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3" r:id="rId1"/>
    <p:sldMasterId id="2147483785" r:id="rId2"/>
    <p:sldMasterId id="2147483797" r:id="rId3"/>
    <p:sldMasterId id="2147483809" r:id="rId4"/>
    <p:sldMasterId id="2147483821" r:id="rId5"/>
    <p:sldMasterId id="2147483834" r:id="rId6"/>
    <p:sldMasterId id="2147483846" r:id="rId7"/>
  </p:sldMasterIdLst>
  <p:notesMasterIdLst>
    <p:notesMasterId r:id="rId92"/>
  </p:notesMasterIdLst>
  <p:sldIdLst>
    <p:sldId id="416" r:id="rId8"/>
    <p:sldId id="690" r:id="rId9"/>
    <p:sldId id="691" r:id="rId10"/>
    <p:sldId id="692" r:id="rId11"/>
    <p:sldId id="417" r:id="rId12"/>
    <p:sldId id="419" r:id="rId13"/>
    <p:sldId id="518" r:id="rId14"/>
    <p:sldId id="426" r:id="rId15"/>
    <p:sldId id="443" r:id="rId16"/>
    <p:sldId id="519" r:id="rId17"/>
    <p:sldId id="520" r:id="rId18"/>
    <p:sldId id="521" r:id="rId19"/>
    <p:sldId id="522" r:id="rId20"/>
    <p:sldId id="453" r:id="rId21"/>
    <p:sldId id="523" r:id="rId22"/>
    <p:sldId id="477" r:id="rId23"/>
    <p:sldId id="484" r:id="rId24"/>
    <p:sldId id="486" r:id="rId25"/>
    <p:sldId id="487" r:id="rId26"/>
    <p:sldId id="494" r:id="rId27"/>
    <p:sldId id="418" r:id="rId28"/>
    <p:sldId id="368" r:id="rId29"/>
    <p:sldId id="369" r:id="rId30"/>
    <p:sldId id="372" r:id="rId31"/>
    <p:sldId id="499" r:id="rId32"/>
    <p:sldId id="498" r:id="rId33"/>
    <p:sldId id="371" r:id="rId34"/>
    <p:sldId id="545" r:id="rId35"/>
    <p:sldId id="544" r:id="rId36"/>
    <p:sldId id="546" r:id="rId37"/>
    <p:sldId id="547" r:id="rId38"/>
    <p:sldId id="548" r:id="rId39"/>
    <p:sldId id="549" r:id="rId40"/>
    <p:sldId id="550" r:id="rId41"/>
    <p:sldId id="551" r:id="rId42"/>
    <p:sldId id="552" r:id="rId43"/>
    <p:sldId id="553" r:id="rId44"/>
    <p:sldId id="554" r:id="rId45"/>
    <p:sldId id="555" r:id="rId46"/>
    <p:sldId id="556" r:id="rId47"/>
    <p:sldId id="558" r:id="rId48"/>
    <p:sldId id="557" r:id="rId49"/>
    <p:sldId id="559" r:id="rId50"/>
    <p:sldId id="560" r:id="rId51"/>
    <p:sldId id="561" r:id="rId52"/>
    <p:sldId id="562" r:id="rId53"/>
    <p:sldId id="563" r:id="rId54"/>
    <p:sldId id="695" r:id="rId55"/>
    <p:sldId id="693" r:id="rId56"/>
    <p:sldId id="393" r:id="rId57"/>
    <p:sldId id="394" r:id="rId58"/>
    <p:sldId id="500" r:id="rId59"/>
    <p:sldId id="395" r:id="rId60"/>
    <p:sldId id="501" r:id="rId61"/>
    <p:sldId id="564" r:id="rId62"/>
    <p:sldId id="565" r:id="rId63"/>
    <p:sldId id="694" r:id="rId64"/>
    <p:sldId id="566" r:id="rId65"/>
    <p:sldId id="567" r:id="rId66"/>
    <p:sldId id="696" r:id="rId67"/>
    <p:sldId id="398" r:id="rId68"/>
    <p:sldId id="399" r:id="rId69"/>
    <p:sldId id="400" r:id="rId70"/>
    <p:sldId id="401" r:id="rId71"/>
    <p:sldId id="402" r:id="rId72"/>
    <p:sldId id="502" r:id="rId73"/>
    <p:sldId id="524" r:id="rId74"/>
    <p:sldId id="403" r:id="rId75"/>
    <p:sldId id="404" r:id="rId76"/>
    <p:sldId id="525" r:id="rId77"/>
    <p:sldId id="405" r:id="rId78"/>
    <p:sldId id="406" r:id="rId79"/>
    <p:sldId id="407" r:id="rId80"/>
    <p:sldId id="408" r:id="rId81"/>
    <p:sldId id="503" r:id="rId82"/>
    <p:sldId id="526" r:id="rId83"/>
    <p:sldId id="409" r:id="rId84"/>
    <p:sldId id="527" r:id="rId85"/>
    <p:sldId id="410" r:id="rId86"/>
    <p:sldId id="411" r:id="rId87"/>
    <p:sldId id="528" r:id="rId88"/>
    <p:sldId id="412" r:id="rId89"/>
    <p:sldId id="504" r:id="rId90"/>
    <p:sldId id="539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1F73F77-14B7-1849-B69E-6348AAFC50B8}">
          <p14:sldIdLst>
            <p14:sldId id="416"/>
            <p14:sldId id="690"/>
            <p14:sldId id="691"/>
            <p14:sldId id="692"/>
            <p14:sldId id="417"/>
            <p14:sldId id="419"/>
            <p14:sldId id="518"/>
            <p14:sldId id="426"/>
            <p14:sldId id="443"/>
            <p14:sldId id="519"/>
            <p14:sldId id="520"/>
            <p14:sldId id="521"/>
            <p14:sldId id="522"/>
            <p14:sldId id="453"/>
            <p14:sldId id="523"/>
            <p14:sldId id="477"/>
            <p14:sldId id="484"/>
            <p14:sldId id="486"/>
            <p14:sldId id="487"/>
            <p14:sldId id="494"/>
          </p14:sldIdLst>
        </p14:section>
        <p14:section name="introduction" id="{9C7E9653-C38C-0E4C-A18F-0139D39E7B40}">
          <p14:sldIdLst>
            <p14:sldId id="418"/>
            <p14:sldId id="368"/>
            <p14:sldId id="369"/>
            <p14:sldId id="372"/>
            <p14:sldId id="499"/>
            <p14:sldId id="498"/>
            <p14:sldId id="371"/>
          </p14:sldIdLst>
        </p14:section>
        <p14:section name="PolynomialRegression" id="{C47C6581-0F8B-2642-BDD6-6390C476948A}">
          <p14:sldIdLst>
            <p14:sldId id="545"/>
            <p14:sldId id="544"/>
            <p14:sldId id="546"/>
            <p14:sldId id="547"/>
          </p14:sldIdLst>
        </p14:section>
        <p14:section name="stepFunction" id="{4FC4B2D6-6494-9142-84DF-9412BB8ADF90}">
          <p14:sldIdLst>
            <p14:sldId id="548"/>
            <p14:sldId id="549"/>
            <p14:sldId id="550"/>
            <p14:sldId id="551"/>
            <p14:sldId id="552"/>
            <p14:sldId id="553"/>
            <p14:sldId id="554"/>
            <p14:sldId id="555"/>
            <p14:sldId id="556"/>
            <p14:sldId id="558"/>
            <p14:sldId id="557"/>
            <p14:sldId id="559"/>
            <p14:sldId id="560"/>
            <p14:sldId id="561"/>
            <p14:sldId id="562"/>
            <p14:sldId id="563"/>
            <p14:sldId id="695"/>
            <p14:sldId id="693"/>
          </p14:sldIdLst>
        </p14:section>
        <p14:section name="GAMs" id="{0EC8B289-2326-6846-82C9-75363EB7ADDE}">
          <p14:sldIdLst>
            <p14:sldId id="393"/>
            <p14:sldId id="394"/>
            <p14:sldId id="500"/>
            <p14:sldId id="395"/>
            <p14:sldId id="501"/>
            <p14:sldId id="564"/>
            <p14:sldId id="565"/>
            <p14:sldId id="694"/>
            <p14:sldId id="566"/>
            <p14:sldId id="567"/>
            <p14:sldId id="696"/>
            <p14:sldId id="398"/>
            <p14:sldId id="399"/>
            <p14:sldId id="400"/>
            <p14:sldId id="401"/>
            <p14:sldId id="402"/>
            <p14:sldId id="502"/>
            <p14:sldId id="524"/>
            <p14:sldId id="403"/>
            <p14:sldId id="404"/>
            <p14:sldId id="525"/>
            <p14:sldId id="405"/>
            <p14:sldId id="406"/>
            <p14:sldId id="407"/>
            <p14:sldId id="408"/>
            <p14:sldId id="503"/>
            <p14:sldId id="526"/>
            <p14:sldId id="409"/>
            <p14:sldId id="527"/>
            <p14:sldId id="410"/>
            <p14:sldId id="411"/>
            <p14:sldId id="528"/>
            <p14:sldId id="412"/>
            <p14:sldId id="504"/>
            <p14:sldId id="5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58"/>
    <p:restoredTop sz="95638"/>
  </p:normalViewPr>
  <p:slideViewPr>
    <p:cSldViewPr snapToGrid="0" snapToObjects="1">
      <p:cViewPr varScale="1">
        <p:scale>
          <a:sx n="195" d="100"/>
          <a:sy n="195" d="100"/>
        </p:scale>
        <p:origin x="32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theme" Target="theme/theme1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7BC00138-870E-4503-8079-9A3C13088CBB}"/>
    <pc:docChg chg="addSld delSld modSld modSection">
      <pc:chgData name="" userId="" providerId="" clId="Web-{7BC00138-870E-4503-8079-9A3C13088CBB}" dt="2019-06-19T03:52:31.582" v="351"/>
      <pc:docMkLst>
        <pc:docMk/>
      </pc:docMkLst>
      <pc:sldChg chg="addSp">
        <pc:chgData name="" userId="" providerId="" clId="Web-{7BC00138-870E-4503-8079-9A3C13088CBB}" dt="2019-06-19T03:34:14.622" v="153"/>
        <pc:sldMkLst>
          <pc:docMk/>
          <pc:sldMk cId="1661020192" sldId="368"/>
        </pc:sldMkLst>
        <pc:spChg chg="add">
          <ac:chgData name="" userId="" providerId="" clId="Web-{7BC00138-870E-4503-8079-9A3C13088CBB}" dt="2019-06-19T03:34:14.622" v="153"/>
          <ac:spMkLst>
            <pc:docMk/>
            <pc:sldMk cId="1661020192" sldId="368"/>
            <ac:spMk id="5" creationId="{17C75131-834B-4AB9-8068-B2E20ED514F1}"/>
          </ac:spMkLst>
        </pc:spChg>
      </pc:sldChg>
      <pc:sldChg chg="addSp">
        <pc:chgData name="" userId="" providerId="" clId="Web-{7BC00138-870E-4503-8079-9A3C13088CBB}" dt="2019-06-19T03:34:16.200" v="154"/>
        <pc:sldMkLst>
          <pc:docMk/>
          <pc:sldMk cId="1081000628" sldId="369"/>
        </pc:sldMkLst>
        <pc:spChg chg="add">
          <ac:chgData name="" userId="" providerId="" clId="Web-{7BC00138-870E-4503-8079-9A3C13088CBB}" dt="2019-06-19T03:34:16.200" v="154"/>
          <ac:spMkLst>
            <pc:docMk/>
            <pc:sldMk cId="1081000628" sldId="369"/>
            <ac:spMk id="5" creationId="{9972A8EC-5D97-4A4D-8472-66A4DE2AF46E}"/>
          </ac:spMkLst>
        </pc:spChg>
      </pc:sldChg>
      <pc:sldChg chg="addSp">
        <pc:chgData name="" userId="" providerId="" clId="Web-{7BC00138-870E-4503-8079-9A3C13088CBB}" dt="2019-06-19T03:34:18.794" v="155"/>
        <pc:sldMkLst>
          <pc:docMk/>
          <pc:sldMk cId="70758994" sldId="371"/>
        </pc:sldMkLst>
        <pc:spChg chg="add">
          <ac:chgData name="" userId="" providerId="" clId="Web-{7BC00138-870E-4503-8079-9A3C13088CBB}" dt="2019-06-19T03:34:18.794" v="155"/>
          <ac:spMkLst>
            <pc:docMk/>
            <pc:sldMk cId="70758994" sldId="371"/>
            <ac:spMk id="5" creationId="{BEC4AE98-1193-44D8-8CAE-B11F022EE2FD}"/>
          </ac:spMkLst>
        </pc:spChg>
      </pc:sldChg>
      <pc:sldChg chg="addSp">
        <pc:chgData name="" userId="" providerId="" clId="Web-{7BC00138-870E-4503-8079-9A3C13088CBB}" dt="2019-06-19T03:34:21.341" v="156"/>
        <pc:sldMkLst>
          <pc:docMk/>
          <pc:sldMk cId="16089437" sldId="372"/>
        </pc:sldMkLst>
        <pc:spChg chg="add">
          <ac:chgData name="" userId="" providerId="" clId="Web-{7BC00138-870E-4503-8079-9A3C13088CBB}" dt="2019-06-19T03:34:21.341" v="156"/>
          <ac:spMkLst>
            <pc:docMk/>
            <pc:sldMk cId="16089437" sldId="372"/>
            <ac:spMk id="5" creationId="{EB709F5C-9C08-42B5-9BE1-404775A52A9D}"/>
          </ac:spMkLst>
        </pc:spChg>
      </pc:sldChg>
      <pc:sldChg chg="addSp modSp">
        <pc:chgData name="" userId="" providerId="" clId="Web-{7BC00138-870E-4503-8079-9A3C13088CBB}" dt="2019-06-19T03:43:41.172" v="248" actId="20577"/>
        <pc:sldMkLst>
          <pc:docMk/>
          <pc:sldMk cId="1232301320" sldId="394"/>
        </pc:sldMkLst>
        <pc:spChg chg="add mod">
          <ac:chgData name="" userId="" providerId="" clId="Web-{7BC00138-870E-4503-8079-9A3C13088CBB}" dt="2019-06-19T03:43:41.172" v="248" actId="20577"/>
          <ac:spMkLst>
            <pc:docMk/>
            <pc:sldMk cId="1232301320" sldId="394"/>
            <ac:spMk id="4" creationId="{DE328CE7-83C7-4D2E-9791-DEF0CB311776}"/>
          </ac:spMkLst>
        </pc:spChg>
      </pc:sldChg>
      <pc:sldChg chg="addSp">
        <pc:chgData name="" userId="" providerId="" clId="Web-{7BC00138-870E-4503-8079-9A3C13088CBB}" dt="2019-06-19T03:44:39.079" v="252"/>
        <pc:sldMkLst>
          <pc:docMk/>
          <pc:sldMk cId="392125975" sldId="395"/>
        </pc:sldMkLst>
        <pc:spChg chg="add">
          <ac:chgData name="" userId="" providerId="" clId="Web-{7BC00138-870E-4503-8079-9A3C13088CBB}" dt="2019-06-19T03:44:39.079" v="252"/>
          <ac:spMkLst>
            <pc:docMk/>
            <pc:sldMk cId="392125975" sldId="395"/>
            <ac:spMk id="5" creationId="{243F062B-9735-4267-807A-7BE7D9196BDA}"/>
          </ac:spMkLst>
        </pc:spChg>
      </pc:sldChg>
      <pc:sldChg chg="addSp modSp">
        <pc:chgData name="" userId="" providerId="" clId="Web-{7BC00138-870E-4503-8079-9A3C13088CBB}" dt="2019-06-19T03:46:51.939" v="281" actId="20577"/>
        <pc:sldMkLst>
          <pc:docMk/>
          <pc:sldMk cId="280822797" sldId="398"/>
        </pc:sldMkLst>
        <pc:spChg chg="add mod">
          <ac:chgData name="" userId="" providerId="" clId="Web-{7BC00138-870E-4503-8079-9A3C13088CBB}" dt="2019-06-19T03:46:51.939" v="281" actId="20577"/>
          <ac:spMkLst>
            <pc:docMk/>
            <pc:sldMk cId="280822797" sldId="398"/>
            <ac:spMk id="3" creationId="{E77C24CB-CEAA-4E7F-ADDF-A16DE5954765}"/>
          </ac:spMkLst>
        </pc:spChg>
      </pc:sldChg>
      <pc:sldChg chg="addSp">
        <pc:chgData name="" userId="" providerId="" clId="Web-{7BC00138-870E-4503-8079-9A3C13088CBB}" dt="2019-06-19T03:44:48.829" v="255"/>
        <pc:sldMkLst>
          <pc:docMk/>
          <pc:sldMk cId="1873222994" sldId="399"/>
        </pc:sldMkLst>
        <pc:spChg chg="add">
          <ac:chgData name="" userId="" providerId="" clId="Web-{7BC00138-870E-4503-8079-9A3C13088CBB}" dt="2019-06-19T03:44:48.829" v="255"/>
          <ac:spMkLst>
            <pc:docMk/>
            <pc:sldMk cId="1873222994" sldId="399"/>
            <ac:spMk id="5" creationId="{E33427B7-0164-4194-8BF5-0AED0012304C}"/>
          </ac:spMkLst>
        </pc:spChg>
      </pc:sldChg>
      <pc:sldChg chg="addSp">
        <pc:chgData name="" userId="" providerId="" clId="Web-{7BC00138-870E-4503-8079-9A3C13088CBB}" dt="2019-06-19T03:44:53.501" v="256"/>
        <pc:sldMkLst>
          <pc:docMk/>
          <pc:sldMk cId="1719650237" sldId="400"/>
        </pc:sldMkLst>
        <pc:spChg chg="add">
          <ac:chgData name="" userId="" providerId="" clId="Web-{7BC00138-870E-4503-8079-9A3C13088CBB}" dt="2019-06-19T03:44:53.501" v="256"/>
          <ac:spMkLst>
            <pc:docMk/>
            <pc:sldMk cId="1719650237" sldId="400"/>
            <ac:spMk id="5" creationId="{4E3E2F05-82A1-476F-BD6D-554BB0AF8341}"/>
          </ac:spMkLst>
        </pc:spChg>
      </pc:sldChg>
      <pc:sldChg chg="addSp modSp">
        <pc:chgData name="" userId="" providerId="" clId="Web-{7BC00138-870E-4503-8079-9A3C13088CBB}" dt="2019-06-19T03:47:08.705" v="288" actId="14100"/>
        <pc:sldMkLst>
          <pc:docMk/>
          <pc:sldMk cId="1727909549" sldId="401"/>
        </pc:sldMkLst>
        <pc:spChg chg="add mod">
          <ac:chgData name="" userId="" providerId="" clId="Web-{7BC00138-870E-4503-8079-9A3C13088CBB}" dt="2019-06-19T03:47:08.705" v="288" actId="14100"/>
          <ac:spMkLst>
            <pc:docMk/>
            <pc:sldMk cId="1727909549" sldId="401"/>
            <ac:spMk id="6" creationId="{4705D935-6BF7-4422-9253-08B5284D325B}"/>
          </ac:spMkLst>
        </pc:spChg>
        <pc:picChg chg="mod">
          <ac:chgData name="" userId="" providerId="" clId="Web-{7BC00138-870E-4503-8079-9A3C13088CBB}" dt="2019-06-19T03:45:00.845" v="258" actId="14100"/>
          <ac:picMkLst>
            <pc:docMk/>
            <pc:sldMk cId="1727909549" sldId="401"/>
            <ac:picMk id="4" creationId="{00000000-0000-0000-0000-000000000000}"/>
          </ac:picMkLst>
        </pc:picChg>
      </pc:sldChg>
      <pc:sldChg chg="addSp">
        <pc:chgData name="" userId="" providerId="" clId="Web-{7BC00138-870E-4503-8079-9A3C13088CBB}" dt="2019-06-19T03:45:06.392" v="259"/>
        <pc:sldMkLst>
          <pc:docMk/>
          <pc:sldMk cId="1114557898" sldId="402"/>
        </pc:sldMkLst>
        <pc:spChg chg="add">
          <ac:chgData name="" userId="" providerId="" clId="Web-{7BC00138-870E-4503-8079-9A3C13088CBB}" dt="2019-06-19T03:45:06.392" v="259"/>
          <ac:spMkLst>
            <pc:docMk/>
            <pc:sldMk cId="1114557898" sldId="402"/>
            <ac:spMk id="5" creationId="{A666EC3A-175B-4C1F-B571-3ACE320888B7}"/>
          </ac:spMkLst>
        </pc:spChg>
      </pc:sldChg>
      <pc:sldChg chg="addSp modSp">
        <pc:chgData name="" userId="" providerId="" clId="Web-{7BC00138-870E-4503-8079-9A3C13088CBB}" dt="2019-06-19T03:47:27.908" v="295" actId="1076"/>
        <pc:sldMkLst>
          <pc:docMk/>
          <pc:sldMk cId="753672526" sldId="403"/>
        </pc:sldMkLst>
        <pc:spChg chg="add mod">
          <ac:chgData name="" userId="" providerId="" clId="Web-{7BC00138-870E-4503-8079-9A3C13088CBB}" dt="2019-06-19T03:47:27.908" v="295" actId="1076"/>
          <ac:spMkLst>
            <pc:docMk/>
            <pc:sldMk cId="753672526" sldId="403"/>
            <ac:spMk id="6" creationId="{823DC1C5-9DAF-4CA1-8C27-DEB21A9D2AEE}"/>
          </ac:spMkLst>
        </pc:spChg>
        <pc:picChg chg="mod">
          <ac:chgData name="" userId="" providerId="" clId="Web-{7BC00138-870E-4503-8079-9A3C13088CBB}" dt="2019-06-19T03:45:43.642" v="261" actId="14100"/>
          <ac:picMkLst>
            <pc:docMk/>
            <pc:sldMk cId="753672526" sldId="403"/>
            <ac:picMk id="4" creationId="{00000000-0000-0000-0000-000000000000}"/>
          </ac:picMkLst>
        </pc:picChg>
      </pc:sldChg>
      <pc:sldChg chg="addSp">
        <pc:chgData name="" userId="" providerId="" clId="Web-{7BC00138-870E-4503-8079-9A3C13088CBB}" dt="2019-06-19T03:45:56.439" v="263"/>
        <pc:sldMkLst>
          <pc:docMk/>
          <pc:sldMk cId="664253502" sldId="404"/>
        </pc:sldMkLst>
        <pc:spChg chg="add">
          <ac:chgData name="" userId="" providerId="" clId="Web-{7BC00138-870E-4503-8079-9A3C13088CBB}" dt="2019-06-19T03:45:56.439" v="263"/>
          <ac:spMkLst>
            <pc:docMk/>
            <pc:sldMk cId="664253502" sldId="404"/>
            <ac:spMk id="5" creationId="{8681527B-9E70-441E-971D-D2007C177082}"/>
          </ac:spMkLst>
        </pc:spChg>
      </pc:sldChg>
      <pc:sldChg chg="addSp modSp">
        <pc:chgData name="" userId="" providerId="" clId="Web-{7BC00138-870E-4503-8079-9A3C13088CBB}" dt="2019-06-19T03:47:41.392" v="301" actId="14100"/>
        <pc:sldMkLst>
          <pc:docMk/>
          <pc:sldMk cId="10448631" sldId="405"/>
        </pc:sldMkLst>
        <pc:spChg chg="add mod">
          <ac:chgData name="" userId="" providerId="" clId="Web-{7BC00138-870E-4503-8079-9A3C13088CBB}" dt="2019-06-19T03:47:41.392" v="301" actId="14100"/>
          <ac:spMkLst>
            <pc:docMk/>
            <pc:sldMk cId="10448631" sldId="405"/>
            <ac:spMk id="6" creationId="{F8772F82-285E-4E7F-8B48-F1C19583F0FA}"/>
          </ac:spMkLst>
        </pc:spChg>
      </pc:sldChg>
      <pc:sldChg chg="addSp modSp">
        <pc:chgData name="" userId="" providerId="" clId="Web-{7BC00138-870E-4503-8079-9A3C13088CBB}" dt="2019-06-19T03:47:54.393" v="311" actId="20577"/>
        <pc:sldMkLst>
          <pc:docMk/>
          <pc:sldMk cId="484886045" sldId="406"/>
        </pc:sldMkLst>
        <pc:spChg chg="add mod">
          <ac:chgData name="" userId="" providerId="" clId="Web-{7BC00138-870E-4503-8079-9A3C13088CBB}" dt="2019-06-19T03:47:54.393" v="311" actId="20577"/>
          <ac:spMkLst>
            <pc:docMk/>
            <pc:sldMk cId="484886045" sldId="406"/>
            <ac:spMk id="6" creationId="{A0FD128F-0E98-478E-A4D4-36829267D6C7}"/>
          </ac:spMkLst>
        </pc:spChg>
        <pc:picChg chg="mod">
          <ac:chgData name="" userId="" providerId="" clId="Web-{7BC00138-870E-4503-8079-9A3C13088CBB}" dt="2019-06-19T03:46:07.923" v="267" actId="14100"/>
          <ac:picMkLst>
            <pc:docMk/>
            <pc:sldMk cId="484886045" sldId="406"/>
            <ac:picMk id="4" creationId="{00000000-0000-0000-0000-000000000000}"/>
          </ac:picMkLst>
        </pc:picChg>
      </pc:sldChg>
      <pc:sldChg chg="addSp delSp">
        <pc:chgData name="" userId="" providerId="" clId="Web-{7BC00138-870E-4503-8079-9A3C13088CBB}" dt="2019-06-19T03:49:13.174" v="316"/>
        <pc:sldMkLst>
          <pc:docMk/>
          <pc:sldMk cId="759489889" sldId="407"/>
        </pc:sldMkLst>
        <pc:spChg chg="add del">
          <ac:chgData name="" userId="" providerId="" clId="Web-{7BC00138-870E-4503-8079-9A3C13088CBB}" dt="2019-06-19T03:49:13.174" v="316"/>
          <ac:spMkLst>
            <pc:docMk/>
            <pc:sldMk cId="759489889" sldId="407"/>
            <ac:spMk id="5" creationId="{53666635-002D-474C-A75D-05F2887E14D6}"/>
          </ac:spMkLst>
        </pc:spChg>
      </pc:sldChg>
      <pc:sldChg chg="addSp">
        <pc:chgData name="" userId="" providerId="" clId="Web-{7BC00138-870E-4503-8079-9A3C13088CBB}" dt="2019-06-19T03:49:09.940" v="315"/>
        <pc:sldMkLst>
          <pc:docMk/>
          <pc:sldMk cId="1469538358" sldId="408"/>
        </pc:sldMkLst>
        <pc:spChg chg="add">
          <ac:chgData name="" userId="" providerId="" clId="Web-{7BC00138-870E-4503-8079-9A3C13088CBB}" dt="2019-06-19T03:49:09.940" v="315"/>
          <ac:spMkLst>
            <pc:docMk/>
            <pc:sldMk cId="1469538358" sldId="408"/>
            <ac:spMk id="5" creationId="{688859AF-00A6-4C40-AE3B-F12732BD8933}"/>
          </ac:spMkLst>
        </pc:spChg>
      </pc:sldChg>
      <pc:sldChg chg="addSp">
        <pc:chgData name="" userId="" providerId="" clId="Web-{7BC00138-870E-4503-8079-9A3C13088CBB}" dt="2019-06-19T03:49:17.893" v="319"/>
        <pc:sldMkLst>
          <pc:docMk/>
          <pc:sldMk cId="546603488" sldId="409"/>
        </pc:sldMkLst>
        <pc:spChg chg="add">
          <ac:chgData name="" userId="" providerId="" clId="Web-{7BC00138-870E-4503-8079-9A3C13088CBB}" dt="2019-06-19T03:49:17.893" v="319"/>
          <ac:spMkLst>
            <pc:docMk/>
            <pc:sldMk cId="546603488" sldId="409"/>
            <ac:spMk id="4" creationId="{3412BFC4-C526-4F6A-8F0F-39C34EC03D1A}"/>
          </ac:spMkLst>
        </pc:spChg>
      </pc:sldChg>
      <pc:sldChg chg="addSp">
        <pc:chgData name="" userId="" providerId="" clId="Web-{7BC00138-870E-4503-8079-9A3C13088CBB}" dt="2019-06-19T03:49:35.456" v="322"/>
        <pc:sldMkLst>
          <pc:docMk/>
          <pc:sldMk cId="259645295" sldId="410"/>
        </pc:sldMkLst>
        <pc:spChg chg="add">
          <ac:chgData name="" userId="" providerId="" clId="Web-{7BC00138-870E-4503-8079-9A3C13088CBB}" dt="2019-06-19T03:49:35.456" v="322"/>
          <ac:spMkLst>
            <pc:docMk/>
            <pc:sldMk cId="259645295" sldId="410"/>
            <ac:spMk id="4" creationId="{3412BFC4-C526-4F6A-8F0F-39C34EC03D1A}"/>
          </ac:spMkLst>
        </pc:spChg>
      </pc:sldChg>
      <pc:sldChg chg="addSp">
        <pc:chgData name="" userId="" providerId="" clId="Web-{7BC00138-870E-4503-8079-9A3C13088CBB}" dt="2019-06-19T03:49:41.518" v="323"/>
        <pc:sldMkLst>
          <pc:docMk/>
          <pc:sldMk cId="643377682" sldId="411"/>
        </pc:sldMkLst>
        <pc:spChg chg="add">
          <ac:chgData name="" userId="" providerId="" clId="Web-{7BC00138-870E-4503-8079-9A3C13088CBB}" dt="2019-06-19T03:49:41.518" v="323"/>
          <ac:spMkLst>
            <pc:docMk/>
            <pc:sldMk cId="643377682" sldId="411"/>
            <ac:spMk id="4" creationId="{3412BFC4-C526-4F6A-8F0F-39C34EC03D1A}"/>
          </ac:spMkLst>
        </pc:spChg>
      </pc:sldChg>
      <pc:sldChg chg="addSp">
        <pc:chgData name="" userId="" providerId="" clId="Web-{7BC00138-870E-4503-8079-9A3C13088CBB}" dt="2019-06-19T03:49:47.987" v="325"/>
        <pc:sldMkLst>
          <pc:docMk/>
          <pc:sldMk cId="590639926" sldId="412"/>
        </pc:sldMkLst>
        <pc:spChg chg="add">
          <ac:chgData name="" userId="" providerId="" clId="Web-{7BC00138-870E-4503-8079-9A3C13088CBB}" dt="2019-06-19T03:49:47.987" v="325"/>
          <ac:spMkLst>
            <pc:docMk/>
            <pc:sldMk cId="590639926" sldId="412"/>
            <ac:spMk id="4" creationId="{3412BFC4-C526-4F6A-8F0F-39C34EC03D1A}"/>
          </ac:spMkLst>
        </pc:spChg>
      </pc:sldChg>
      <pc:sldChg chg="modSp">
        <pc:chgData name="" userId="" providerId="" clId="Web-{7BC00138-870E-4503-8079-9A3C13088CBB}" dt="2019-06-19T03:52:17.925" v="345" actId="20577"/>
        <pc:sldMkLst>
          <pc:docMk/>
          <pc:sldMk cId="872903056" sldId="416"/>
        </pc:sldMkLst>
        <pc:spChg chg="mod">
          <ac:chgData name="" userId="" providerId="" clId="Web-{7BC00138-870E-4503-8079-9A3C13088CBB}" dt="2019-06-19T03:52:17.925" v="345" actId="20577"/>
          <ac:spMkLst>
            <pc:docMk/>
            <pc:sldMk cId="872903056" sldId="416"/>
            <ac:spMk id="3" creationId="{00000000-0000-0000-0000-000000000000}"/>
          </ac:spMkLst>
        </pc:spChg>
      </pc:sldChg>
      <pc:sldChg chg="addSp modSp">
        <pc:chgData name="" userId="" providerId="" clId="Web-{7BC00138-870E-4503-8079-9A3C13088CBB}" dt="2019-06-19T03:19:52.523" v="46" actId="20577"/>
        <pc:sldMkLst>
          <pc:docMk/>
          <pc:sldMk cId="908916295" sldId="419"/>
        </pc:sldMkLst>
        <pc:spChg chg="add mod">
          <ac:chgData name="" userId="" providerId="" clId="Web-{7BC00138-870E-4503-8079-9A3C13088CBB}" dt="2019-06-19T03:19:52.523" v="46" actId="20577"/>
          <ac:spMkLst>
            <pc:docMk/>
            <pc:sldMk cId="908916295" sldId="419"/>
            <ac:spMk id="4" creationId="{122480C1-418A-4741-B888-1927E235A5FF}"/>
          </ac:spMkLst>
        </pc:spChg>
      </pc:sldChg>
      <pc:sldChg chg="addSp modSp">
        <pc:chgData name="" userId="" providerId="" clId="Web-{7BC00138-870E-4503-8079-9A3C13088CBB}" dt="2019-06-19T03:24:40.743" v="83" actId="1076"/>
        <pc:sldMkLst>
          <pc:docMk/>
          <pc:sldMk cId="578462634" sldId="426"/>
        </pc:sldMkLst>
        <pc:spChg chg="add mod">
          <ac:chgData name="" userId="" providerId="" clId="Web-{7BC00138-870E-4503-8079-9A3C13088CBB}" dt="2019-06-19T03:24:40.743" v="83" actId="1076"/>
          <ac:spMkLst>
            <pc:docMk/>
            <pc:sldMk cId="578462634" sldId="426"/>
            <ac:spMk id="3" creationId="{5628DA2B-EEF7-4667-8C3D-52EB6FD69AB6}"/>
          </ac:spMkLst>
        </pc:spChg>
        <pc:picChg chg="mod">
          <ac:chgData name="" userId="" providerId="" clId="Web-{7BC00138-870E-4503-8079-9A3C13088CBB}" dt="2019-06-19T03:21:51.820" v="48" actId="14100"/>
          <ac:picMkLst>
            <pc:docMk/>
            <pc:sldMk cId="578462634" sldId="426"/>
            <ac:picMk id="8" creationId="{00000000-0000-0000-0000-000000000000}"/>
          </ac:picMkLst>
        </pc:picChg>
      </pc:sldChg>
      <pc:sldChg chg="addSp modSp">
        <pc:chgData name="" userId="" providerId="" clId="Web-{7BC00138-870E-4503-8079-9A3C13088CBB}" dt="2019-06-19T03:25:10.259" v="89" actId="14100"/>
        <pc:sldMkLst>
          <pc:docMk/>
          <pc:sldMk cId="1118407838" sldId="443"/>
        </pc:sldMkLst>
        <pc:spChg chg="add mod">
          <ac:chgData name="" userId="" providerId="" clId="Web-{7BC00138-870E-4503-8079-9A3C13088CBB}" dt="2019-06-19T03:25:10.259" v="89" actId="14100"/>
          <ac:spMkLst>
            <pc:docMk/>
            <pc:sldMk cId="1118407838" sldId="443"/>
            <ac:spMk id="6" creationId="{8AD5768F-8E24-45B3-B6B0-F9BC27404B7B}"/>
          </ac:spMkLst>
        </pc:spChg>
        <pc:picChg chg="mod">
          <ac:chgData name="" userId="" providerId="" clId="Web-{7BC00138-870E-4503-8079-9A3C13088CBB}" dt="2019-06-19T03:24:52.243" v="84" actId="14100"/>
          <ac:picMkLst>
            <pc:docMk/>
            <pc:sldMk cId="1118407838" sldId="443"/>
            <ac:picMk id="4" creationId="{00000000-0000-0000-0000-000000000000}"/>
          </ac:picMkLst>
        </pc:picChg>
      </pc:sldChg>
      <pc:sldChg chg="modSp">
        <pc:chgData name="" userId="" providerId="" clId="Web-{7BC00138-870E-4503-8079-9A3C13088CBB}" dt="2019-06-19T03:30:04.027" v="139" actId="1076"/>
        <pc:sldMkLst>
          <pc:docMk/>
          <pc:sldMk cId="2025377722" sldId="453"/>
        </pc:sldMkLst>
        <pc:spChg chg="mod">
          <ac:chgData name="" userId="" providerId="" clId="Web-{7BC00138-870E-4503-8079-9A3C13088CBB}" dt="2019-06-19T03:30:04.027" v="139" actId="1076"/>
          <ac:spMkLst>
            <pc:docMk/>
            <pc:sldMk cId="2025377722" sldId="453"/>
            <ac:spMk id="3" creationId="{00000000-0000-0000-0000-000000000000}"/>
          </ac:spMkLst>
        </pc:spChg>
        <pc:spChg chg="mod">
          <ac:chgData name="" userId="" providerId="" clId="Web-{7BC00138-870E-4503-8079-9A3C13088CBB}" dt="2019-06-19T03:29:43.886" v="138" actId="1076"/>
          <ac:spMkLst>
            <pc:docMk/>
            <pc:sldMk cId="2025377722" sldId="453"/>
            <ac:spMk id="4" creationId="{00000000-0000-0000-0000-000000000000}"/>
          </ac:spMkLst>
        </pc:spChg>
      </pc:sldChg>
      <pc:sldChg chg="addSp delSp">
        <pc:chgData name="" userId="" providerId="" clId="Web-{7BC00138-870E-4503-8079-9A3C13088CBB}" dt="2019-06-19T03:32:15.137" v="148"/>
        <pc:sldMkLst>
          <pc:docMk/>
          <pc:sldMk cId="338232198" sldId="477"/>
        </pc:sldMkLst>
        <pc:spChg chg="add del">
          <ac:chgData name="" userId="" providerId="" clId="Web-{7BC00138-870E-4503-8079-9A3C13088CBB}" dt="2019-06-19T03:32:15.137" v="148"/>
          <ac:spMkLst>
            <pc:docMk/>
            <pc:sldMk cId="338232198" sldId="477"/>
            <ac:spMk id="6" creationId="{12A6EBD5-7C76-4091-A3B9-37FE3CAA8AAA}"/>
          </ac:spMkLst>
        </pc:spChg>
      </pc:sldChg>
      <pc:sldChg chg="addSp">
        <pc:chgData name="" userId="" providerId="" clId="Web-{7BC00138-870E-4503-8079-9A3C13088CBB}" dt="2019-06-19T03:32:20.809" v="149"/>
        <pc:sldMkLst>
          <pc:docMk/>
          <pc:sldMk cId="2032146771" sldId="484"/>
        </pc:sldMkLst>
        <pc:spChg chg="add">
          <ac:chgData name="" userId="" providerId="" clId="Web-{7BC00138-870E-4503-8079-9A3C13088CBB}" dt="2019-06-19T03:32:20.809" v="149"/>
          <ac:spMkLst>
            <pc:docMk/>
            <pc:sldMk cId="2032146771" sldId="484"/>
            <ac:spMk id="5" creationId="{A0D54DC5-5AF5-4582-A349-7DAD4DCE34AD}"/>
          </ac:spMkLst>
        </pc:spChg>
      </pc:sldChg>
      <pc:sldChg chg="addSp modSp">
        <pc:chgData name="" userId="" providerId="" clId="Web-{7BC00138-870E-4503-8079-9A3C13088CBB}" dt="2019-06-19T03:32:22.418" v="150"/>
        <pc:sldMkLst>
          <pc:docMk/>
          <pc:sldMk cId="944071102" sldId="486"/>
        </pc:sldMkLst>
        <pc:spChg chg="mod">
          <ac:chgData name="" userId="" providerId="" clId="Web-{7BC00138-870E-4503-8079-9A3C13088CBB}" dt="2019-06-19T03:31:56.027" v="144" actId="20577"/>
          <ac:spMkLst>
            <pc:docMk/>
            <pc:sldMk cId="944071102" sldId="486"/>
            <ac:spMk id="3" creationId="{00000000-0000-0000-0000-000000000000}"/>
          </ac:spMkLst>
        </pc:spChg>
        <pc:spChg chg="add">
          <ac:chgData name="" userId="" providerId="" clId="Web-{7BC00138-870E-4503-8079-9A3C13088CBB}" dt="2019-06-19T03:32:22.418" v="150"/>
          <ac:spMkLst>
            <pc:docMk/>
            <pc:sldMk cId="944071102" sldId="486"/>
            <ac:spMk id="5" creationId="{363A728C-B54E-41FD-86F0-23C9C29B80F4}"/>
          </ac:spMkLst>
        </pc:spChg>
      </pc:sldChg>
      <pc:sldChg chg="addSp">
        <pc:chgData name="" userId="" providerId="" clId="Web-{7BC00138-870E-4503-8079-9A3C13088CBB}" dt="2019-06-19T03:32:57.715" v="151"/>
        <pc:sldMkLst>
          <pc:docMk/>
          <pc:sldMk cId="1393827278" sldId="487"/>
        </pc:sldMkLst>
        <pc:spChg chg="add">
          <ac:chgData name="" userId="" providerId="" clId="Web-{7BC00138-870E-4503-8079-9A3C13088CBB}" dt="2019-06-19T03:32:57.715" v="151"/>
          <ac:spMkLst>
            <pc:docMk/>
            <pc:sldMk cId="1393827278" sldId="487"/>
            <ac:spMk id="5" creationId="{4FA26E4C-C2D3-4B09-963F-351AE2668B34}"/>
          </ac:spMkLst>
        </pc:spChg>
      </pc:sldChg>
      <pc:sldChg chg="addSp">
        <pc:chgData name="" userId="" providerId="" clId="Web-{7BC00138-870E-4503-8079-9A3C13088CBB}" dt="2019-06-19T03:32:58.950" v="152"/>
        <pc:sldMkLst>
          <pc:docMk/>
          <pc:sldMk cId="779089589" sldId="494"/>
        </pc:sldMkLst>
        <pc:spChg chg="add">
          <ac:chgData name="" userId="" providerId="" clId="Web-{7BC00138-870E-4503-8079-9A3C13088CBB}" dt="2019-06-19T03:32:58.950" v="152"/>
          <ac:spMkLst>
            <pc:docMk/>
            <pc:sldMk cId="779089589" sldId="494"/>
            <ac:spMk id="5" creationId="{5859EAB8-0F08-4086-BB66-5C104E4ECD72}"/>
          </ac:spMkLst>
        </pc:spChg>
      </pc:sldChg>
      <pc:sldChg chg="addSp">
        <pc:chgData name="" userId="" providerId="" clId="Web-{7BC00138-870E-4503-8079-9A3C13088CBB}" dt="2019-06-19T03:34:24.825" v="158"/>
        <pc:sldMkLst>
          <pc:docMk/>
          <pc:sldMk cId="1542832634" sldId="498"/>
        </pc:sldMkLst>
        <pc:spChg chg="add">
          <ac:chgData name="" userId="" providerId="" clId="Web-{7BC00138-870E-4503-8079-9A3C13088CBB}" dt="2019-06-19T03:34:24.825" v="158"/>
          <ac:spMkLst>
            <pc:docMk/>
            <pc:sldMk cId="1542832634" sldId="498"/>
            <ac:spMk id="5" creationId="{B2232B05-9E38-4D4C-B3AC-17776E128AE7}"/>
          </ac:spMkLst>
        </pc:spChg>
      </pc:sldChg>
      <pc:sldChg chg="addSp">
        <pc:chgData name="" userId="" providerId="" clId="Web-{7BC00138-870E-4503-8079-9A3C13088CBB}" dt="2019-06-19T03:34:23.044" v="157"/>
        <pc:sldMkLst>
          <pc:docMk/>
          <pc:sldMk cId="179601221" sldId="499"/>
        </pc:sldMkLst>
        <pc:spChg chg="add">
          <ac:chgData name="" userId="" providerId="" clId="Web-{7BC00138-870E-4503-8079-9A3C13088CBB}" dt="2019-06-19T03:34:23.044" v="157"/>
          <ac:spMkLst>
            <pc:docMk/>
            <pc:sldMk cId="179601221" sldId="499"/>
            <ac:spMk id="5" creationId="{FBADD65C-FE9F-4361-85BC-205D9BC80588}"/>
          </ac:spMkLst>
        </pc:spChg>
      </pc:sldChg>
      <pc:sldChg chg="addSp">
        <pc:chgData name="" userId="" providerId="" clId="Web-{7BC00138-870E-4503-8079-9A3C13088CBB}" dt="2019-06-19T03:44:18.579" v="251"/>
        <pc:sldMkLst>
          <pc:docMk/>
          <pc:sldMk cId="312389066" sldId="500"/>
        </pc:sldMkLst>
        <pc:spChg chg="add">
          <ac:chgData name="" userId="" providerId="" clId="Web-{7BC00138-870E-4503-8079-9A3C13088CBB}" dt="2019-06-19T03:44:18.579" v="251"/>
          <ac:spMkLst>
            <pc:docMk/>
            <pc:sldMk cId="312389066" sldId="500"/>
            <ac:spMk id="5" creationId="{162FD741-6DBA-4A64-8F8B-CFF66DBC2A08}"/>
          </ac:spMkLst>
        </pc:spChg>
      </pc:sldChg>
      <pc:sldChg chg="addSp">
        <pc:chgData name="" userId="" providerId="" clId="Web-{7BC00138-870E-4503-8079-9A3C13088CBB}" dt="2019-06-19T03:44:40.141" v="253"/>
        <pc:sldMkLst>
          <pc:docMk/>
          <pc:sldMk cId="1545268623" sldId="501"/>
        </pc:sldMkLst>
        <pc:spChg chg="add">
          <ac:chgData name="" userId="" providerId="" clId="Web-{7BC00138-870E-4503-8079-9A3C13088CBB}" dt="2019-06-19T03:44:40.141" v="253"/>
          <ac:spMkLst>
            <pc:docMk/>
            <pc:sldMk cId="1545268623" sldId="501"/>
            <ac:spMk id="5" creationId="{54B23E62-DAF0-49C7-96B9-F5A7DC15A801}"/>
          </ac:spMkLst>
        </pc:spChg>
      </pc:sldChg>
      <pc:sldChg chg="addSp">
        <pc:chgData name="" userId="" providerId="" clId="Web-{7BC00138-870E-4503-8079-9A3C13088CBB}" dt="2019-06-19T03:45:19.360" v="260"/>
        <pc:sldMkLst>
          <pc:docMk/>
          <pc:sldMk cId="1874951920" sldId="502"/>
        </pc:sldMkLst>
        <pc:spChg chg="add">
          <ac:chgData name="" userId="" providerId="" clId="Web-{7BC00138-870E-4503-8079-9A3C13088CBB}" dt="2019-06-19T03:45:19.360" v="260"/>
          <ac:spMkLst>
            <pc:docMk/>
            <pc:sldMk cId="1874951920" sldId="502"/>
            <ac:spMk id="5" creationId="{789FFE7D-89FC-4DD9-A152-8DBC03807A8F}"/>
          </ac:spMkLst>
        </pc:spChg>
      </pc:sldChg>
      <pc:sldChg chg="addSp">
        <pc:chgData name="" userId="" providerId="" clId="Web-{7BC00138-870E-4503-8079-9A3C13088CBB}" dt="2019-06-19T03:49:14.752" v="317"/>
        <pc:sldMkLst>
          <pc:docMk/>
          <pc:sldMk cId="1098186141" sldId="503"/>
        </pc:sldMkLst>
        <pc:spChg chg="add">
          <ac:chgData name="" userId="" providerId="" clId="Web-{7BC00138-870E-4503-8079-9A3C13088CBB}" dt="2019-06-19T03:49:14.752" v="317"/>
          <ac:spMkLst>
            <pc:docMk/>
            <pc:sldMk cId="1098186141" sldId="503"/>
            <ac:spMk id="4" creationId="{3412BFC4-C526-4F6A-8F0F-39C34EC03D1A}"/>
          </ac:spMkLst>
        </pc:spChg>
      </pc:sldChg>
      <pc:sldChg chg="addSp">
        <pc:chgData name="" userId="" providerId="" clId="Web-{7BC00138-870E-4503-8079-9A3C13088CBB}" dt="2019-06-19T03:49:49.346" v="326"/>
        <pc:sldMkLst>
          <pc:docMk/>
          <pc:sldMk cId="176720776" sldId="504"/>
        </pc:sldMkLst>
        <pc:spChg chg="add">
          <ac:chgData name="" userId="" providerId="" clId="Web-{7BC00138-870E-4503-8079-9A3C13088CBB}" dt="2019-06-19T03:49:49.346" v="326"/>
          <ac:spMkLst>
            <pc:docMk/>
            <pc:sldMk cId="176720776" sldId="504"/>
            <ac:spMk id="4" creationId="{3412BFC4-C526-4F6A-8F0F-39C34EC03D1A}"/>
          </ac:spMkLst>
        </pc:spChg>
      </pc:sldChg>
      <pc:sldChg chg="addSp modSp">
        <pc:chgData name="" userId="" providerId="" clId="Web-{7BC00138-870E-4503-8079-9A3C13088CBB}" dt="2019-06-19T03:27:01.932" v="111" actId="20577"/>
        <pc:sldMkLst>
          <pc:docMk/>
          <pc:sldMk cId="642554097" sldId="519"/>
        </pc:sldMkLst>
        <pc:spChg chg="add mod">
          <ac:chgData name="" userId="" providerId="" clId="Web-{7BC00138-870E-4503-8079-9A3C13088CBB}" dt="2019-06-19T03:27:01.932" v="111" actId="20577"/>
          <ac:spMkLst>
            <pc:docMk/>
            <pc:sldMk cId="642554097" sldId="519"/>
            <ac:spMk id="6" creationId="{DB26E9CA-31AF-4BE2-9413-BE946E3F07A3}"/>
          </ac:spMkLst>
        </pc:spChg>
        <pc:spChg chg="mod">
          <ac:chgData name="" userId="" providerId="" clId="Web-{7BC00138-870E-4503-8079-9A3C13088CBB}" dt="2019-06-19T03:26:32.150" v="99" actId="1076"/>
          <ac:spMkLst>
            <pc:docMk/>
            <pc:sldMk cId="642554097" sldId="519"/>
            <ac:spMk id="9" creationId="{00000000-0000-0000-0000-000000000000}"/>
          </ac:spMkLst>
        </pc:spChg>
      </pc:sldChg>
      <pc:sldChg chg="addSp">
        <pc:chgData name="" userId="" providerId="" clId="Web-{7BC00138-870E-4503-8079-9A3C13088CBB}" dt="2019-06-19T03:28:06.026" v="114"/>
        <pc:sldMkLst>
          <pc:docMk/>
          <pc:sldMk cId="1858931163" sldId="520"/>
        </pc:sldMkLst>
        <pc:spChg chg="add">
          <ac:chgData name="" userId="" providerId="" clId="Web-{7BC00138-870E-4503-8079-9A3C13088CBB}" dt="2019-06-19T03:28:06.026" v="114"/>
          <ac:spMkLst>
            <pc:docMk/>
            <pc:sldMk cId="1858931163" sldId="520"/>
            <ac:spMk id="5" creationId="{7ED28C14-1A03-44F4-BF7B-CCFDC6181F52}"/>
          </ac:spMkLst>
        </pc:spChg>
      </pc:sldChg>
      <pc:sldChg chg="addSp">
        <pc:chgData name="" userId="" providerId="" clId="Web-{7BC00138-870E-4503-8079-9A3C13088CBB}" dt="2019-06-19T03:28:27.760" v="115"/>
        <pc:sldMkLst>
          <pc:docMk/>
          <pc:sldMk cId="1463959985" sldId="521"/>
        </pc:sldMkLst>
        <pc:spChg chg="add">
          <ac:chgData name="" userId="" providerId="" clId="Web-{7BC00138-870E-4503-8079-9A3C13088CBB}" dt="2019-06-19T03:28:27.760" v="115"/>
          <ac:spMkLst>
            <pc:docMk/>
            <pc:sldMk cId="1463959985" sldId="521"/>
            <ac:spMk id="4" creationId="{BCEF7760-E7A4-4CF8-AE1B-AC9FC39C05F7}"/>
          </ac:spMkLst>
        </pc:spChg>
      </pc:sldChg>
      <pc:sldChg chg="addSp modSp">
        <pc:chgData name="" userId="" providerId="" clId="Web-{7BC00138-870E-4503-8079-9A3C13088CBB}" dt="2019-06-19T03:29:33.605" v="133" actId="20577"/>
        <pc:sldMkLst>
          <pc:docMk/>
          <pc:sldMk cId="1055324216" sldId="522"/>
        </pc:sldMkLst>
        <pc:spChg chg="add mod">
          <ac:chgData name="" userId="" providerId="" clId="Web-{7BC00138-870E-4503-8079-9A3C13088CBB}" dt="2019-06-19T03:29:33.605" v="133" actId="20577"/>
          <ac:spMkLst>
            <pc:docMk/>
            <pc:sldMk cId="1055324216" sldId="522"/>
            <ac:spMk id="8" creationId="{AA5C908D-BE34-4342-B4AD-3EAC560508C3}"/>
          </ac:spMkLst>
        </pc:spChg>
        <pc:picChg chg="mod">
          <ac:chgData name="" userId="" providerId="" clId="Web-{7BC00138-870E-4503-8079-9A3C13088CBB}" dt="2019-06-19T03:28:32.620" v="116" actId="14100"/>
          <ac:picMkLst>
            <pc:docMk/>
            <pc:sldMk cId="1055324216" sldId="522"/>
            <ac:picMk id="4" creationId="{00000000-0000-0000-0000-000000000000}"/>
          </ac:picMkLst>
        </pc:picChg>
      </pc:sldChg>
      <pc:sldChg chg="addSp">
        <pc:chgData name="" userId="" providerId="" clId="Web-{7BC00138-870E-4503-8079-9A3C13088CBB}" dt="2019-06-19T03:30:19.136" v="140"/>
        <pc:sldMkLst>
          <pc:docMk/>
          <pc:sldMk cId="766657739" sldId="523"/>
        </pc:sldMkLst>
        <pc:spChg chg="add">
          <ac:chgData name="" userId="" providerId="" clId="Web-{7BC00138-870E-4503-8079-9A3C13088CBB}" dt="2019-06-19T03:30:19.136" v="140"/>
          <ac:spMkLst>
            <pc:docMk/>
            <pc:sldMk cId="766657739" sldId="523"/>
            <ac:spMk id="6" creationId="{ADFF5AD3-1F8F-4AA9-84DE-F16FD252ABCC}"/>
          </ac:spMkLst>
        </pc:spChg>
      </pc:sldChg>
      <pc:sldChg chg="addSp">
        <pc:chgData name="" userId="" providerId="" clId="Web-{7BC00138-870E-4503-8079-9A3C13088CBB}" dt="2019-06-19T03:46:00.157" v="264"/>
        <pc:sldMkLst>
          <pc:docMk/>
          <pc:sldMk cId="519467271" sldId="525"/>
        </pc:sldMkLst>
        <pc:spChg chg="add">
          <ac:chgData name="" userId="" providerId="" clId="Web-{7BC00138-870E-4503-8079-9A3C13088CBB}" dt="2019-06-19T03:46:00.157" v="264"/>
          <ac:spMkLst>
            <pc:docMk/>
            <pc:sldMk cId="519467271" sldId="525"/>
            <ac:spMk id="5" creationId="{36009037-F0F3-4E1B-9A4C-75A817BD9121}"/>
          </ac:spMkLst>
        </pc:spChg>
      </pc:sldChg>
      <pc:sldChg chg="addSp">
        <pc:chgData name="" userId="" providerId="" clId="Web-{7BC00138-870E-4503-8079-9A3C13088CBB}" dt="2019-06-19T03:49:16.440" v="318"/>
        <pc:sldMkLst>
          <pc:docMk/>
          <pc:sldMk cId="70946763" sldId="526"/>
        </pc:sldMkLst>
        <pc:spChg chg="add">
          <ac:chgData name="" userId="" providerId="" clId="Web-{7BC00138-870E-4503-8079-9A3C13088CBB}" dt="2019-06-19T03:49:16.440" v="318"/>
          <ac:spMkLst>
            <pc:docMk/>
            <pc:sldMk cId="70946763" sldId="526"/>
            <ac:spMk id="4" creationId="{3412BFC4-C526-4F6A-8F0F-39C34EC03D1A}"/>
          </ac:spMkLst>
        </pc:spChg>
      </pc:sldChg>
      <pc:sldChg chg="addSp modSp">
        <pc:chgData name="" userId="" providerId="" clId="Web-{7BC00138-870E-4503-8079-9A3C13088CBB}" dt="2019-06-19T03:51:00.800" v="338" actId="14100"/>
        <pc:sldMkLst>
          <pc:docMk/>
          <pc:sldMk cId="461092559" sldId="527"/>
        </pc:sldMkLst>
        <pc:spChg chg="add mod">
          <ac:chgData name="" userId="" providerId="" clId="Web-{7BC00138-870E-4503-8079-9A3C13088CBB}" dt="2019-06-19T03:51:00.800" v="338" actId="14100"/>
          <ac:spMkLst>
            <pc:docMk/>
            <pc:sldMk cId="461092559" sldId="527"/>
            <ac:spMk id="5" creationId="{3412BFC4-C526-4F6A-8F0F-39C34EC03D1A}"/>
          </ac:spMkLst>
        </pc:spChg>
        <pc:picChg chg="mod">
          <ac:chgData name="" userId="" providerId="" clId="Web-{7BC00138-870E-4503-8079-9A3C13088CBB}" dt="2019-06-19T03:49:23.190" v="321" actId="1076"/>
          <ac:picMkLst>
            <pc:docMk/>
            <pc:sldMk cId="461092559" sldId="527"/>
            <ac:picMk id="4" creationId="{00000000-0000-0000-0000-000000000000}"/>
          </ac:picMkLst>
        </pc:picChg>
      </pc:sldChg>
      <pc:sldChg chg="addSp">
        <pc:chgData name="" userId="" providerId="" clId="Web-{7BC00138-870E-4503-8079-9A3C13088CBB}" dt="2019-06-19T03:49:43.799" v="324"/>
        <pc:sldMkLst>
          <pc:docMk/>
          <pc:sldMk cId="1252747666" sldId="528"/>
        </pc:sldMkLst>
        <pc:spChg chg="add">
          <ac:chgData name="" userId="" providerId="" clId="Web-{7BC00138-870E-4503-8079-9A3C13088CBB}" dt="2019-06-19T03:49:43.799" v="324"/>
          <ac:spMkLst>
            <pc:docMk/>
            <pc:sldMk cId="1252747666" sldId="528"/>
            <ac:spMk id="4" creationId="{3412BFC4-C526-4F6A-8F0F-39C34EC03D1A}"/>
          </ac:spMkLst>
        </pc:spChg>
      </pc:sldChg>
      <pc:sldChg chg="addSp modSp">
        <pc:chgData name="" userId="" providerId="" clId="Web-{7BC00138-870E-4503-8079-9A3C13088CBB}" dt="2019-06-19T03:35:44.919" v="172" actId="20577"/>
        <pc:sldMkLst>
          <pc:docMk/>
          <pc:sldMk cId="1357325976" sldId="544"/>
        </pc:sldMkLst>
        <pc:spChg chg="add mod">
          <ac:chgData name="" userId="" providerId="" clId="Web-{7BC00138-870E-4503-8079-9A3C13088CBB}" dt="2019-06-19T03:35:44.919" v="172" actId="20577"/>
          <ac:spMkLst>
            <pc:docMk/>
            <pc:sldMk cId="1357325976" sldId="544"/>
            <ac:spMk id="4" creationId="{D53E6EE5-B263-4BBB-9A31-760E451E9C26}"/>
          </ac:spMkLst>
        </pc:spChg>
      </pc:sldChg>
      <pc:sldChg chg="addSp modSp">
        <pc:chgData name="" userId="" providerId="" clId="Web-{7BC00138-870E-4503-8079-9A3C13088CBB}" dt="2019-06-19T03:36:17.482" v="193" actId="20577"/>
        <pc:sldMkLst>
          <pc:docMk/>
          <pc:sldMk cId="903211832" sldId="546"/>
        </pc:sldMkLst>
        <pc:spChg chg="add mod">
          <ac:chgData name="" userId="" providerId="" clId="Web-{7BC00138-870E-4503-8079-9A3C13088CBB}" dt="2019-06-19T03:36:17.482" v="193" actId="20577"/>
          <ac:spMkLst>
            <pc:docMk/>
            <pc:sldMk cId="903211832" sldId="546"/>
            <ac:spMk id="7" creationId="{F097AC8A-8662-4BAE-B528-A95097B3A340}"/>
          </ac:spMkLst>
        </pc:spChg>
        <pc:picChg chg="mod">
          <ac:chgData name="" userId="" providerId="" clId="Web-{7BC00138-870E-4503-8079-9A3C13088CBB}" dt="2019-06-19T03:35:54.544" v="174" actId="14100"/>
          <ac:picMkLst>
            <pc:docMk/>
            <pc:sldMk cId="903211832" sldId="546"/>
            <ac:picMk id="4" creationId="{00000000-0000-0000-0000-000000000000}"/>
          </ac:picMkLst>
        </pc:picChg>
      </pc:sldChg>
      <pc:sldChg chg="addSp modSp">
        <pc:chgData name="" userId="" providerId="" clId="Web-{7BC00138-870E-4503-8079-9A3C13088CBB}" dt="2019-06-19T03:36:28.873" v="197"/>
        <pc:sldMkLst>
          <pc:docMk/>
          <pc:sldMk cId="613353411" sldId="547"/>
        </pc:sldMkLst>
        <pc:spChg chg="add">
          <ac:chgData name="" userId="" providerId="" clId="Web-{7BC00138-870E-4503-8079-9A3C13088CBB}" dt="2019-06-19T03:36:28.873" v="197"/>
          <ac:spMkLst>
            <pc:docMk/>
            <pc:sldMk cId="613353411" sldId="547"/>
            <ac:spMk id="6" creationId="{82FA19B3-4DC3-4EAE-B7E4-F21DC01F4523}"/>
          </ac:spMkLst>
        </pc:spChg>
        <pc:picChg chg="mod">
          <ac:chgData name="" userId="" providerId="" clId="Web-{7BC00138-870E-4503-8079-9A3C13088CBB}" dt="2019-06-19T03:36:28.716" v="196" actId="14100"/>
          <ac:picMkLst>
            <pc:docMk/>
            <pc:sldMk cId="613353411" sldId="547"/>
            <ac:picMk id="4" creationId="{00000000-0000-0000-0000-000000000000}"/>
          </ac:picMkLst>
        </pc:picChg>
      </pc:sldChg>
      <pc:sldChg chg="addSp">
        <pc:chgData name="" userId="" providerId="" clId="Web-{7BC00138-870E-4503-8079-9A3C13088CBB}" dt="2019-06-19T03:36:44.248" v="198"/>
        <pc:sldMkLst>
          <pc:docMk/>
          <pc:sldMk cId="402035299" sldId="549"/>
        </pc:sldMkLst>
        <pc:spChg chg="add">
          <ac:chgData name="" userId="" providerId="" clId="Web-{7BC00138-870E-4503-8079-9A3C13088CBB}" dt="2019-06-19T03:36:44.248" v="198"/>
          <ac:spMkLst>
            <pc:docMk/>
            <pc:sldMk cId="402035299" sldId="549"/>
            <ac:spMk id="6" creationId="{30A131FF-E415-47DB-8F08-9FA7ACAD3B97}"/>
          </ac:spMkLst>
        </pc:spChg>
      </pc:sldChg>
      <pc:sldChg chg="addSp">
        <pc:chgData name="" userId="" providerId="" clId="Web-{7BC00138-870E-4503-8079-9A3C13088CBB}" dt="2019-06-19T03:36:57.685" v="199"/>
        <pc:sldMkLst>
          <pc:docMk/>
          <pc:sldMk cId="1113903291" sldId="550"/>
        </pc:sldMkLst>
        <pc:spChg chg="add">
          <ac:chgData name="" userId="" providerId="" clId="Web-{7BC00138-870E-4503-8079-9A3C13088CBB}" dt="2019-06-19T03:36:57.685" v="199"/>
          <ac:spMkLst>
            <pc:docMk/>
            <pc:sldMk cId="1113903291" sldId="550"/>
            <ac:spMk id="5" creationId="{73FC4937-6FAD-46FC-B0A5-4A7A1FAF5FB7}"/>
          </ac:spMkLst>
        </pc:spChg>
      </pc:sldChg>
      <pc:sldChg chg="addSp modSp">
        <pc:chgData name="" userId="" providerId="" clId="Web-{7BC00138-870E-4503-8079-9A3C13088CBB}" dt="2019-06-19T03:37:10.326" v="201" actId="20577"/>
        <pc:sldMkLst>
          <pc:docMk/>
          <pc:sldMk cId="718108071" sldId="551"/>
        </pc:sldMkLst>
        <pc:spChg chg="add mod">
          <ac:chgData name="" userId="" providerId="" clId="Web-{7BC00138-870E-4503-8079-9A3C13088CBB}" dt="2019-06-19T03:37:10.326" v="201" actId="20577"/>
          <ac:spMkLst>
            <pc:docMk/>
            <pc:sldMk cId="718108071" sldId="551"/>
            <ac:spMk id="6" creationId="{FEEEFF12-23BE-405D-A227-093AC5FCE51D}"/>
          </ac:spMkLst>
        </pc:spChg>
      </pc:sldChg>
      <pc:sldChg chg="addSp modSp">
        <pc:chgData name="" userId="" providerId="" clId="Web-{7BC00138-870E-4503-8079-9A3C13088CBB}" dt="2019-06-19T03:37:19.139" v="207" actId="20577"/>
        <pc:sldMkLst>
          <pc:docMk/>
          <pc:sldMk cId="761942809" sldId="552"/>
        </pc:sldMkLst>
        <pc:spChg chg="add mod">
          <ac:chgData name="" userId="" providerId="" clId="Web-{7BC00138-870E-4503-8079-9A3C13088CBB}" dt="2019-06-19T03:37:19.139" v="207" actId="20577"/>
          <ac:spMkLst>
            <pc:docMk/>
            <pc:sldMk cId="761942809" sldId="552"/>
            <ac:spMk id="6" creationId="{196D55E6-04F4-449C-9598-A6EB41FBED05}"/>
          </ac:spMkLst>
        </pc:spChg>
      </pc:sldChg>
      <pc:sldChg chg="addSp">
        <pc:chgData name="" userId="" providerId="" clId="Web-{7BC00138-870E-4503-8079-9A3C13088CBB}" dt="2019-06-19T03:37:33.154" v="210"/>
        <pc:sldMkLst>
          <pc:docMk/>
          <pc:sldMk cId="17936741" sldId="554"/>
        </pc:sldMkLst>
        <pc:spChg chg="add">
          <ac:chgData name="" userId="" providerId="" clId="Web-{7BC00138-870E-4503-8079-9A3C13088CBB}" dt="2019-06-19T03:37:33.154" v="210"/>
          <ac:spMkLst>
            <pc:docMk/>
            <pc:sldMk cId="17936741" sldId="554"/>
            <ac:spMk id="5" creationId="{B539DEB9-9D82-40EB-B327-0B6EB9F8280A}"/>
          </ac:spMkLst>
        </pc:spChg>
      </pc:sldChg>
      <pc:sldChg chg="addSp modSp">
        <pc:chgData name="" userId="" providerId="" clId="Web-{7BC00138-870E-4503-8079-9A3C13088CBB}" dt="2019-06-19T03:38:07.030" v="213" actId="20577"/>
        <pc:sldMkLst>
          <pc:docMk/>
          <pc:sldMk cId="1119995193" sldId="556"/>
        </pc:sldMkLst>
        <pc:spChg chg="add mod">
          <ac:chgData name="" userId="" providerId="" clId="Web-{7BC00138-870E-4503-8079-9A3C13088CBB}" dt="2019-06-19T03:38:07.030" v="213" actId="20577"/>
          <ac:spMkLst>
            <pc:docMk/>
            <pc:sldMk cId="1119995193" sldId="556"/>
            <ac:spMk id="8" creationId="{C1B376AE-CAB2-4577-9878-F66895ECD835}"/>
          </ac:spMkLst>
        </pc:spChg>
        <pc:picChg chg="mod">
          <ac:chgData name="" userId="" providerId="" clId="Web-{7BC00138-870E-4503-8079-9A3C13088CBB}" dt="2019-06-19T03:37:59.920" v="211" actId="14100"/>
          <ac:picMkLst>
            <pc:docMk/>
            <pc:sldMk cId="1119995193" sldId="556"/>
            <ac:picMk id="5" creationId="{00000000-0000-0000-0000-000000000000}"/>
          </ac:picMkLst>
        </pc:picChg>
      </pc:sldChg>
      <pc:sldChg chg="addSp">
        <pc:chgData name="" userId="" providerId="" clId="Web-{7BC00138-870E-4503-8079-9A3C13088CBB}" dt="2019-06-19T03:38:27.608" v="222"/>
        <pc:sldMkLst>
          <pc:docMk/>
          <pc:sldMk cId="1893240012" sldId="557"/>
        </pc:sldMkLst>
        <pc:spChg chg="add">
          <ac:chgData name="" userId="" providerId="" clId="Web-{7BC00138-870E-4503-8079-9A3C13088CBB}" dt="2019-06-19T03:38:27.608" v="222"/>
          <ac:spMkLst>
            <pc:docMk/>
            <pc:sldMk cId="1893240012" sldId="557"/>
            <ac:spMk id="5" creationId="{679AB67F-60D8-45C1-A9DE-E2E5CE7563FC}"/>
          </ac:spMkLst>
        </pc:spChg>
      </pc:sldChg>
      <pc:sldChg chg="addSp modSp">
        <pc:chgData name="" userId="" providerId="" clId="Web-{7BC00138-870E-4503-8079-9A3C13088CBB}" dt="2019-06-19T03:38:15.702" v="219" actId="20577"/>
        <pc:sldMkLst>
          <pc:docMk/>
          <pc:sldMk cId="1206343838" sldId="558"/>
        </pc:sldMkLst>
        <pc:spChg chg="add mod">
          <ac:chgData name="" userId="" providerId="" clId="Web-{7BC00138-870E-4503-8079-9A3C13088CBB}" dt="2019-06-19T03:38:15.702" v="219" actId="20577"/>
          <ac:spMkLst>
            <pc:docMk/>
            <pc:sldMk cId="1206343838" sldId="558"/>
            <ac:spMk id="6" creationId="{8761CE08-C505-4C44-9F53-339FDCB734E0}"/>
          </ac:spMkLst>
        </pc:spChg>
      </pc:sldChg>
      <pc:sldChg chg="addSp modSp">
        <pc:chgData name="" userId="" providerId="" clId="Web-{7BC00138-870E-4503-8079-9A3C13088CBB}" dt="2019-06-19T03:38:38.358" v="224"/>
        <pc:sldMkLst>
          <pc:docMk/>
          <pc:sldMk cId="65511759" sldId="559"/>
        </pc:sldMkLst>
        <pc:spChg chg="add">
          <ac:chgData name="" userId="" providerId="" clId="Web-{7BC00138-870E-4503-8079-9A3C13088CBB}" dt="2019-06-19T03:38:38.358" v="224"/>
          <ac:spMkLst>
            <pc:docMk/>
            <pc:sldMk cId="65511759" sldId="559"/>
            <ac:spMk id="8" creationId="{98F6AD25-6CCE-4ECF-841D-970DF942C400}"/>
          </ac:spMkLst>
        </pc:spChg>
        <pc:picChg chg="mod">
          <ac:chgData name="" userId="" providerId="" clId="Web-{7BC00138-870E-4503-8079-9A3C13088CBB}" dt="2019-06-19T03:38:33.889" v="223" actId="14100"/>
          <ac:picMkLst>
            <pc:docMk/>
            <pc:sldMk cId="65511759" sldId="559"/>
            <ac:picMk id="4" creationId="{00000000-0000-0000-0000-000000000000}"/>
          </ac:picMkLst>
        </pc:picChg>
      </pc:sldChg>
      <pc:sldChg chg="addSp">
        <pc:chgData name="" userId="" providerId="" clId="Web-{7BC00138-870E-4503-8079-9A3C13088CBB}" dt="2019-06-19T03:38:41.874" v="225"/>
        <pc:sldMkLst>
          <pc:docMk/>
          <pc:sldMk cId="718351273" sldId="560"/>
        </pc:sldMkLst>
        <pc:spChg chg="add">
          <ac:chgData name="" userId="" providerId="" clId="Web-{7BC00138-870E-4503-8079-9A3C13088CBB}" dt="2019-06-19T03:38:41.874" v="225"/>
          <ac:spMkLst>
            <pc:docMk/>
            <pc:sldMk cId="718351273" sldId="560"/>
            <ac:spMk id="6" creationId="{B2C256A7-08B2-4755-9FF1-6025DF6F6D17}"/>
          </ac:spMkLst>
        </pc:spChg>
      </pc:sldChg>
      <pc:sldChg chg="addSp">
        <pc:chgData name="" userId="" providerId="" clId="Web-{7BC00138-870E-4503-8079-9A3C13088CBB}" dt="2019-06-19T03:39:06.514" v="226"/>
        <pc:sldMkLst>
          <pc:docMk/>
          <pc:sldMk cId="964579078" sldId="561"/>
        </pc:sldMkLst>
        <pc:spChg chg="add">
          <ac:chgData name="" userId="" providerId="" clId="Web-{7BC00138-870E-4503-8079-9A3C13088CBB}" dt="2019-06-19T03:39:06.514" v="226"/>
          <ac:spMkLst>
            <pc:docMk/>
            <pc:sldMk cId="964579078" sldId="561"/>
            <ac:spMk id="6" creationId="{88803B4E-072C-4639-B7D0-44D833BC4351}"/>
          </ac:spMkLst>
        </pc:spChg>
      </pc:sldChg>
      <pc:sldChg chg="addSp">
        <pc:chgData name="" userId="" providerId="" clId="Web-{7BC00138-870E-4503-8079-9A3C13088CBB}" dt="2019-06-19T03:39:08.967" v="227"/>
        <pc:sldMkLst>
          <pc:docMk/>
          <pc:sldMk cId="1666484745" sldId="562"/>
        </pc:sldMkLst>
        <pc:spChg chg="add">
          <ac:chgData name="" userId="" providerId="" clId="Web-{7BC00138-870E-4503-8079-9A3C13088CBB}" dt="2019-06-19T03:39:08.967" v="227"/>
          <ac:spMkLst>
            <pc:docMk/>
            <pc:sldMk cId="1666484745" sldId="562"/>
            <ac:spMk id="6" creationId="{0C1F52A6-505E-40B1-8610-7673A01F8AA8}"/>
          </ac:spMkLst>
        </pc:spChg>
      </pc:sldChg>
      <pc:sldChg chg="addSp">
        <pc:chgData name="" userId="" providerId="" clId="Web-{7BC00138-870E-4503-8079-9A3C13088CBB}" dt="2019-06-19T03:39:18.546" v="228"/>
        <pc:sldMkLst>
          <pc:docMk/>
          <pc:sldMk cId="1017668131" sldId="563"/>
        </pc:sldMkLst>
        <pc:spChg chg="add">
          <ac:chgData name="" userId="" providerId="" clId="Web-{7BC00138-870E-4503-8079-9A3C13088CBB}" dt="2019-06-19T03:39:18.546" v="228"/>
          <ac:spMkLst>
            <pc:docMk/>
            <pc:sldMk cId="1017668131" sldId="563"/>
            <ac:spMk id="5" creationId="{08CD3CDA-236F-4E22-916C-2A762A8B4A46}"/>
          </ac:spMkLst>
        </pc:spChg>
      </pc:sldChg>
      <pc:sldChg chg="addSp delSp">
        <pc:chgData name="" userId="" providerId="" clId="Web-{7BC00138-870E-4503-8079-9A3C13088CBB}" dt="2019-06-19T03:39:56.593" v="231"/>
        <pc:sldMkLst>
          <pc:docMk/>
          <pc:sldMk cId="741488164" sldId="565"/>
        </pc:sldMkLst>
        <pc:spChg chg="add">
          <ac:chgData name="" userId="" providerId="" clId="Web-{7BC00138-870E-4503-8079-9A3C13088CBB}" dt="2019-06-19T03:39:50.874" v="229"/>
          <ac:spMkLst>
            <pc:docMk/>
            <pc:sldMk cId="741488164" sldId="565"/>
            <ac:spMk id="7" creationId="{049E06B4-30C6-427B-9C3B-1C5ABA5E1CA3}"/>
          </ac:spMkLst>
        </pc:spChg>
        <pc:spChg chg="add del">
          <ac:chgData name="" userId="" providerId="" clId="Web-{7BC00138-870E-4503-8079-9A3C13088CBB}" dt="2019-06-19T03:39:56.593" v="231"/>
          <ac:spMkLst>
            <pc:docMk/>
            <pc:sldMk cId="741488164" sldId="565"/>
            <ac:spMk id="9" creationId="{FD38A83B-CBCD-44D1-A688-A9407D6E8F6D}"/>
          </ac:spMkLst>
        </pc:spChg>
      </pc:sldChg>
      <pc:sldChg chg="addSp modSp">
        <pc:chgData name="" userId="" providerId="" clId="Web-{7BC00138-870E-4503-8079-9A3C13088CBB}" dt="2019-06-19T03:41:12.937" v="233" actId="1076"/>
        <pc:sldMkLst>
          <pc:docMk/>
          <pc:sldMk cId="1059357088" sldId="566"/>
        </pc:sldMkLst>
        <pc:spChg chg="add mod">
          <ac:chgData name="" userId="" providerId="" clId="Web-{7BC00138-870E-4503-8079-9A3C13088CBB}" dt="2019-06-19T03:41:12.937" v="233" actId="1076"/>
          <ac:spMkLst>
            <pc:docMk/>
            <pc:sldMk cId="1059357088" sldId="566"/>
            <ac:spMk id="6" creationId="{B884055A-DD6B-4CA1-8B38-98E257FCD627}"/>
          </ac:spMkLst>
        </pc:spChg>
      </pc:sldChg>
      <pc:sldChg chg="addSp modSp">
        <pc:chgData name="" userId="" providerId="" clId="Web-{7BC00138-870E-4503-8079-9A3C13088CBB}" dt="2019-06-19T03:42:38.203" v="236" actId="1076"/>
        <pc:sldMkLst>
          <pc:docMk/>
          <pc:sldMk cId="1995404172" sldId="567"/>
        </pc:sldMkLst>
        <pc:spChg chg="add mod">
          <ac:chgData name="" userId="" providerId="" clId="Web-{7BC00138-870E-4503-8079-9A3C13088CBB}" dt="2019-06-19T03:42:38.203" v="236" actId="1076"/>
          <ac:spMkLst>
            <pc:docMk/>
            <pc:sldMk cId="1995404172" sldId="567"/>
            <ac:spMk id="6" creationId="{D90E07A3-7192-4479-9550-DC855FE8ACBB}"/>
          </ac:spMkLst>
        </pc:spChg>
      </pc:sldChg>
      <pc:sldChg chg="add">
        <pc:chgData name="" userId="" providerId="" clId="Web-{7BC00138-870E-4503-8079-9A3C13088CBB}" dt="2019-06-19T03:52:26.550" v="347"/>
        <pc:sldMkLst>
          <pc:docMk/>
          <pc:sldMk cId="3284388826" sldId="568"/>
        </pc:sldMkLst>
      </pc:sldChg>
      <pc:sldChg chg="add">
        <pc:chgData name="" userId="" providerId="" clId="Web-{7BC00138-870E-4503-8079-9A3C13088CBB}" dt="2019-06-19T03:52:26.597" v="348"/>
        <pc:sldMkLst>
          <pc:docMk/>
          <pc:sldMk cId="2471899025" sldId="569"/>
        </pc:sldMkLst>
      </pc:sldChg>
      <pc:sldChg chg="add">
        <pc:chgData name="" userId="" providerId="" clId="Web-{7BC00138-870E-4503-8079-9A3C13088CBB}" dt="2019-06-19T03:52:26.691" v="349"/>
        <pc:sldMkLst>
          <pc:docMk/>
          <pc:sldMk cId="3318068527" sldId="570"/>
        </pc:sldMkLst>
      </pc:sldChg>
      <pc:sldChg chg="add del">
        <pc:chgData name="" userId="" providerId="" clId="Web-{7BC00138-870E-4503-8079-9A3C13088CBB}" dt="2019-06-19T03:52:31.582" v="351"/>
        <pc:sldMkLst>
          <pc:docMk/>
          <pc:sldMk cId="2092226098" sldId="5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41C98-568E-2F4C-B823-88B8AF57AAA9}" type="datetimeFigureOut">
              <a:rPr kumimoji="1" lang="zh-TW" altLang="en-US" smtClean="0"/>
              <a:t>2020/12/21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3ED2A-5796-764F-AE55-2284182E808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7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Pr>
        <a:gradFill>
          <a:gsLst>
            <a:gs pos="0">
              <a:schemeClr val="accent5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DB0B007-63A2-0849-B1A5-F27F32B4C05F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CA0BC6D-1E6B-B44C-BFB5-55B0BFD3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C000012-0A3F-504C-9148-EB03A250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4179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D10C59-72F8-CC41-A7E1-208E3426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8F0DF2E-FAC8-9645-8E20-4AEFB9C7C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FDA8FF-6DF5-9A4C-B7E1-BB3F565A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F05554-522D-7F4B-8D52-DE6C488C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F49687-6383-5848-A385-64FC6A96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0CF6F88-F079-FA42-B319-6FC67C086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724B613-2C07-1742-9181-596AB0E5C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E2F3DF-797D-4848-BADB-02D687E7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11951E-37A5-A54A-AC20-16357530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9DFBC2-0EF7-8241-AD98-DFCED143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91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rgbClr val="6B412B"/>
            </a:gs>
            <a:gs pos="100000">
              <a:srgbClr val="412015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6E3634-4C72-374B-A5C6-683B59FC0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8277F37-4C65-3249-97B5-FE2425DCE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D667ED1-1773-7641-AE58-74D047F2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3DDD0E-0F27-9B47-9E7D-5A80A4986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76FA92-AC84-5C47-A292-157F7F87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CB0FD55-F9E6-E647-AC5E-7ACF4B51DD4C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4F1ED56-0265-644F-BF81-91860DD34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9CFEC80-E27B-3342-B224-EDC632C62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3303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B769AE-E774-7944-A41D-5FCE140F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B412B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077A72-A408-3E41-85B7-6986311C8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E0E30A6-E251-AA4D-85A6-E56F02CFA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55CB7A-B862-3044-A82A-7F04AA0BD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625391-12AF-5A49-8285-402F07411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7F56C80-BA1E-E343-895D-27CFF1053AFB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1FB24A0-C81E-C34D-8803-4E76760F9F5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97E0E2ED-A1EE-1E4D-9F9F-BA42AD32DB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CA66890D-8352-DC42-A1E0-582196A46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22F00D29-3971-3C46-970F-E79E172B67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823803EB-DD52-4A4D-8568-BF60F4FA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5028DEBF-8B21-C440-8C03-F8DB6E033698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4BC6398-0185-3F47-B7FD-34DF8E87D885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570BFB-7FB3-B244-B491-B431B83F2304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8EC4FFC-6F9C-9D42-9DA2-A73C339A5ACA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8758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80CF3F-0642-A040-B4D9-11FF6221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F13593-31B0-AC4D-863C-F5FC72B12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F725E2-252E-494C-B7F6-7066452D4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11B803-35AD-C14B-8D77-C92C9C77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03F5B7A-49F6-7743-B6F8-5D140BE6C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0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D86F09-9618-234D-9EAB-7C3EC383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DC59BD-7D7C-D247-AD13-53F2E076D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29C42D7-EB8C-9745-B784-B2A3B12CC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F71A3B5-434F-044F-8022-B44886DA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4BFB46-EA91-104D-9180-8DC0606A9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9EA7F98-4CE0-DB44-8D19-72EC7176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520D9B0-38FC-B240-B637-AFE274B5C59B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881B0B5-0FA1-304B-8B1F-D99F04A49BD3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EE3B247B-AFA7-C149-8473-F1A5453D4C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01876A7B-0DC7-494B-89DA-444B4967B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2EFFFE20-F40B-A04D-90AD-921075C0C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BA69FF04-861A-CA4E-96BB-8A10349B6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ADAEE25A-1784-364F-9571-D5A81F0A3230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0FFE439-3613-CC42-91BA-08715007D18B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D9EA4A6-F8A9-FF4E-B814-05F8CD0D163B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32CF897-3491-6F40-B2AC-F48C7D0ED01D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81898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80108F-A74B-3C41-ABDC-B14DE0129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BF805C1-AD92-3B4D-AF74-111D87CB3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CFBD66D-5535-B644-96EC-5534AF34E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346FB96-F7A6-5844-AB31-2ABEDBD3B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82754EB-F649-0A48-BD17-EDA1DE1E8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11AB6BB-93E5-A942-8FA1-AD094C96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3B0EBDF-4C19-F245-9CBC-7A39C7E0B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F55562F-85D8-7D41-9B26-5CB834FA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37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FD3654-7900-464D-9957-81DE6821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23D3FD2-9972-D84C-B02B-1046B75E5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A37600F-DC78-1E48-8BAF-EF27EDDA1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49A3D05-B83D-A444-8A35-AEA03E98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362E444-CA08-9249-BB19-940B968ED73E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F6728DC-D706-8344-A6A0-40D48DBFD79C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BFA3D3C-4FB8-8B4A-AEB3-C2EAB57862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6E958394-74E3-C643-ADC7-06128AD18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12D14435-4D1E-9D46-8523-66E6DE039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D4E5252-E352-2A46-8E3F-AB22FF61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CA79FA4A-17EC-1A49-95E2-736122AEFC68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B775428-9B56-6D4C-8562-26D2095F35A7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A461000-0A61-5241-BD21-00CD8DB7F9C2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83FEBF5-26EA-304C-92B2-741013344D54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664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196F94C-3880-974C-A70F-2C3F48CA5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8276F16-07A1-DC4D-8C80-1944BA509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D44B5DA-A18E-AC43-816B-936B2A5E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CF0F7B8-33E6-AB4F-B177-1E7429A022F9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CDD0DF0-726F-AA47-AFE0-9078F45F5D3B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3623DF7F-16DB-DF44-A6FC-DB041864CC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24286873-E1F7-E149-A871-B2BD0706C9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06F028E5-3AC5-F047-8020-A4BF735A1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D4C323B-0CA9-D644-B33B-EDB6690C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E5C942C5-892A-DA49-8A51-42B85383E4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F9A52B6-C7EC-7D4E-8E9B-2192FC40EE20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F71359E-CC2D-7448-A800-B699B48AC7FA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6B050D5-A468-9645-AD8F-38E64F3EB374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5662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04AE33-6527-7E40-B227-C195A0CC9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4B70734-F578-2840-B8E6-0BB324C59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AA2FBC7-4890-1741-B49F-BF9166D8D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71D3489-1821-CE4C-A207-A90F2500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65B692D-DE5E-F44F-BB13-7E1DD36A4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914005C-AD1B-2043-922A-F40C57B2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02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探索數位世界投影片設計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438F44-9CB6-D644-B25E-FF7FE736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595ED1-ACCB-A54F-B58F-8A3C0727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E81637-9AC9-1B4A-A015-D15E6689F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7C8C5E-9058-2948-9C7B-BF888B3E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4F11C8-9301-7842-B55A-82B3F1F9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401AD29-6E7D-C941-8C8B-2CAB5634F81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C91358C-63AE-194B-A17E-C155ED3A8B26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9E2D5F7-1843-434A-8506-128BA50E63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7193A11-6A17-2B40-907A-6C3D2CF6E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BBAE879-F8E1-3541-9B0F-759926C54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29DFD12-878F-E944-BB6A-1E497E50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16036357-34F0-1045-AB82-46B88C1F6ED2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6BAAFCE-29FD-E947-9E8B-5984D17820A3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BD872E-8C4A-C545-B532-14DA719009B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0D6455C-0A21-EB49-AC37-AD330F94C9D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9546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541B82-21B9-9C46-AEA7-638D06C1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305BC36-D1D8-6E48-ABF9-DE13389D3F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693A688-6C50-FE44-BB88-CCDB2749C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AFF0C48-D099-3F45-A428-21955A901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8F12AEC-6BA7-574F-B84F-6CC4CC936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FA49D8-BC46-FB41-81FE-1387405E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79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EA7C27-0F50-6346-91E6-8C8A00FF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A36896F-71AF-A743-AB1C-4D0272971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BF88164-635F-F949-8DBB-EF793E12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46D10BC-94AA-954F-9AE0-90A8D02A3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3430F70-A5D1-B34A-BE84-736B4D577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64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E2F0BC4-9632-D145-AB1B-D22818EE08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193AA7A-963F-4746-9EFE-AEB621D41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C23BF8-E2C2-8A4F-8AB9-6EF72F694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841E190-9673-5E4C-B8A3-764D21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6658DF2-61C3-1946-87A8-CD2740C55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87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chemeClr val="accent6">
                <a:lumMod val="50000"/>
              </a:schemeClr>
            </a:gs>
            <a:gs pos="100000">
              <a:srgbClr val="20391D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B61BA6-B662-F04A-8C4F-0DF08A2CA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EE772BF-3AC0-BE44-A16C-3F82C3822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451B01-6DDD-F34A-9B69-D3B95F4F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92643B-CCAA-004D-A2A7-7469798C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B4D48D-0E47-2242-8792-404E7196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69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ACB07C-25D4-CA42-B427-E62FEA52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A0B1C7-D8EA-0041-8292-9CB415341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A2080D-7B6D-5B4F-86C0-AB3FB1E0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6C812D-33C4-DE42-92F1-0A8C53E2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F7D621-DF2A-BF45-B509-4AAC84BE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A70C59A8-F421-3644-8E27-ACA28FB9E03B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35B464A1-2A52-934F-A9CD-10381620C6CA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108BC8-1F3C-A24B-9B55-14C0B58BDBAA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07AA043-5BBF-9C4C-942B-3ED95853E0FF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FC9DB3C-4D65-924E-9C6D-1644871C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5689F90-8FBF-DD48-8D9E-D30B523CD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35DE6AB4-DFD6-E941-8141-5CBA43C463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4F95DDF-C4A2-3242-8A22-B696927C1EA1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48BC0457-0C77-0F4B-A6E8-AE5509E92E2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6E98E41-7814-544B-87FB-79EE652326C6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113C8D8-0BF0-6642-A4E1-0E5DBBF59653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1628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116DEF-E3D1-7F4B-A1F2-18C7452F6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58AC6A-3A09-3149-8A38-8ED11F17B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7F0B2D-A4EE-0941-ADD5-BFFCB77F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BD1292-DE77-3640-ABC0-D3939E9A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D0D27BF-ADB3-794C-85DA-DD3893278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44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F124D6-FEFA-304D-A64A-7BFAE346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254642-02DD-4349-BFFE-EC2CD9E69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E43A70-1119-7144-8A42-E2ADB0B78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EE769C-BC71-1549-87FB-4505BB52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08B2D7-5863-ED49-B3E0-A5EBAE24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7D0538-91DF-5941-91ED-75B537C0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9BE98CF4-4277-FD40-B2CE-E6C47FDA6B93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5F5781B1-0F8F-1449-B946-572720C93DB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285F13-1CAD-724B-ACAE-8743C85B7371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7152158-8300-5E42-B236-CD0131D35F5A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7C76D71-808C-A342-A2E2-46DABFACE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812E6F5-8E9A-554D-810B-C2814C1DA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F2BB134F-43E9-C040-AF84-B1FF89BA56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FFA02354-9DC0-4749-83D5-D053468FFDE7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0FDBDFA-4508-0E4D-AC12-5751F260A0AF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C65D93A-6B96-D143-A764-C46B07A2B1C3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458C749-203D-574C-83E5-169A0CFE1FA8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783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486857-66B2-4E44-9E59-AE7789E2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806C39-502D-BB49-9CA4-68BC05BA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7BFDEDE-5C3C-A440-A482-ECC23A1C8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89147AA-6940-E64A-8DDB-B8FD3B9DD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30084A9-9DAC-7141-A73C-FB0E5B38D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867F5EF-ED61-D14B-9CD0-AC1F2F9AF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C7BECBB-9C6A-3B4B-B9A4-DD4E8D62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04431E9-D365-9540-8B77-06C2E4CB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35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EC5E10-56BD-9442-ABF7-E44822F08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2289007-01B0-7340-9769-B067FC47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17E08CC-1769-0543-99A9-09400BD4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696849F-2D4D-6C4E-9457-52EE319A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日期版面配置區 3">
            <a:extLst>
              <a:ext uri="{FF2B5EF4-FFF2-40B4-BE49-F238E27FC236}">
                <a16:creationId xmlns:a16="http://schemas.microsoft.com/office/drawing/2014/main" id="{55EC404B-4C40-E547-AD59-57C2A378DC90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47D9B582-4D45-C54D-87E6-BA63F1339DE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513F39-E78F-8740-B76E-B2E74CE8DF69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59F9CDC-88A9-4C44-9737-B12308B02733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EF10CE4-DA74-1A40-8600-B54783E8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393B4C4-A31E-C74E-8FE6-26EDDCE3C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C336521F-5A3F-CB4E-8F1D-BC8EEF3568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AA3ECBA-248F-3349-B27F-09D23D414618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BD138B3-9973-9041-8B92-41F641D5B16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D6E4AAE-BEA6-FD4D-9F3C-CA20451F155E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70E69F4-B571-D644-AB6A-CA5972807E86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7920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9CE4D-4028-CC48-B2AF-75D2756E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9B7937C-9985-6E4D-8563-86B91841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38210E-E3F3-6E45-AECF-AE5012E2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B96F3A9-C8CC-BB49-855D-0912D36DD04D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2AED08-F5EC-B44C-986C-F2E0F845FD5C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E5FBD7-22AF-D94B-BEB4-F632CBB07A3C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1738146-C54D-3743-86ED-DE756F969FD7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965A3BE-114C-F947-BF1C-44D95756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D20BB73-D157-954D-991D-18DE49264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8FCF993B-A29A-1D4B-9DD2-F4B620E452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ED0277B-7293-C444-AAEA-DC135AE1979B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5743E6A-C93C-FB41-AF09-3AA012547292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B4C399A-59DD-0E41-85C3-A5A9392FFF52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0591305-73D6-0645-8C14-2E2AD624CC4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904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6F67A1-12C4-0C4E-AEE8-6C0F9624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3CFC1A-1BE4-4B45-A894-C2F50637B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6C97FA-1B41-B542-9FED-FB30D1D8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5C7F02-BA60-4549-92EC-E96B344E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A60072-BD83-7C40-AD86-09C07C62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339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3E145B-DC42-C640-8A08-E8E305FC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C15CBF-850B-3A48-B08E-D82DCEA8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080F2D0-8A4E-FA4F-8D39-CB9B49C15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E0E4142-26C4-184B-A784-5AAE01FB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C531B5-7603-0C4B-B26F-6F6F96B1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21E947-15C5-3847-8F76-B9B0D9AB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19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64B817-3E9E-DE4C-AD19-0A8C5A67A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E5F48CF-7F9B-A24D-B691-53FFE4790D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035503E-C4F4-3441-9554-EE5F6B0C5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95F77D4-73D0-2E4A-92C2-E2886748E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6F0573-87C0-084B-A021-D8B77E31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4BF687A-3374-C54D-A692-0440068B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88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9F75C5-4A45-7947-9D19-F50D23B0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04006B4-5947-8748-8FCB-B123B6352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F4FFEB-0426-674B-9217-E8CE9A124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20FED3-CF1A-1945-B115-FBA9B65C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71344A-98BA-EB4D-8E97-B2F9C53A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66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2DEE5ED-1D18-E14D-B2A5-1A5078C02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8BC68F9-18FA-9E47-BE7C-B91601A12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496C55-2627-BB4B-B031-01503F69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5465A8-B81E-5245-84E3-3A5EE3BD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D7BC55-4AB7-0740-93C0-4748C745F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92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rgbClr val="00865F">
                <a:alpha val="67000"/>
              </a:srgbClr>
            </a:gs>
            <a:gs pos="100000">
              <a:srgbClr val="00865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14BF5E-E67F-8645-84F2-763D66B67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E315A1A-1D56-FE4A-BAD0-18C02C0DB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3285E28-DC97-7944-B8A8-73A14155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EC900C-07E3-5249-8861-DDD6E039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867ABF-E576-6F4F-AD8C-A4DF5334E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175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F05DA3-F0A1-754C-A857-2BE87DFF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F6B94B-4126-0A41-A773-49CB8D165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A70F262-C531-1349-AC73-64537ED50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AF8EB67-FEBC-3949-ABFE-CB7BB7BA7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F3FA5DD-51C1-164C-8573-EE0F5577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9CED868-B9A6-094D-AD40-9B3B0268E1AF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E67DF9C-AD40-1B4B-BEA7-0976B5A8A5CE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8F118D8-C72D-9843-BCE1-0F6B7617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547EBBB-9566-A145-95AD-D51118971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675D2EF8-94DE-074D-B822-2F3FCFBFD3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8DD31332-5949-044F-86B9-FE7BDF993065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0AD5C0A-74D7-AC40-9BD6-4C96A9CD8AA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4BE45F5-6797-D745-925D-2032E82FD53C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96DFDD2-A77A-6E49-A392-ECE9800F2EBE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799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537803-0039-2E40-9667-292BEF055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107DAFF-A515-724B-85B1-BFC95032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271613-449B-4B4F-BE30-2D0C4EDB5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D16E72-D2C1-F340-8AB1-D5A0F1D9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7D3F69A-03B8-AD4A-992C-32A838B9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37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82C398-00D8-5F48-AE40-A6DE9B68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109761-AB0C-0B40-9188-A95139727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BEB8CC8-55A4-6F46-9151-896B89C75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92434B5-204E-3340-A314-461F8D17D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0D631AB-0640-4C4B-A6C5-97ABB58AB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FE32B1A-DBF7-574A-8796-D08A4D67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841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008B33-66D5-944E-9AB9-7EDD8058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9958F2D-F6C7-B94D-893F-AA212EE38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17C326-2458-2245-9426-8E08E2ADA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88E09BB-05A9-FB4D-B2BB-62E4A3186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DDFD3DA-DB34-494F-8CF9-3EFB6D014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E5B0EFE-8FA4-4446-932F-9F72E7B9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6BCF95B-921D-3E44-B526-8940B7042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A94A046-C684-0D4A-885A-10608186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95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E0FF33-EC4B-904D-9195-980B6C94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87EC180-A4BB-C546-888D-D2853A87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ECDF251-E7AF-C842-ADC6-CDC0F64C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9116001-01F0-D249-A0EC-D4CFDB7D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72642A7-417D-CC4F-BCD5-1C03372678EF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DFB775B-5881-AD4C-9316-AB024F0D239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C1D7549-A4C8-3749-8674-9CEB44200055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9" name="日期版面配置區 3">
            <a:extLst>
              <a:ext uri="{FF2B5EF4-FFF2-40B4-BE49-F238E27FC236}">
                <a16:creationId xmlns:a16="http://schemas.microsoft.com/office/drawing/2014/main" id="{5B0F5003-7849-A147-B421-B92E57E5178A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EAF9D6-8ABE-654A-8CC2-BBF0C89DFEC8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A2F37BEF-B464-BB46-BD86-1A7F5F1612CE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90B56-46C4-FE44-BAE8-D7F2BE9069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A0F7B62-CAF7-8A42-B865-2D1DC88DC53F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3B0F61A-2AA8-6B45-9B1C-E35E34E71453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F6AAF9A3-D401-5748-93C6-02E72477C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FCB2900-0D70-594C-B490-E8D1A41D5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5FEA3581-1827-9A4F-83D6-E52CFA838A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6D86318B-9523-EC42-B062-1DCC99ED2F02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111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4806D-4A6F-464B-B5D6-CD98AA23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949655-CBDA-344D-89C8-1E921C0E2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800A388-F507-354B-9AB4-40568CA1C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CE2D56-39B9-E045-9534-0E972746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D21088F-1465-0848-938E-65B97FC0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B2DF13D-1F53-C049-8EAC-422478E1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72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68932CE-B975-2449-825B-AEA2B944C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6392DC5-BB94-3946-A0E0-B5493610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B580C2-FF84-A740-8A52-D0B1E042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E637E32-23EB-BA4B-AD2B-EAE4CE14A344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9446629-1DB8-CF47-B1FC-1EDDAFCFEEDF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FFE5573-94E1-704C-974A-D6ED8ACDE975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85A40166-7DD3-8745-B48F-82F38BAECEA1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EAF9D6-8ABE-654A-8CC2-BBF0C89DFEC8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B12732C9-DD41-004E-9E20-FFDED18ECA57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90B56-46C4-FE44-BAE8-D7F2BE9069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C7A5914-A4B1-1A48-878F-7D11068869F3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DD47043C-FDA7-CC4E-9541-A6B9FD55DF4F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4C1F058-1966-1646-B821-724EC2E1A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4E267B12-4CCC-D644-91E0-0474BEF9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DE983D19-883E-214B-9C4C-02D6E6EBA5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76DF6809-9CE0-7A4C-8F9D-B523CC3E4E54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6308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4DC7FE-F3F1-D24D-89D3-8BEBE11E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49731B-66D9-2C48-9F08-D9CFD0B59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6323BC7-8B16-D14D-A30D-611D7AD5D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37B65C-13C5-4248-985A-C5F3E7D18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FF4F44B-5278-344F-A38F-0681A818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3EC47E-C5E4-6B45-A441-FE8513C88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09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105481-286A-5C40-AB23-EE66EC9D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7788311-3FE1-CF4B-BAAD-2BCE71F8C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114721D-07D2-F441-8A12-9D1D4AD14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1B128A3-99E4-B64B-9CAC-214BC9886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7FF047-A27F-7D46-93ED-8F5A9D6A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CB05E7-312F-C548-A1FC-D772DC85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23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B4A213-49D8-074D-AB17-432BF08BE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446AEBC-8E50-5340-B028-3E3D751A9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0C19AE-B8A4-F44A-B299-C9284A45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D18E5B-4C73-1846-80C2-F4FB02610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C0E3F7-23F9-1B4E-A0C5-82926D0F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812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F469B37-75F7-6149-88F7-A524ACF312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10C6958-876B-EA4D-97DA-7D1770A4F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9C93F6A-2CAF-614D-A762-8832A820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86491F-7862-7143-8D4F-8E67DED3B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B482037-4BFF-C24E-82A6-75F123633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22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342E3CD1-E460-5E4C-8B3B-5396789823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TW"/>
              <a:t>Click to edit Master subtitle style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03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96490A-DFCC-834D-95CB-B196D635B5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25" y="-9543"/>
            <a:ext cx="9216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324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EBAAA6-E87D-BA43-96B7-8114F6E0B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9AE202A-B6A5-A14C-879A-2D049FF7D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F7D122-8524-514A-8EA7-AEC1D2B8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AA0C094-852E-094B-8789-0515B133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24329A-88C5-5146-80BD-3070851F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42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AC08AB-4E1B-0142-94AC-BA542FCD1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3CEC8D-5A2C-F543-B51D-D6E819EB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190C980-B92C-1F4D-B530-99916F8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1F83F91-C526-BD4F-8D12-A098857C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09DD57-6BAE-6D4E-AE21-EFA3AC57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66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A382FB-5372-8A45-9B31-A47096865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9538CEF-9A20-364A-AC7C-BEF56A184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F391F4-A15C-CD41-8EC7-B93CEEAA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47CCFB4-F5A0-1844-BC5F-682930527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3EF7B9-6657-5C4E-B093-A9FE7753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7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ABC9BE-1BF5-3840-A31B-C37511ED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E2F0793-4DD8-7748-B0C6-26ECF884A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7B6AF4D-0B46-AA4B-B708-84998090C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AD0CF81-D178-A849-9EF4-1BB265775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8570A6C-06DD-3E4F-8BDF-0F6253800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E605011-71FA-A24A-8428-A071D611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446FB71-91E8-9F4C-8A3C-91C7D6E8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88B3EBC-63AE-A346-9391-C54AB97C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01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D873D-D2E9-9547-9080-4A5D44E50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E091BB-B946-EF46-AD08-7A4E02DF0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635B2B-326C-E447-8392-9D1CAE5A8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4179B4B-A546-E34D-9D69-FED1C87D3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FE7C2AC-C50E-B041-98CC-EE1947BD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F6321CB-26AA-424B-9242-68A5FD56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336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8C9D6C-4742-0D4F-801C-08185793E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F53F807-D20D-FD4D-B8FD-39B452A08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8DFE575-BBF2-E74C-B427-7EBF660B7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5292922-1B09-0148-B994-C3821E5615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64DBE40-33EF-CB4D-A14B-AC9888946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9A772B-3D01-734D-BCB6-79C2B7CE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46DEDC6-1975-324B-B145-A2A47ADF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F5AAB32-0FE5-B541-9E35-C1D2DEFD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964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28F74C-FAE3-B24A-BB51-4CC3DA7E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DC8EDF8-0481-7543-BF50-4B90083A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B012DD0-908C-FB47-8C28-431BA3350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A53B4B4-98FD-F34B-8A25-8373DEA1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37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575C4AA-3F31-4548-86CF-7B7A03D2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92D35FA-B1D5-F64C-A3AB-41F266BA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3F708A6-2356-EE44-A96C-1D1B0EF1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495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C8ABC1-8B7B-A649-BBFD-E2A94978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5295F6-E716-394E-A6C8-0B71735F5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6F250C8-A9B6-464C-BAE4-B32E9AA7C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B576313-3ADD-BF43-BB28-B87CA05A5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5D4F6D7-6998-B845-83F0-3D819E908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2698249-E858-1047-AFEE-EF3477B7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751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23CCB1-9729-4E4A-BD3E-06EFFDCC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700B3BB-6071-234A-A463-D08159DCDE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386098F-1434-B94A-B787-F9DE2E013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718063-4A06-BD43-831F-90B29164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7D6BBB8-C8AA-DC44-AD3E-E8F863B30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5DDF83-94FC-AF42-904F-795CA5A2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997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B4947A-7C61-D749-870D-8C5CE05B6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7F6190-42FE-664A-B8B3-BEFE4EE2B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DB5EEF-10B8-5143-8C06-7F5EDB5A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5CDB50-7EA1-F243-89A0-8B6D8594A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6F8DAD-9E06-7D46-A3E1-EB3C715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204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157DCDB-F524-ED4B-A193-79D3176678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4810F0B-2E64-1C41-96B8-A167170D1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D15AD8-1FD4-B844-B233-AFE5F2DA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CBCF4D-0ABD-354B-8D85-B4069240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6F6C29F-2C96-304E-AAE2-70BCF5F8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438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Pr>
        <a:gradFill>
          <a:gsLst>
            <a:gs pos="0">
              <a:schemeClr val="accent5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DB0B007-63A2-0849-B1A5-F27F32B4C05F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CA0BC6D-1E6B-B44C-BFB5-55B0BFD3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C000012-0A3F-504C-9148-EB03A250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67912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探索數位世界投影片設計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438F44-9CB6-D644-B25E-FF7FE736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595ED1-ACCB-A54F-B58F-8A3C0727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E81637-9AC9-1B4A-A015-D15E6689F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07FD-080A-5140-9897-6EC7255412F7}" type="datetimeFigureOut">
              <a:rPr kumimoji="1" lang="zh-TW" altLang="en-US" smtClean="0"/>
              <a:t>2020/12/21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7C8C5E-9058-2948-9C7B-BF888B3E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4F11C8-9301-7842-B55A-82B3F1F9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E291-EFB9-DE4A-BC57-C297CDA5E628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401AD29-6E7D-C941-8C8B-2CAB5634F81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C91358C-63AE-194B-A17E-C155ED3A8B26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9E2D5F7-1843-434A-8506-128BA50E63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7193A11-6A17-2B40-907A-6C3D2CF6E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BBAE879-F8E1-3541-9B0F-759926C54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29DFD12-878F-E944-BB6A-1E497E50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16036357-34F0-1045-AB82-46B88C1F6ED2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6BAAFCE-29FD-E947-9E8B-5984D17820A3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BD872E-8C4A-C545-B532-14DA719009B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0D6455C-0A21-EB49-AC37-AD330F94C9D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378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90E969-7223-3A49-A4B8-29B96D0A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062D6DD-2875-EA46-A7FE-D693B364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9D3706D-8334-6E4A-9113-3929D6EE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307FF06-4A96-3F4F-A4D2-D0CD9904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048A878-106A-124E-9422-EBDBA7AB64E1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6171DC2-D013-264C-88BC-FF7508CDF2D1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CD2F4B3-AD69-554E-84E0-DC954F858E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4C37F382-569C-BD4A-AD54-AED102F92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0AB57D99-1688-3E4C-A911-90C6A5FA2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563B128-B0DA-F943-8075-AC1B38252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4C1B996F-EC84-9041-90FE-4DA8CCEE9E51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672F845-3F86-5A46-8A18-B30A619062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BB2D376-18FD-C54A-886D-C7C1BA66DF5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5FF1C78-998C-8044-AD4F-A63F5D79F51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25988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6F67A1-12C4-0C4E-AEE8-6C0F9624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3CFC1A-1BE4-4B45-A894-C2F50637B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6C97FA-1B41-B542-9FED-FB30D1D8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5C7F02-BA60-4549-92EC-E96B344E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A60072-BD83-7C40-AD86-09C07C62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510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4806D-4A6F-464B-B5D6-CD98AA23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949655-CBDA-344D-89C8-1E921C0E2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800A388-F507-354B-9AB4-40568CA1C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CE2D56-39B9-E045-9534-0E972746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D21088F-1465-0848-938E-65B97FC0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B2DF13D-1F53-C049-8EAC-422478E1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606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ABC9BE-1BF5-3840-A31B-C37511ED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E2F0793-4DD8-7748-B0C6-26ECF884A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7B6AF4D-0B46-AA4B-B708-84998090C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AD0CF81-D178-A849-9EF4-1BB265775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8570A6C-06DD-3E4F-8BDF-0F6253800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E605011-71FA-A24A-8428-A071D611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446FB71-91E8-9F4C-8A3C-91C7D6E8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88B3EBC-63AE-A346-9391-C54AB97C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488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90E969-7223-3A49-A4B8-29B96D0A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062D6DD-2875-EA46-A7FE-D693B364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9D3706D-8334-6E4A-9113-3929D6EE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307FF06-4A96-3F4F-A4D2-D0CD9904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048A878-106A-124E-9422-EBDBA7AB64E1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6171DC2-D013-264C-88BC-FF7508CDF2D1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CD2F4B3-AD69-554E-84E0-DC954F858E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4C37F382-569C-BD4A-AD54-AED102F92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0AB57D99-1688-3E4C-A911-90C6A5FA2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563B128-B0DA-F943-8075-AC1B38252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4C1B996F-EC84-9041-90FE-4DA8CCEE9E51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672F845-3F86-5A46-8A18-B30A619062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BB2D376-18FD-C54A-886D-C7C1BA66DF5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5FF1C78-998C-8044-AD4F-A63F5D79F51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374638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DBD5F-75A2-3149-89BD-A3AB78A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DF98196-EF9E-FB4F-8E37-1DAD456A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479B265-54F1-5840-990D-84AFAFF54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A42291A-CBCD-784B-B17D-8A6ABBBAEF7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406BB4-4E89-4B48-921F-5380AB99011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89F7FF5-E7FA-0B4F-8C09-8373E77A1F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5F30C0FC-FE17-F24B-B866-527369C05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336AD7B9-FD67-4349-BC40-D88A4CA4D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18226C3-F415-2142-8374-95649693E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25CEC790-193A-6140-A574-71376C4ECD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C62D644-5FA8-8A48-9B57-080C015F0B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433699D-C366-244C-B8A5-CFA8EE06B2C5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F613E20-25C7-EB4C-994E-D49EDDACE5E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38673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12A03C-57E9-BB43-895C-AC32645A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3C8C85-EBAC-4342-BB43-21D67C3C2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2F00CFC-B5AD-A944-8F4C-52881E1A1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0CF00A-FDCE-4E4F-B5F8-70C542A3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AABEED8-71F0-E34B-9453-ED4F97F0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AC84D7-6F2A-7646-9398-1B0ECC80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676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C9DBAC-7D08-7A4E-AC6C-ED0FF8DF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5C8D69B-5343-0845-BAF0-4F9A35A30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494284F-DF8C-F54B-99DF-305F6D08F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5E6FBD6-0E98-2945-89B3-376C35EF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8258F04-C2DD-F146-9F27-CCB11300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00A99E-05A1-E547-8066-6CED69F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778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D10C59-72F8-CC41-A7E1-208E3426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8F0DF2E-FAC8-9645-8E20-4AEFB9C7C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FDA8FF-6DF5-9A4C-B7E1-BB3F565A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F05554-522D-7F4B-8D52-DE6C488C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F49687-6383-5848-A385-64FC6A96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833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0CF6F88-F079-FA42-B319-6FC67C086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724B613-2C07-1742-9181-596AB0E5C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E2F3DF-797D-4848-BADB-02D687E7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11951E-37A5-A54A-AC20-16357530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9DFBC2-0EF7-8241-AD98-DFCED143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226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chemeClr val="accent6">
                <a:lumMod val="50000"/>
              </a:schemeClr>
            </a:gs>
            <a:gs pos="100000">
              <a:srgbClr val="20391D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B61BA6-B662-F04A-8C4F-0DF08A2CA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EE772BF-3AC0-BE44-A16C-3F82C3822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451B01-6DDD-F34A-9B69-D3B95F4F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92643B-CCAA-004D-A2A7-7469798C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B4D48D-0E47-2242-8792-404E7196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63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DBD5F-75A2-3149-89BD-A3AB78A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DF98196-EF9E-FB4F-8E37-1DAD456A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479B265-54F1-5840-990D-84AFAFF54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A42291A-CBCD-784B-B17D-8A6ABBBAEF7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406BB4-4E89-4B48-921F-5380AB99011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89F7FF5-E7FA-0B4F-8C09-8373E77A1F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5F30C0FC-FE17-F24B-B866-527369C05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336AD7B9-FD67-4349-BC40-D88A4CA4D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18226C3-F415-2142-8374-95649693E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25CEC790-193A-6140-A574-71376C4ECD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C62D644-5FA8-8A48-9B57-080C015F0B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433699D-C366-244C-B8A5-CFA8EE06B2C5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F613E20-25C7-EB4C-994E-D49EDDACE5E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50382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ACB07C-25D4-CA42-B427-E62FEA52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A0B1C7-D8EA-0041-8292-9CB415341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A2080D-7B6D-5B4F-86C0-AB3FB1E0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6C812D-33C4-DE42-92F1-0A8C53E2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F7D621-DF2A-BF45-B509-4AAC84BE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A70C59A8-F421-3644-8E27-ACA28FB9E03B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35B464A1-2A52-934F-A9CD-10381620C6CA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108BC8-1F3C-A24B-9B55-14C0B58BDBAA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07AA043-5BBF-9C4C-942B-3ED95853E0FF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FC9DB3C-4D65-924E-9C6D-1644871C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5689F90-8FBF-DD48-8D9E-D30B523CD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35DE6AB4-DFD6-E941-8141-5CBA43C463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4F95DDF-C4A2-3242-8A22-B696927C1EA1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48BC0457-0C77-0F4B-A6E8-AE5509E92E2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6E98E41-7814-544B-87FB-79EE652326C6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113C8D8-0BF0-6642-A4E1-0E5DBBF59653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72862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116DEF-E3D1-7F4B-A1F2-18C7452F6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58AC6A-3A09-3149-8A38-8ED11F17B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7F0B2D-A4EE-0941-ADD5-BFFCB77F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BD1292-DE77-3640-ABC0-D3939E9A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D0D27BF-ADB3-794C-85DA-DD3893278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473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F124D6-FEFA-304D-A64A-7BFAE346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254642-02DD-4349-BFFE-EC2CD9E69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E43A70-1119-7144-8A42-E2ADB0B78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EE769C-BC71-1549-87FB-4505BB52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08B2D7-5863-ED49-B3E0-A5EBAE24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7D0538-91DF-5941-91ED-75B537C0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9BE98CF4-4277-FD40-B2CE-E6C47FDA6B93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5F5781B1-0F8F-1449-B946-572720C93DB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285F13-1CAD-724B-ACAE-8743C85B7371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7152158-8300-5E42-B236-CD0131D35F5A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7C76D71-808C-A342-A2E2-46DABFACE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812E6F5-8E9A-554D-810B-C2814C1DA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F2BB134F-43E9-C040-AF84-B1FF89BA56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FFA02354-9DC0-4749-83D5-D053468FFDE7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0FDBDFA-4508-0E4D-AC12-5751F260A0AF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C65D93A-6B96-D143-A764-C46B07A2B1C3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458C749-203D-574C-83E5-169A0CFE1FA8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93527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486857-66B2-4E44-9E59-AE7789E2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806C39-502D-BB49-9CA4-68BC05BA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7BFDEDE-5C3C-A440-A482-ECC23A1C8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89147AA-6940-E64A-8DDB-B8FD3B9DD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30084A9-9DAC-7141-A73C-FB0E5B38D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867F5EF-ED61-D14B-9CD0-AC1F2F9AF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C7BECBB-9C6A-3B4B-B9A4-DD4E8D62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04431E9-D365-9540-8B77-06C2E4CB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799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EC5E10-56BD-9442-ABF7-E44822F08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2289007-01B0-7340-9769-B067FC47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17E08CC-1769-0543-99A9-09400BD4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696849F-2D4D-6C4E-9457-52EE319A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日期版面配置區 3">
            <a:extLst>
              <a:ext uri="{FF2B5EF4-FFF2-40B4-BE49-F238E27FC236}">
                <a16:creationId xmlns:a16="http://schemas.microsoft.com/office/drawing/2014/main" id="{55EC404B-4C40-E547-AD59-57C2A378DC90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47D9B582-4D45-C54D-87E6-BA63F1339DE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513F39-E78F-8740-B76E-B2E74CE8DF69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59F9CDC-88A9-4C44-9737-B12308B02733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EF10CE4-DA74-1A40-8600-B54783E8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393B4C4-A31E-C74E-8FE6-26EDDCE3C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C336521F-5A3F-CB4E-8F1D-BC8EEF3568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AA3ECBA-248F-3349-B27F-09D23D414618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BD138B3-9973-9041-8B92-41F641D5B16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D6E4AAE-BEA6-FD4D-9F3C-CA20451F155E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70E69F4-B571-D644-AB6A-CA5972807E86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65115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9CE4D-4028-CC48-B2AF-75D2756E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9B7937C-9985-6E4D-8563-86B91841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38210E-E3F3-6E45-AECF-AE5012E2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B96F3A9-C8CC-BB49-855D-0912D36DD04D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12/21/20</a:t>
            </a:fld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2AED08-F5EC-B44C-986C-F2E0F845FD5C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E5FBD7-22AF-D94B-BEB4-F632CBB07A3C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1738146-C54D-3743-86ED-DE756F969FD7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965A3BE-114C-F947-BF1C-44D95756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D20BB73-D157-954D-991D-18DE49264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8FCF993B-A29A-1D4B-9DD2-F4B620E452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ED0277B-7293-C444-AAEA-DC135AE1979B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5743E6A-C93C-FB41-AF09-3AA012547292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B4C399A-59DD-0E41-85C3-A5A9392FFF52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0591305-73D6-0645-8C14-2E2AD624CC4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81342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3E145B-DC42-C640-8A08-E8E305FC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C15CBF-850B-3A48-B08E-D82DCEA8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080F2D0-8A4E-FA4F-8D39-CB9B49C15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E0E4142-26C4-184B-A784-5AAE01FB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C531B5-7603-0C4B-B26F-6F6F96B1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21E947-15C5-3847-8F76-B9B0D9AB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286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64B817-3E9E-DE4C-AD19-0A8C5A67A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E5F48CF-7F9B-A24D-B691-53FFE4790D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035503E-C4F4-3441-9554-EE5F6B0C5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95F77D4-73D0-2E4A-92C2-E2886748E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6F0573-87C0-084B-A021-D8B77E31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4BF687A-3374-C54D-A692-0440068B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105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9F75C5-4A45-7947-9D19-F50D23B0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04006B4-5947-8748-8FCB-B123B6352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F4FFEB-0426-674B-9217-E8CE9A124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20FED3-CF1A-1945-B115-FBA9B65C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71344A-98BA-EB4D-8E97-B2F9C53A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729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2DEE5ED-1D18-E14D-B2A5-1A5078C02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8BC68F9-18FA-9E47-BE7C-B91601A12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496C55-2627-BB4B-B031-01503F69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5465A8-B81E-5245-84E3-3A5EE3BD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D7BC55-4AB7-0740-93C0-4748C745F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63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12A03C-57E9-BB43-895C-AC32645A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3C8C85-EBAC-4342-BB43-21D67C3C2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2F00CFC-B5AD-A944-8F4C-52881E1A1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0CF00A-FDCE-4E4F-B5F8-70C542A3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AABEED8-71F0-E34B-9453-ED4F97F0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AC84D7-6F2A-7646-9398-1B0ECC80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66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C9DBAC-7D08-7A4E-AC6C-ED0FF8DF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5C8D69B-5343-0845-BAF0-4F9A35A30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494284F-DF8C-F54B-99DF-305F6D08F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5E6FBD6-0E98-2945-89B3-376C35EF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8258F04-C2DD-F146-9F27-CCB11300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00A99E-05A1-E547-8066-6CED69F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14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D035027-AC4E-C84F-BD0D-824226E2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9109F4-A7F3-A044-9587-654A29EEF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9D1D07-8A7D-E94C-8DC1-E4ABC4F42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53029E-0FD9-D54A-AF5C-9FC3E52C0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4FF9DF-1C9F-C24B-B2B9-6A23F293D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4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altLang="en-US" sz="3200" b="0" i="0" kern="1200" dirty="0">
          <a:solidFill>
            <a:schemeClr val="accent1">
              <a:lumMod val="75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Noto Nastaliq Urdu" panose="020B0502040504020204" pitchFamily="34" charset="-78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E714339-73D4-434E-B6FF-1582A5C22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24AC1C7-4E5F-D745-BF5A-FE530B0A2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CEEBECD-587E-8144-851B-EE5EDCCC7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324AC-2FDE-8443-BA4D-4CF6B5BD8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98EA10-2953-B346-831D-7BA0A1BE8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61D3E8-52E9-4E4C-A6F0-0AC838E47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6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6B412B"/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87298D-3D77-EE4A-9D90-54DF78E3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30E41F-51F6-4F4B-98B2-5651F4522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06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6">
              <a:lumMod val="50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5423AAE-F616-9C40-8393-1F0C0E14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37192A4-F38F-364F-9E6B-232D0817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245AFC-5EE9-2642-A457-AC09901EAA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AF9D6-8ABE-654A-8CC2-BBF0C89DFEC8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EB8473-1404-FF4D-B7BB-906665CFD5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F0DC4D3-0709-CE4F-B97D-086DD700F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0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865F"/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C997F28-7B69-B349-9659-180655602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A616C7-3EA9-FC44-8C82-3E92408C1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083677-86D5-AB4F-846D-4ACEE54CE7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559F9-6FBE-0048-9187-5A3A3C1A74CA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6AF7FDE-02F0-DA4D-BE7B-85209DD29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62B907-EF9C-0946-8835-3E1551995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6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58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D035027-AC4E-C84F-BD0D-824226E2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9109F4-A7F3-A044-9587-654A29EEF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9D1D07-8A7D-E94C-8DC1-E4ABC4F42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FF8FA-3424-4F49-8B38-895832CADF5C}" type="datetimeFigureOut">
              <a:rPr lang="en-US" smtClean="0"/>
              <a:t>12/21/20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53029E-0FD9-D54A-AF5C-9FC3E52C0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4FF9DF-1C9F-C24B-B2B9-6A23F293D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7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altLang="en-US" sz="3200" b="0" i="0" kern="1200" dirty="0">
          <a:solidFill>
            <a:schemeClr val="accent1">
              <a:lumMod val="75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Noto Nastaliq Urdu" panose="020B0502040504020204" pitchFamily="34" charset="-78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87298D-3D77-EE4A-9D90-54DF78E3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30E41F-51F6-4F4B-98B2-5651F4522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27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6">
              <a:lumMod val="50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://www-bcf.usc.edu/~gareth/ISL/" TargetMode="Externa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manning.com/books/practical-data-science-with-r-second-edition" TargetMode="Externa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r4ds.had.co.nz/" TargetMode="Externa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/>
              <a:t>Supervised4</a:t>
            </a:r>
            <a:br>
              <a:rPr lang="en-US" sz="4000" dirty="0"/>
            </a:br>
            <a:r>
              <a:rPr lang="en-US" altLang="zh-TW" sz="4000" dirty="0"/>
              <a:t> Generalized Additive Models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TW" sz="3600" dirty="0" err="1"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資料科學</a:t>
            </a:r>
            <a:r>
              <a:rPr lang="en-US" altLang="zh-TW" sz="3600" dirty="0">
                <a:ea typeface="新細明體"/>
              </a:rPr>
              <a:t> Data Science</a:t>
            </a:r>
            <a:endParaRPr lang="en-US" altLang="zh-TW" sz="3600" dirty="0">
              <a:ea typeface="新細明體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altLang="zh-TW" sz="3600" dirty="0" err="1"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張家銘</a:t>
            </a:r>
            <a:r>
              <a:rPr lang="en-US" altLang="zh-TW" sz="3600" dirty="0">
                <a:ea typeface="新細明體"/>
              </a:rPr>
              <a:t> Jia-Ming Chang</a:t>
            </a:r>
            <a:endParaRPr lang="en-US" altLang="zh-TW" sz="3600" dirty="0">
              <a:ea typeface="新細明體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altLang="zh-TW" sz="3600" dirty="0" err="1">
                <a:latin typeface="Noto Sans CJK TC Regular" panose="020B0500000000000000" pitchFamily="34" charset="-128"/>
                <a:ea typeface="Noto Sans CJK TC Regular" panose="020B0500000000000000" pitchFamily="34" charset="-128"/>
                <a:cs typeface="Calibri"/>
              </a:rPr>
              <a:t>政治大學資訊科學系</a:t>
            </a:r>
            <a:r>
              <a:rPr lang="en-US" altLang="zh-TW" sz="3600" dirty="0">
                <a:latin typeface="Noto Sans CJK TC Regular" panose="020B0500000000000000" pitchFamily="34" charset="-128"/>
                <a:ea typeface="Noto Sans CJK TC Regular" panose="020B0500000000000000" pitchFamily="34" charset="-128"/>
                <a:cs typeface="Calibri"/>
              </a:rPr>
              <a:t>/NCCU.CS</a:t>
            </a:r>
            <a:endParaRPr lang="en-US" altLang="zh-TW" sz="3600" dirty="0">
              <a:latin typeface="Noto Sans CJK TC Regular" panose="020B0500000000000000" pitchFamily="34" charset="-128"/>
              <a:ea typeface="Noto Sans CJK TC Regular" panose="020B0500000000000000" pitchFamily="34" charset="-128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6581001"/>
            <a:ext cx="7438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</a:rPr>
              <a:t>The slide is</a:t>
            </a:r>
            <a:r>
              <a:rPr lang="en-US" altLang="zh-TW" sz="1200" dirty="0">
                <a:solidFill>
                  <a:schemeClr val="bg1"/>
                </a:solidFill>
              </a:rPr>
              <a:t>only</a:t>
            </a:r>
            <a:r>
              <a:rPr lang="zh-TW" altLang="en-US" sz="1200" dirty="0">
                <a:solidFill>
                  <a:schemeClr val="bg1"/>
                </a:solidFill>
              </a:rPr>
              <a:t> for educational purposes</a:t>
            </a:r>
            <a:r>
              <a:rPr lang="en-US" altLang="zh-TW" sz="1200" dirty="0">
                <a:solidFill>
                  <a:schemeClr val="bg1"/>
                </a:solidFill>
              </a:rPr>
              <a:t>. I</a:t>
            </a:r>
            <a:r>
              <a:rPr lang="zh-TW" altLang="en-US" sz="1200" dirty="0">
                <a:solidFill>
                  <a:schemeClr val="bg1"/>
                </a:solidFill>
              </a:rPr>
              <a:t>f </a:t>
            </a:r>
            <a:r>
              <a:rPr lang="en-US" altLang="zh-TW" sz="1200" dirty="0">
                <a:solidFill>
                  <a:schemeClr val="bg1"/>
                </a:solidFill>
              </a:rPr>
              <a:t>any </a:t>
            </a:r>
            <a:r>
              <a:rPr lang="zh-TW" altLang="en-US" sz="1200" dirty="0">
                <a:solidFill>
                  <a:schemeClr val="bg1"/>
                </a:solidFill>
              </a:rPr>
              <a:t>infringement</a:t>
            </a:r>
            <a:r>
              <a:rPr lang="en-US" altLang="zh-TW" sz="1200" dirty="0">
                <a:solidFill>
                  <a:schemeClr val="bg1"/>
                </a:solidFill>
              </a:rPr>
              <a:t>, please contact me</a:t>
            </a:r>
            <a:r>
              <a:rPr lang="zh-TW" altLang="en-US" sz="1200" dirty="0">
                <a:solidFill>
                  <a:schemeClr val="bg1"/>
                </a:solidFill>
              </a:rPr>
              <a:t>, </a:t>
            </a:r>
            <a:r>
              <a:rPr lang="en-US" altLang="zh-TW" sz="1200" dirty="0">
                <a:solidFill>
                  <a:schemeClr val="bg1"/>
                </a:solidFill>
              </a:rPr>
              <a:t>we will </a:t>
            </a:r>
            <a:r>
              <a:rPr lang="zh-TW" altLang="en-US" sz="1200" dirty="0">
                <a:solidFill>
                  <a:schemeClr val="bg1"/>
                </a:solidFill>
              </a:rPr>
              <a:t>correct immediately</a:t>
            </a:r>
            <a:r>
              <a:rPr lang="en-US" altLang="zh-TW" sz="1200" dirty="0">
                <a:solidFill>
                  <a:schemeClr val="bg1"/>
                </a:solidFill>
              </a:rPr>
              <a:t>.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903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Linear Regression vs. Separate simple linear regression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75" y="1827581"/>
            <a:ext cx="6264000" cy="1539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217" y="4687006"/>
            <a:ext cx="6264000" cy="9494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2353" y="3019647"/>
            <a:ext cx="6007396" cy="244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07195" y="5299645"/>
            <a:ext cx="6007396" cy="244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3643" y="5739813"/>
            <a:ext cx="7612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charset="0"/>
              </a:rPr>
              <a:t>The slope term represents the average effect of a $1000 increase in newspaper advertising, </a:t>
            </a:r>
            <a:r>
              <a:rPr lang="en-US" dirty="0">
                <a:solidFill>
                  <a:schemeClr val="accent1"/>
                </a:solidFill>
                <a:latin typeface="Helvetica" charset="0"/>
              </a:rPr>
              <a:t>ignoring</a:t>
            </a:r>
            <a:r>
              <a:rPr lang="en-US" dirty="0">
                <a:latin typeface="Helvetica" charset="0"/>
              </a:rPr>
              <a:t> other predictors such as TV  and radio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1146" y="3415169"/>
            <a:ext cx="7580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charset="0"/>
              </a:rPr>
              <a:t>the coefficient for newspaper represents the average </a:t>
            </a:r>
            <a:r>
              <a:rPr lang="en-US">
                <a:latin typeface="Helvetica" charset="0"/>
              </a:rPr>
              <a:t>effect of increasing </a:t>
            </a:r>
            <a:r>
              <a:rPr lang="en-US" dirty="0">
                <a:latin typeface="Helvetica" charset="0"/>
              </a:rPr>
              <a:t>newspaper spending by $1000 while </a:t>
            </a:r>
            <a:r>
              <a:rPr lang="en-US" dirty="0">
                <a:solidFill>
                  <a:schemeClr val="accent1"/>
                </a:solidFill>
                <a:latin typeface="Helvetica" charset="0"/>
              </a:rPr>
              <a:t>holding </a:t>
            </a:r>
            <a:r>
              <a:rPr lang="en-US">
                <a:solidFill>
                  <a:schemeClr val="accent1"/>
                </a:solidFill>
                <a:latin typeface="Helvetica" charset="0"/>
              </a:rPr>
              <a:t>TV and radio</a:t>
            </a:r>
            <a:r>
              <a:rPr lang="en-US" dirty="0">
                <a:solidFill>
                  <a:schemeClr val="accent1"/>
                </a:solidFill>
                <a:latin typeface="Helvetica" charset="0"/>
              </a:rPr>
              <a:t> fixed</a:t>
            </a:r>
            <a:r>
              <a:rPr lang="en-US" dirty="0">
                <a:latin typeface="Helvetica" charset="0"/>
              </a:rPr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26E9CA-31AF-4BE2-9413-BE946E3F07A3}"/>
              </a:ext>
            </a:extLst>
          </p:cNvPr>
          <p:cNvSpPr txBox="1"/>
          <p:nvPr/>
        </p:nvSpPr>
        <p:spPr>
          <a:xfrm>
            <a:off x="1254870" y="6580762"/>
            <a:ext cx="831228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55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 </a:t>
            </a:r>
            <a:r>
              <a:rPr lang="en-US" baseline="30000" dirty="0"/>
              <a:t>2</a:t>
            </a:r>
            <a:r>
              <a:rPr lang="en-US" dirty="0"/>
              <a:t> discussion on Sales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R </a:t>
            </a:r>
            <a:r>
              <a:rPr lang="en-US" baseline="30000" dirty="0"/>
              <a:t>2 </a:t>
            </a:r>
            <a:r>
              <a:rPr lang="en-US" dirty="0"/>
              <a:t>= 0.61</a:t>
            </a:r>
          </a:p>
          <a:p>
            <a:pPr lvl="1"/>
            <a:r>
              <a:rPr lang="en-US" dirty="0"/>
              <a:t>only TV as a predictor</a:t>
            </a:r>
            <a:endParaRPr lang="en-US" i="1" dirty="0"/>
          </a:p>
          <a:p>
            <a:r>
              <a:rPr lang="en-US" i="1" dirty="0"/>
              <a:t>R </a:t>
            </a:r>
            <a:r>
              <a:rPr lang="en-US" baseline="30000" dirty="0"/>
              <a:t>2</a:t>
            </a:r>
            <a:r>
              <a:rPr lang="en-US" dirty="0"/>
              <a:t> = 0. 89719</a:t>
            </a:r>
          </a:p>
          <a:p>
            <a:pPr lvl="1"/>
            <a:r>
              <a:rPr lang="en-US" dirty="0"/>
              <a:t>the model: TV + radio to predict sales</a:t>
            </a:r>
          </a:p>
          <a:p>
            <a:r>
              <a:rPr lang="en-US" i="1" dirty="0"/>
              <a:t>R </a:t>
            </a:r>
            <a:r>
              <a:rPr lang="en-US" baseline="30000" dirty="0"/>
              <a:t>2</a:t>
            </a:r>
            <a:r>
              <a:rPr lang="en-US" dirty="0"/>
              <a:t> = 0. 8972</a:t>
            </a:r>
          </a:p>
          <a:p>
            <a:pPr lvl="1"/>
            <a:r>
              <a:rPr lang="en-US" dirty="0"/>
              <a:t>TV + radio + newspaper to predict sales</a:t>
            </a:r>
          </a:p>
          <a:p>
            <a:pPr lvl="1"/>
            <a:r>
              <a:rPr lang="en-US" dirty="0"/>
              <a:t>tiny increase in </a:t>
            </a:r>
            <a:r>
              <a:rPr lang="en-US" i="1" dirty="0"/>
              <a:t>R</a:t>
            </a:r>
            <a:r>
              <a:rPr lang="en-US" baseline="30000" dirty="0"/>
              <a:t>2</a:t>
            </a:r>
            <a:r>
              <a:rPr lang="en-US" dirty="0"/>
              <a:t> =&gt; newspaper can be dropped from the model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28C14-1A03-44F4-BF7B-CCFDC6181F52}"/>
              </a:ext>
            </a:extLst>
          </p:cNvPr>
          <p:cNvSpPr txBox="1"/>
          <p:nvPr/>
        </p:nvSpPr>
        <p:spPr>
          <a:xfrm>
            <a:off x="1254870" y="6580761"/>
            <a:ext cx="831228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8931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F-statistic @ Sales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8319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F-statistic is 570. Since this is far larger than 1 </a:t>
            </a:r>
          </a:p>
          <a:p>
            <a:r>
              <a:rPr lang="en-US" dirty="0"/>
              <a:t>=&gt; against the null hypothesis H</a:t>
            </a:r>
            <a:r>
              <a:rPr lang="en-US" baseline="-25000" dirty="0"/>
              <a:t>0</a:t>
            </a:r>
            <a:r>
              <a:rPr lang="en-US" dirty="0"/>
              <a:t> </a:t>
            </a:r>
          </a:p>
          <a:p>
            <a:r>
              <a:rPr lang="en-US" dirty="0"/>
              <a:t>=&gt; at least one of the advertising media must be related to sales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3960854"/>
            <a:ext cx="6070600" cy="213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EF7760-E7A4-4CF8-AE1B-AC9FC39C05F7}"/>
              </a:ext>
            </a:extLst>
          </p:cNvPr>
          <p:cNvSpPr txBox="1"/>
          <p:nvPr/>
        </p:nvSpPr>
        <p:spPr>
          <a:xfrm>
            <a:off x="1254870" y="6580761"/>
            <a:ext cx="831228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3959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Non-constant Variance of Error Terms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6"/>
                <a:ext cx="7886700" cy="1204654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the</a:t>
                </a:r>
                <a:r>
                  <a:rPr lang="zh-TW" altLang="en-US" dirty="0"/>
                  <a:t> </a:t>
                </a:r>
                <a:r>
                  <a:rPr lang="en-US" dirty="0"/>
                  <a:t>error terms have a constant variance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𝑉𝑎𝑟</m:t>
                    </m:r>
                    <m:d>
                      <m:d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non-constant variances in the errors</a:t>
                </a:r>
              </a:p>
              <a:p>
                <a:pPr lvl="1"/>
                <a:r>
                  <a:rPr lang="en-US" dirty="0"/>
                  <a:t>a funnel shape  in the residual plot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6"/>
                <a:ext cx="7886700" cy="1204654"/>
              </a:xfrm>
              <a:blipFill>
                <a:blip r:embed="rId2"/>
                <a:stretch>
                  <a:fillRect l="-482" t="-7368"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83" y="3030279"/>
            <a:ext cx="7325834" cy="34237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98781" y="2923953"/>
            <a:ext cx="1158949" cy="372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571351" y="2945218"/>
                <a:ext cx="1102160" cy="2780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log</m:t>
                      </m:r>
                      <m:r>
                        <a:rPr lang="en-US" b="0" i="1" smtClean="0">
                          <a:latin typeface="Cambria Math" charset="0"/>
                        </a:rPr>
                        <m:t>𝑌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or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𝑦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1351" y="2945218"/>
                <a:ext cx="1102160" cy="278089"/>
              </a:xfrm>
              <a:prstGeom prst="rect">
                <a:avLst/>
              </a:prstGeom>
              <a:blipFill rotWithShape="0">
                <a:blip r:embed="rId4"/>
                <a:stretch>
                  <a:fillRect l="-7182" t="-143478" r="-4420" b="-17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A5C908D-BE34-4342-B4AD-3EAC560508C3}"/>
              </a:ext>
            </a:extLst>
          </p:cNvPr>
          <p:cNvSpPr txBox="1"/>
          <p:nvPr/>
        </p:nvSpPr>
        <p:spPr>
          <a:xfrm>
            <a:off x="488818" y="6544282"/>
            <a:ext cx="894458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Figure 3.11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, 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532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Logistic (or logit) transformation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dirty="0"/>
                  <a:t>Let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 i="0" smtClean="0">
                            <a:latin typeface="Cambria Math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mr-IN" sz="3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charset="0"/>
                              </a:rPr>
                              <m:t>1−</m:t>
                            </m:r>
                            <m:r>
                              <a:rPr lang="en-US" sz="3600" b="0" i="1" smtClean="0">
                                <a:latin typeface="Cambria Math" charset="0"/>
                              </a:rPr>
                              <m:t>𝑝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3600" dirty="0"/>
                  <a:t> be </a:t>
                </a:r>
                <a:r>
                  <a:rPr lang="en-US" altLang="zh-TW" sz="3600" dirty="0"/>
                  <a:t>a linear function of </a:t>
                </a:r>
                <a:r>
                  <a:rPr lang="en-US" altLang="zh-TW" sz="3600" i="1" dirty="0"/>
                  <a:t>x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TW" sz="3600" dirty="0"/>
                  <a:t>logistic regression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i="0" smtClean="0">
                            <a:latin typeface="Cambria Math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mr-IN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charset="0"/>
                              </a:rPr>
                              <m:t>𝑝</m:t>
                            </m:r>
                            <m:r>
                              <a:rPr lang="en-US" sz="3200" b="0" i="1" smtClean="0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sz="3200" b="0" i="1" smtClean="0"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charset="0"/>
                              </a:rPr>
                              <m:t>1−</m:t>
                            </m:r>
                            <m:r>
                              <a:rPr lang="en-US" sz="3200" b="0" i="1" smtClean="0">
                                <a:latin typeface="Cambria Math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d>
                          </m:den>
                        </m:f>
                        <m:r>
                          <a:rPr lang="en-US" sz="3200" b="0" i="1" smtClean="0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</m:func>
                    <m:r>
                      <a:rPr lang="en-US" sz="3200" b="0" i="0" smtClean="0">
                        <a:latin typeface="Cambria Math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charset="0"/>
                      </a:rPr>
                      <m:t>x</m:t>
                    </m:r>
                    <m:r>
                      <a:rPr lang="en-US" sz="3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sz="3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endParaRPr lang="en-US" sz="3200" dirty="0"/>
              </a:p>
              <a:p>
                <a:pPr lvl="1">
                  <a:lnSpc>
                    <a:spcPct val="150000"/>
                  </a:lnSpc>
                </a:pPr>
                <a:r>
                  <a:rPr lang="en-US" sz="3200" dirty="0"/>
                  <a:t>Solving for </a:t>
                </a:r>
                <a:r>
                  <a:rPr lang="en-US" sz="3200" i="1" dirty="0"/>
                  <a:t>p</a:t>
                </a:r>
                <a:r>
                  <a:rPr lang="en-US" sz="3200" dirty="0"/>
                  <a:t>, this gives</a:t>
                </a:r>
              </a:p>
              <a:p>
                <a:pPr lvl="2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𝑝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𝑏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𝑤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altLang="zh-TW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2800" i="1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TW" sz="2800" i="1"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en-US" altLang="zh-TW" sz="2800" i="1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altLang="zh-TW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altLang="zh-TW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2800" i="1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sup>
                            </m:sSup>
                          </m:e>
                          <m:sup>
                            <m:r>
                              <m:rPr>
                                <m:nor/>
                              </m:rPr>
                              <a:rPr lang="en-US" altLang="zh-TW" sz="2800" dirty="0"/>
                              <m:t> </m:t>
                            </m:r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8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altLang="zh-TW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2800" i="1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TW" sz="2800" i="1"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en-US" altLang="zh-TW" sz="2800" i="1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altLang="zh-TW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altLang="zh-TW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2800" i="1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sup>
                            </m:sSup>
                          </m:e>
                          <m:sup>
                            <m:r>
                              <m:rPr>
                                <m:nor/>
                              </m:rPr>
                              <a:rPr lang="en-US" altLang="zh-TW" sz="2800" dirty="0"/>
                              <m:t> </m:t>
                            </m:r>
                          </m:sup>
                        </m:sSup>
                      </m:den>
                    </m:f>
                    <m:r>
                      <a:rPr lang="en-US" sz="2800" b="0" i="0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8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altLang="zh-TW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800" b="0" i="1" smtClean="0">
                                        <a:latin typeface="Cambria Math" charset="0"/>
                                      </a:rPr>
                                      <m:t>−(</m:t>
                                    </m:r>
                                    <m:r>
                                      <a:rPr lang="en-US" altLang="zh-TW" sz="2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2800" i="1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TW" sz="2800" i="1"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en-US" altLang="zh-TW" sz="2800" i="1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altLang="zh-TW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altLang="zh-TW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2800" i="1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TW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sup>
                            </m:sSup>
                          </m:e>
                          <m:sup>
                            <m:r>
                              <m:rPr>
                                <m:nor/>
                              </m:rPr>
                              <a:rPr lang="en-US" altLang="zh-TW" sz="2800" dirty="0"/>
                              <m:t> 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4353128" y="6581001"/>
            <a:ext cx="4711867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Credit by http://www.stat.cmu.edu/~cshalizi/uADA/12/lectures/ch12.pdf</a:t>
            </a:r>
            <a:endParaRPr lang="en-US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5377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Predictions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i="1">
                                <a:latin typeface="Cambria Math" charset="0"/>
                              </a:rPr>
                              <m:t>𝑋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i="1">
                                <a:latin typeface="Cambria Math" charset="0"/>
                              </a:rPr>
                              <m:t>𝑋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−10.6513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0.0055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𝑋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−10.6513+0.0055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𝑋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 a balance of $1,000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−10.6513+0.0055</m:t>
                            </m:r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1000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−10.6513+0.0055</m:t>
                            </m:r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1000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= 0.00576 &lt; 1%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a balance of $2,000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−10.6513+0.0055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000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−10.6513+0.0055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000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= 0.586 = 58.6%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3191267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5016893"/>
            <a:ext cx="8230488" cy="12950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FF5AD3-1F8F-4AA9-84DE-F16FD252ABCC}"/>
              </a:ext>
            </a:extLst>
          </p:cNvPr>
          <p:cNvSpPr txBox="1"/>
          <p:nvPr/>
        </p:nvSpPr>
        <p:spPr>
          <a:xfrm>
            <a:off x="1254870" y="6580761"/>
            <a:ext cx="831228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665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26" y="2287878"/>
            <a:ext cx="7417347" cy="41262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400" dirty="0"/>
              <a:t>Characterizing coefficients</a:t>
            </a:r>
            <a:endParaRPr kumimoji="1"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9864"/>
          </a:xfrm>
        </p:spPr>
        <p:txBody>
          <a:bodyPr anchor="t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TW" dirty="0"/>
              <a:t>The Summary Coefficients 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6EBD5-7C76-4091-A3B9-37FE3CAA8AAA}"/>
              </a:ext>
            </a:extLst>
          </p:cNvPr>
          <p:cNvSpPr txBox="1"/>
          <p:nvPr/>
        </p:nvSpPr>
        <p:spPr>
          <a:xfrm>
            <a:off x="5462080" y="6580761"/>
            <a:ext cx="399563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232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null deviance VS residual deviance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altLang="zh-TW" dirty="0"/>
              <a:t>Calculating the significance of the observed fit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delDev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null.dev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 - 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resid.dev</a:t>
            </a:r>
            <a:endParaRPr lang="en-US" altLang="zh-TW" dirty="0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deldf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df.null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 - 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df.model</a:t>
            </a:r>
            <a:endParaRPr lang="en-US" altLang="zh-TW" dirty="0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p &lt;- 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pchisq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delDev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deldf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lower.tail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=F)</a:t>
            </a:r>
          </a:p>
          <a:p>
            <a:pPr lvl="1">
              <a:lnSpc>
                <a:spcPct val="150000"/>
              </a:lnSpc>
            </a:pPr>
            <a:r>
              <a:rPr lang="en-US" altLang="zh-TW" dirty="0"/>
              <a:t> </a:t>
            </a:r>
            <a:r>
              <a:rPr lang="en-US" altLang="zh-TW" i="1" dirty="0"/>
              <a:t>p</a:t>
            </a:r>
            <a:r>
              <a:rPr lang="en-US" altLang="zh-TW" dirty="0"/>
              <a:t>-value?</a:t>
            </a:r>
          </a:p>
          <a:p>
            <a:pPr lvl="2">
              <a:lnSpc>
                <a:spcPct val="150000"/>
              </a:lnSpc>
            </a:pPr>
            <a:r>
              <a:rPr lang="en-US" altLang="zh-TW" dirty="0"/>
              <a:t>it’s extremely unlikely that we could’ve seen this much reduction in deviance by chance.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54DC5-5AF5-4582-A349-7DAD4DCE34AD}"/>
              </a:ext>
            </a:extLst>
          </p:cNvPr>
          <p:cNvSpPr txBox="1"/>
          <p:nvPr/>
        </p:nvSpPr>
        <p:spPr>
          <a:xfrm>
            <a:off x="5462079" y="6580760"/>
            <a:ext cx="399563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14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i="1" dirty="0"/>
              <a:t>P</a:t>
            </a:r>
            <a:r>
              <a:rPr kumimoji="1" lang="en-US" altLang="zh-TW" dirty="0"/>
              <a:t>-value &amp; t</a:t>
            </a:r>
            <a:r>
              <a:rPr lang="en-US" altLang="zh-TW" dirty="0"/>
              <a:t>he pseudo </a:t>
            </a:r>
            <a:r>
              <a:rPr lang="en-US" altLang="zh-TW" i="1" dirty="0"/>
              <a:t>R</a:t>
            </a:r>
            <a:r>
              <a:rPr lang="en-US" altLang="zh-TW" dirty="0"/>
              <a:t>-squared</a:t>
            </a:r>
            <a:r>
              <a:rPr kumimoji="1" lang="en-US" altLang="zh-TW" dirty="0"/>
              <a:t> 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The good </a:t>
            </a:r>
            <a:r>
              <a:rPr lang="en-US" altLang="zh-TW" i="1" dirty="0"/>
              <a:t>p</a:t>
            </a:r>
            <a:r>
              <a:rPr lang="en-US" altLang="zh-TW" dirty="0"/>
              <a:t>-value but the poor pseudo </a:t>
            </a:r>
            <a:r>
              <a:rPr lang="en-US" altLang="zh-TW" i="1" dirty="0"/>
              <a:t>R</a:t>
            </a:r>
            <a:r>
              <a:rPr lang="en-US" altLang="zh-TW" dirty="0"/>
              <a:t>-squared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The good </a:t>
            </a:r>
            <a:r>
              <a:rPr lang="en-US" altLang="zh-TW" i="1" dirty="0"/>
              <a:t>p</a:t>
            </a:r>
            <a:r>
              <a:rPr lang="en-US" altLang="zh-TW" dirty="0"/>
              <a:t>-value</a:t>
            </a:r>
          </a:p>
          <a:p>
            <a:pPr lvl="2">
              <a:lnSpc>
                <a:spcPct val="100000"/>
              </a:lnSpc>
            </a:pPr>
            <a:r>
              <a:rPr lang="en-US" altLang="zh-TW" dirty="0"/>
              <a:t>the model is legitimate,  it gives us more information than the average rate of at-risk births does alone.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The poor pseudo R-squared</a:t>
            </a:r>
          </a:p>
          <a:p>
            <a:pPr lvl="2">
              <a:lnSpc>
                <a:spcPct val="100000"/>
              </a:lnSpc>
            </a:pPr>
            <a:r>
              <a:rPr lang="en-US" altLang="zh-TW" dirty="0">
                <a:ea typeface="新細明體"/>
              </a:rPr>
              <a:t>the model isn’t giving us enough information to predict at-risk births with high reliability.</a:t>
            </a:r>
            <a:endParaRPr lang="en-US" altLang="zh-TW" dirty="0">
              <a:ea typeface="新細明體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3A728C-B54E-41FD-86F0-23C9C29B80F4}"/>
              </a:ext>
            </a:extLst>
          </p:cNvPr>
          <p:cNvSpPr txBox="1"/>
          <p:nvPr/>
        </p:nvSpPr>
        <p:spPr>
          <a:xfrm>
            <a:off x="5462079" y="6580760"/>
            <a:ext cx="399563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071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i="1" dirty="0"/>
              <a:t>P</a:t>
            </a:r>
            <a:r>
              <a:rPr kumimoji="1" lang="en-US" altLang="zh-TW" dirty="0"/>
              <a:t>-value &amp; t</a:t>
            </a:r>
            <a:r>
              <a:rPr lang="en-US" altLang="zh-TW" dirty="0"/>
              <a:t>he pseudo </a:t>
            </a:r>
            <a:r>
              <a:rPr lang="en-US" altLang="zh-TW" i="1" dirty="0"/>
              <a:t>R</a:t>
            </a:r>
            <a:r>
              <a:rPr lang="en-US" altLang="zh-TW" dirty="0"/>
              <a:t>-squared</a:t>
            </a:r>
            <a:r>
              <a:rPr kumimoji="1" lang="en-US" altLang="zh-TW" dirty="0"/>
              <a:t> 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TW" dirty="0"/>
              <a:t>A bad </a:t>
            </a:r>
            <a:r>
              <a:rPr kumimoji="1" lang="en-US" altLang="zh-TW" i="1" dirty="0"/>
              <a:t>p</a:t>
            </a:r>
            <a:r>
              <a:rPr kumimoji="1" lang="en-US" altLang="zh-TW" dirty="0"/>
              <a:t>-</a:t>
            </a:r>
            <a:r>
              <a:rPr kumimoji="1" lang="en-US" altLang="zh-TW" dirty="0" err="1"/>
              <a:t>vlaue</a:t>
            </a:r>
            <a:r>
              <a:rPr kumimoji="1" lang="en-US" altLang="zh-TW" dirty="0"/>
              <a:t> but a </a:t>
            </a:r>
            <a:r>
              <a:rPr lang="en-US" altLang="zh-TW" dirty="0"/>
              <a:t>good pseudo </a:t>
            </a:r>
            <a:r>
              <a:rPr lang="en-US" altLang="zh-TW" i="1" dirty="0"/>
              <a:t>R</a:t>
            </a:r>
            <a:r>
              <a:rPr lang="en-US" altLang="zh-TW" dirty="0"/>
              <a:t>-squared (on the training data)</a:t>
            </a:r>
          </a:p>
          <a:p>
            <a:pPr lvl="1"/>
            <a:r>
              <a:rPr lang="en-US" altLang="zh-TW" dirty="0"/>
              <a:t>an indication of </a:t>
            </a:r>
            <a:r>
              <a:rPr lang="en-US" altLang="zh-TW" dirty="0" err="1"/>
              <a:t>overfit</a:t>
            </a:r>
            <a:endParaRPr lang="en-US" altLang="zh-TW" dirty="0"/>
          </a:p>
          <a:p>
            <a:r>
              <a:rPr lang="en-US" altLang="zh-TW" dirty="0"/>
              <a:t>it’s a good idea to check both</a:t>
            </a:r>
          </a:p>
          <a:p>
            <a:r>
              <a:rPr lang="en-US" altLang="zh-TW" dirty="0"/>
              <a:t>check the pseudo </a:t>
            </a:r>
            <a:r>
              <a:rPr lang="en-US" altLang="zh-TW" i="1" dirty="0"/>
              <a:t>R</a:t>
            </a:r>
            <a:r>
              <a:rPr lang="en-US" altLang="zh-TW" dirty="0"/>
              <a:t>-squared of the model on both training and test data.</a:t>
            </a:r>
            <a:endParaRPr kumimoji="1"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A26E4C-C2D3-4B09-963F-351AE2668B34}"/>
              </a:ext>
            </a:extLst>
          </p:cNvPr>
          <p:cNvSpPr txBox="1"/>
          <p:nvPr/>
        </p:nvSpPr>
        <p:spPr>
          <a:xfrm>
            <a:off x="5462079" y="6580759"/>
            <a:ext cx="399563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827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B89651-C34B-F149-AA29-ADAD695C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Copyright declaration</a:t>
            </a:r>
            <a:r>
              <a:rPr lang="zh-TW" altLang="en-US" dirty="0"/>
              <a:t> </a:t>
            </a:r>
            <a:r>
              <a:rPr lang="zh-CN" altLang="en-US" dirty="0"/>
              <a:t>版權說明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AA42B6-2E8B-CB46-AF71-881173799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329891" cy="396651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TW" dirty="0"/>
              <a:t>Some of the figures in this presentation are taken from "An Introduction to Statistical Learning, with applications in R"  (Springer, 2013) with permission from the authors: G. James, D. Witten, T. Hastie and R. </a:t>
            </a:r>
            <a:r>
              <a:rPr lang="en-US" altLang="zh-TW" dirty="0" err="1"/>
              <a:t>Tibshirani</a:t>
            </a:r>
            <a:r>
              <a:rPr lang="en-US" altLang="zh-TW" dirty="0"/>
              <a:t>.</a:t>
            </a:r>
          </a:p>
          <a:p>
            <a:pPr>
              <a:lnSpc>
                <a:spcPct val="120000"/>
              </a:lnSpc>
            </a:pPr>
            <a:r>
              <a:rPr lang="en-US" dirty="0">
                <a:hlinkClick r:id="rId2"/>
              </a:rPr>
              <a:t>The web site of the book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The credit of individual is indicated in the bottom part of the slide.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ie</a:t>
            </a:r>
            <a:r>
              <a:rPr lang="en-US" dirty="0"/>
              <a:t>.,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D17EA4-3597-EA44-9F7E-ED6254E68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637" y="1905653"/>
            <a:ext cx="2781853" cy="419128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FDABCDF-59C2-4B4D-A326-0C75A274CF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45" y="5792135"/>
            <a:ext cx="6025916" cy="3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59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Key takeaways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Functional models allow you to better explore how </a:t>
            </a:r>
            <a:r>
              <a:rPr lang="en-US" altLang="zh-TW" dirty="0">
                <a:solidFill>
                  <a:schemeClr val="accent1"/>
                </a:solidFill>
              </a:rPr>
              <a:t>changes in inputs affect predictions</a:t>
            </a:r>
            <a:r>
              <a:rPr lang="en-US" altLang="zh-TW" dirty="0"/>
              <a:t>.</a:t>
            </a:r>
          </a:p>
          <a:p>
            <a:r>
              <a:rPr lang="en-US" altLang="zh-TW" dirty="0"/>
              <a:t>Linear regression is a good first technique for modeling </a:t>
            </a:r>
            <a:r>
              <a:rPr lang="en-US" altLang="zh-TW" dirty="0">
                <a:solidFill>
                  <a:schemeClr val="accent1"/>
                </a:solidFill>
              </a:rPr>
              <a:t>quantities</a:t>
            </a:r>
            <a:r>
              <a:rPr lang="en-US" altLang="zh-TW" dirty="0"/>
              <a:t>.</a:t>
            </a:r>
          </a:p>
          <a:p>
            <a:r>
              <a:rPr lang="en-US" altLang="zh-TW" dirty="0"/>
              <a:t>Logistic regression is good first technique for modeling </a:t>
            </a:r>
            <a:r>
              <a:rPr lang="en-US" altLang="zh-TW" dirty="0">
                <a:solidFill>
                  <a:schemeClr val="accent1"/>
                </a:solidFill>
              </a:rPr>
              <a:t>probabilities</a:t>
            </a:r>
            <a:r>
              <a:rPr lang="en-US" altLang="zh-TW" dirty="0"/>
              <a:t>.</a:t>
            </a:r>
          </a:p>
          <a:p>
            <a:r>
              <a:rPr lang="en-US" altLang="zh-TW" dirty="0"/>
              <a:t>Models with simple forms come with very powerful summaries and diagnostics.</a:t>
            </a:r>
            <a:endParaRPr kumimoji="1"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9EAB8-0F08-4086-BB66-5C104E4ECD72}"/>
              </a:ext>
            </a:extLst>
          </p:cNvPr>
          <p:cNvSpPr txBox="1"/>
          <p:nvPr/>
        </p:nvSpPr>
        <p:spPr>
          <a:xfrm>
            <a:off x="5462079" y="6580759"/>
            <a:ext cx="399563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9089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27389"/>
            <a:ext cx="5660571" cy="1228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dirty="0" err="1">
                <a:latin typeface="+mn-lt"/>
              </a:rPr>
              <a:t>Chp</a:t>
            </a:r>
            <a:r>
              <a:rPr lang="en-US" altLang="zh-TW" sz="2800" dirty="0">
                <a:latin typeface="+mn-lt"/>
              </a:rPr>
              <a:t>. 9: Exploring advanced methods</a:t>
            </a:r>
          </a:p>
        </p:txBody>
      </p:sp>
      <p:pic>
        <p:nvPicPr>
          <p:cNvPr id="4" name="Picture 5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221" y="1690689"/>
            <a:ext cx="2308185" cy="2893043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628505" y="5395152"/>
            <a:ext cx="5733378" cy="85737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Chp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7. Moving Beyond Linearity</a:t>
            </a:r>
          </a:p>
        </p:txBody>
      </p:sp>
      <p:pic>
        <p:nvPicPr>
          <p:cNvPr id="6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3372522"/>
            <a:ext cx="185341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87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Weaknesses of the basic approaches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31681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Training variance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Reducing training variance with </a:t>
            </a:r>
            <a:r>
              <a:rPr lang="en-US" altLang="zh-TW" u="sng" dirty="0">
                <a:solidFill>
                  <a:schemeClr val="bg2">
                    <a:lumMod val="25000"/>
                  </a:schemeClr>
                </a:solidFill>
              </a:rPr>
              <a:t>bagging and random forests</a:t>
            </a:r>
          </a:p>
          <a:p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Linearly inseparable data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Increasing data separation with </a:t>
            </a:r>
            <a:r>
              <a:rPr lang="en-US" altLang="zh-TW" u="sng" dirty="0">
                <a:solidFill>
                  <a:schemeClr val="bg2">
                    <a:lumMod val="25000"/>
                  </a:schemeClr>
                </a:solidFill>
              </a:rPr>
              <a:t>kernel methods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Modeling complex decision boundaries with </a:t>
            </a:r>
            <a:r>
              <a:rPr lang="en-US" altLang="zh-TW" u="sng" dirty="0">
                <a:solidFill>
                  <a:schemeClr val="bg2">
                    <a:lumMod val="25000"/>
                  </a:schemeClr>
                </a:solidFill>
              </a:rPr>
              <a:t>support vector machines</a:t>
            </a:r>
          </a:p>
          <a:p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Non-monotone effects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Learning non-monotone relationships with </a:t>
            </a:r>
            <a:r>
              <a:rPr lang="en-US" altLang="zh-TW" u="sng" dirty="0">
                <a:solidFill>
                  <a:schemeClr val="bg2">
                    <a:lumMod val="25000"/>
                  </a:schemeClr>
                </a:solidFill>
              </a:rPr>
              <a:t>generalized additive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C75131-834B-4AB9-8068-B2E20ED514F1}"/>
              </a:ext>
            </a:extLst>
          </p:cNvPr>
          <p:cNvSpPr txBox="1"/>
          <p:nvPr/>
        </p:nvSpPr>
        <p:spPr>
          <a:xfrm>
            <a:off x="5462079" y="6580759"/>
            <a:ext cx="399563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1020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Training variance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Training variance is when small changes in the makeup of the training set result in models that make substantially different predictions.</a:t>
            </a:r>
          </a:p>
          <a:p>
            <a:r>
              <a:rPr lang="en-US" altLang="zh-TW" dirty="0"/>
              <a:t>Decision trees can exhibit this effect. </a:t>
            </a:r>
          </a:p>
          <a:p>
            <a:r>
              <a:rPr lang="en-US" altLang="zh-TW" dirty="0"/>
              <a:t>Both </a:t>
            </a:r>
            <a:r>
              <a:rPr lang="en-US" altLang="zh-TW" dirty="0">
                <a:solidFill>
                  <a:schemeClr val="accent1"/>
                </a:solidFill>
              </a:rPr>
              <a:t>bagging</a:t>
            </a:r>
            <a:r>
              <a:rPr lang="en-US" altLang="zh-TW" dirty="0"/>
              <a:t>  and </a:t>
            </a:r>
            <a:r>
              <a:rPr lang="en-US" altLang="zh-TW" dirty="0">
                <a:solidFill>
                  <a:schemeClr val="accent1"/>
                </a:solidFill>
              </a:rPr>
              <a:t>random forests  </a:t>
            </a:r>
            <a:r>
              <a:rPr lang="en-US" altLang="zh-TW" dirty="0"/>
              <a:t>can reduce training variance and sensitivity to overfitting.</a:t>
            </a:r>
            <a:endParaRPr kumimoji="1"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2A8EC-5D97-4A4D-8472-66A4DE2AF46E}"/>
              </a:ext>
            </a:extLst>
          </p:cNvPr>
          <p:cNvSpPr txBox="1"/>
          <p:nvPr/>
        </p:nvSpPr>
        <p:spPr>
          <a:xfrm>
            <a:off x="5462079" y="6580759"/>
            <a:ext cx="399563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1000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Linearly inseparable data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Often the concept we’re trying to learn is not a linear combination of the original variables. </a:t>
            </a:r>
          </a:p>
          <a:p>
            <a:pPr lvl="1">
              <a:lnSpc>
                <a:spcPct val="100000"/>
              </a:lnSpc>
            </a:pP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</a:rPr>
              <a:t>body mass index (BMI):  weight/height</a:t>
            </a:r>
            <a:r>
              <a:rPr lang="en-US" altLang="zh-TW" sz="2400" baseline="30000" dirty="0">
                <a:solidFill>
                  <a:schemeClr val="bg2">
                    <a:lumMod val="25000"/>
                  </a:schemeClr>
                </a:solidFill>
              </a:rPr>
              <a:t>2</a:t>
            </a:r>
            <a:endParaRPr lang="en-US" altLang="zh-TW" sz="2400" dirty="0">
              <a:solidFill>
                <a:schemeClr val="bg2">
                  <a:lumMod val="25000"/>
                </a:schemeClr>
              </a:solidFill>
            </a:endParaRPr>
          </a:p>
          <a:p>
            <a:pPr lvl="2">
              <a:lnSpc>
                <a:spcPct val="100000"/>
              </a:lnSpc>
            </a:pP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not a linear combination of </a:t>
            </a:r>
            <a:r>
              <a:rPr lang="en-US" altLang="zh-TW" sz="2000" i="1" dirty="0">
                <a:solidFill>
                  <a:schemeClr val="bg2">
                    <a:lumMod val="25000"/>
                  </a:schemeClr>
                </a:solidFill>
              </a:rPr>
              <a:t>w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 and h </a:t>
            </a:r>
          </a:p>
          <a:p>
            <a:pPr lvl="1">
              <a:lnSpc>
                <a:spcPct val="100000"/>
              </a:lnSpc>
            </a:pP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</a:rPr>
              <a:t>so neither linear regression or logistic regression would directly discover such a relation.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09F5C-9C08-42B5-9BE1-404775A52A9D}"/>
              </a:ext>
            </a:extLst>
          </p:cNvPr>
          <p:cNvSpPr txBox="1"/>
          <p:nvPr/>
        </p:nvSpPr>
        <p:spPr>
          <a:xfrm>
            <a:off x="5336176" y="6532060"/>
            <a:ext cx="38078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9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Linearly inseparable data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1-st model could produce better predictions of health appraisal than 2-nd model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model that has a term of </a:t>
            </a:r>
            <a:r>
              <a:rPr lang="en-US" altLang="zh-TW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altLang="zh-TW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en-US" altLang="zh-TW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model that only has linear combinations of </a:t>
            </a:r>
            <a:r>
              <a:rPr lang="en-US" altLang="zh-TW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US" altLang="zh-TW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TW" dirty="0"/>
              <a:t>This is because the data is more separable with respect to a </a:t>
            </a:r>
            <a:r>
              <a:rPr lang="en-US" altLang="zh-TW" i="1" dirty="0"/>
              <a:t>w</a:t>
            </a:r>
            <a:r>
              <a:rPr lang="en-US" altLang="zh-TW" dirty="0"/>
              <a:t>/</a:t>
            </a:r>
            <a:r>
              <a:rPr lang="en-US" altLang="zh-TW" i="1" dirty="0"/>
              <a:t>h</a:t>
            </a:r>
            <a:r>
              <a:rPr lang="en-US" altLang="zh-TW" baseline="30000" dirty="0"/>
              <a:t>2</a:t>
            </a:r>
            <a:r>
              <a:rPr lang="en-US" altLang="zh-TW" dirty="0"/>
              <a:t>-shaped decision surface than to an </a:t>
            </a:r>
            <a:r>
              <a:rPr lang="en-US" altLang="zh-TW" i="1" dirty="0"/>
              <a:t>h</a:t>
            </a:r>
            <a:r>
              <a:rPr lang="en-US" altLang="zh-TW" dirty="0"/>
              <a:t>-shaped decision surface.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DD65C-FE9F-4361-85BC-205D9BC80588}"/>
              </a:ext>
            </a:extLst>
          </p:cNvPr>
          <p:cNvSpPr txBox="1"/>
          <p:nvPr/>
        </p:nvSpPr>
        <p:spPr>
          <a:xfrm>
            <a:off x="5462079" y="6580759"/>
            <a:ext cx="399563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601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Linearly inseparable data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Kernel methods allow the data scientist to introduce new nonlinear combination terms to models (like </a:t>
            </a:r>
            <a:r>
              <a:rPr lang="en-US" altLang="zh-TW" i="1" dirty="0"/>
              <a:t>w</a:t>
            </a:r>
            <a:r>
              <a:rPr lang="en-US" altLang="zh-TW" dirty="0"/>
              <a:t>/</a:t>
            </a:r>
            <a:r>
              <a:rPr lang="en-US" altLang="zh-TW" i="1" dirty="0"/>
              <a:t>h</a:t>
            </a:r>
            <a:r>
              <a:rPr lang="en-US" altLang="zh-TW" baseline="30000" dirty="0"/>
              <a:t>2</a:t>
            </a:r>
            <a:r>
              <a:rPr lang="en-US" altLang="zh-TW" dirty="0"/>
              <a:t>)</a:t>
            </a:r>
          </a:p>
          <a:p>
            <a:pPr>
              <a:lnSpc>
                <a:spcPct val="100000"/>
              </a:lnSpc>
            </a:pPr>
            <a:r>
              <a:rPr lang="en-US" altLang="zh-TW" dirty="0"/>
              <a:t>Support Vector Machines (SVMs)  use both kernels and training data to build useful decision surfaces.</a:t>
            </a:r>
            <a:endParaRPr kumimoji="1"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232B05-9E38-4D4C-B3AC-17776E128AE7}"/>
              </a:ext>
            </a:extLst>
          </p:cNvPr>
          <p:cNvSpPr txBox="1"/>
          <p:nvPr/>
        </p:nvSpPr>
        <p:spPr>
          <a:xfrm>
            <a:off x="5462079" y="6580759"/>
            <a:ext cx="399563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832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Non-monotone effects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Linear regression and logistic regression both treat numeric variables in a monotone matter</a:t>
            </a:r>
          </a:p>
          <a:p>
            <a:pPr lvl="1">
              <a:lnSpc>
                <a:spcPct val="11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if more of a quantity is good, then much more of the quantity is better.</a:t>
            </a:r>
          </a:p>
          <a:p>
            <a:pPr>
              <a:lnSpc>
                <a:spcPct val="11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This is often not the case in the real world.</a:t>
            </a:r>
          </a:p>
          <a:p>
            <a:pPr lvl="1">
              <a:lnSpc>
                <a:spcPct val="11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ideal healthy weight is in a bounded range, not arbitrarily heavy or arbitrarily light.</a:t>
            </a:r>
          </a:p>
          <a:p>
            <a:pPr>
              <a:lnSpc>
                <a:spcPct val="110000"/>
              </a:lnSpc>
            </a:pPr>
            <a:r>
              <a:rPr lang="en-US" altLang="zh-TW" dirty="0">
                <a:solidFill>
                  <a:schemeClr val="accent1"/>
                </a:solidFill>
                <a:latin typeface="+mn-lt"/>
              </a:rPr>
              <a:t>Generalized Additive Models </a:t>
            </a:r>
            <a:r>
              <a:rPr lang="en-US" altLang="zh-TW" dirty="0">
                <a:latin typeface="+mn-lt"/>
              </a:rPr>
              <a:t>add the ability to model interesting variable effects and ranges to linear models and generalized linear models (such as logistic regression).</a:t>
            </a:r>
            <a:endParaRPr kumimoji="1" lang="zh-TW" altLang="en-US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C4AE98-1193-44D8-8CAE-B11F022EE2FD}"/>
              </a:ext>
            </a:extLst>
          </p:cNvPr>
          <p:cNvSpPr txBox="1"/>
          <p:nvPr/>
        </p:nvSpPr>
        <p:spPr>
          <a:xfrm>
            <a:off x="5462079" y="6580759"/>
            <a:ext cx="399563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758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Polynomial Regression</a:t>
            </a:r>
            <a:endParaRPr lang="en-US" dirty="0"/>
          </a:p>
        </p:txBody>
      </p:sp>
      <p:sp>
        <p:nvSpPr>
          <p:cNvPr id="2" name="副標題 1">
            <a:extLst>
              <a:ext uri="{FF2B5EF4-FFF2-40B4-BE49-F238E27FC236}">
                <a16:creationId xmlns:a16="http://schemas.microsoft.com/office/drawing/2014/main" id="{104E207B-81C1-3844-8E47-D9F2CC44E0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80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Polynomial Regression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Standard linear model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mr-IN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 </a:t>
                </a:r>
                <a:endPara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Polynomial regression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altLang="zh-TW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en-US" altLang="zh-TW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altLang="zh-TW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b>
                    </m:sSub>
                    <m:sSubSup>
                      <m:sSubSupPr>
                        <m:ctrlP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3</m:t>
                        </m:r>
                      </m:sup>
                    </m:sSubSup>
                    <m:r>
                      <a:rPr lang="en-US" altLang="zh-TW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+…+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</m:sub>
                    </m:sSub>
                    <m:sSubSup>
                      <m:sSubSupPr>
                        <m:ctrlP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altLang="zh-TW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r>
                      <a:rPr lang="en-US" altLang="zh-TW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Estimated using least squares linear regression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Unusual to use </a:t>
                </a:r>
                <a:r>
                  <a:rPr lang="en-US" altLang="zh-TW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</a:t>
                </a:r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 &gt;= 3 or 4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for large values of </a:t>
                </a:r>
                <a:r>
                  <a:rPr lang="en-US" altLang="zh-TW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</a:t>
                </a:r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, the polynomial curve can become overly flexible and can take on some very strange shapes.</a:t>
                </a:r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53E6EE5-B263-4BBB-9A31-760E451E9C26}"/>
              </a:ext>
            </a:extLst>
          </p:cNvPr>
          <p:cNvSpPr txBox="1"/>
          <p:nvPr/>
        </p:nvSpPr>
        <p:spPr>
          <a:xfrm>
            <a:off x="1230549" y="6544283"/>
            <a:ext cx="81906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357325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B89651-C34B-F149-AA29-ADAD695C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Copyright declaration</a:t>
            </a:r>
            <a:r>
              <a:rPr lang="zh-TW" altLang="en-US" dirty="0"/>
              <a:t> </a:t>
            </a:r>
            <a:r>
              <a:rPr lang="zh-CN" altLang="en-US" dirty="0"/>
              <a:t>版權說明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AA42B6-2E8B-CB46-AF71-881173799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266487" cy="335879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zh-TW" dirty="0"/>
              <a:t>Some of the figures in this presentation are taken from "Practical Data Science with R (Manning, 2019)”</a:t>
            </a:r>
          </a:p>
          <a:p>
            <a:pPr>
              <a:lnSpc>
                <a:spcPct val="110000"/>
              </a:lnSpc>
            </a:pPr>
            <a:r>
              <a:rPr lang="en-US" altLang="zh-TW" dirty="0">
                <a:hlinkClick r:id="rId2"/>
              </a:rPr>
              <a:t>The web site of the book</a:t>
            </a:r>
            <a:endParaRPr lang="en-US" altLang="zh-TW" dirty="0"/>
          </a:p>
          <a:p>
            <a:pPr>
              <a:lnSpc>
                <a:spcPct val="110000"/>
              </a:lnSpc>
            </a:pPr>
            <a:r>
              <a:rPr lang="en-US" altLang="zh-TW" dirty="0"/>
              <a:t>The credit of individual is indicated in the bottom part of the slide.</a:t>
            </a:r>
          </a:p>
          <a:p>
            <a:pPr lvl="1">
              <a:lnSpc>
                <a:spcPct val="110000"/>
              </a:lnSpc>
            </a:pPr>
            <a:r>
              <a:rPr lang="en-US" altLang="zh-TW" dirty="0" err="1"/>
              <a:t>ie</a:t>
            </a:r>
            <a:r>
              <a:rPr lang="en-US" altLang="zh-TW" dirty="0"/>
              <a:t>.,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pic>
        <p:nvPicPr>
          <p:cNvPr id="5" name="Picture 5" descr="images.jpeg">
            <a:extLst>
              <a:ext uri="{FF2B5EF4-FFF2-40B4-BE49-F238E27FC236}">
                <a16:creationId xmlns:a16="http://schemas.microsoft.com/office/drawing/2014/main" id="{199875CB-8E11-EF4F-BB36-1BA0584C1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589" y="1825625"/>
            <a:ext cx="2984302" cy="374047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24877FB-B902-704B-9C96-036761A52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2" y="5184418"/>
            <a:ext cx="5674385" cy="38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05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 degree-4 polynomial of wage as a function of age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C7DB9C0-EDD9-3A4D-BDC7-739B30F74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620849"/>
          </a:xfrm>
        </p:spPr>
        <p:txBody>
          <a:bodyPr>
            <a:normAutofit fontScale="70000" lnSpcReduction="20000"/>
          </a:bodyPr>
          <a:lstStyle/>
          <a:p>
            <a:r>
              <a:rPr lang="en-US" altLang="zh-TW" dirty="0">
                <a:latin typeface="Helvetica" charset="0"/>
              </a:rPr>
              <a:t>The dotted curves indicate an estimated 95% confidence interval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918" y="2194957"/>
            <a:ext cx="3993658" cy="41778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97AC8A-8662-4BAE-B528-A95097B3A340}"/>
              </a:ext>
            </a:extLst>
          </p:cNvPr>
          <p:cNvSpPr txBox="1"/>
          <p:nvPr/>
        </p:nvSpPr>
        <p:spPr>
          <a:xfrm>
            <a:off x="573932" y="6544282"/>
            <a:ext cx="88473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Figure 7.1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, 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903211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Logistic regression, again with a degree-4 polynomial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80251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TW" sz="2400" i="0" smtClean="0">
                        <a:latin typeface="Cambria Math" charset="0"/>
                      </a:rPr>
                      <m:t>Pr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charset="0"/>
                          </a:rPr>
                          <m:t>&gt;250</m:t>
                        </m:r>
                      </m:e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TW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charset="0"/>
                          </a:rPr>
                          <m:t>exp</m:t>
                        </m:r>
                        <m:r>
                          <a:rPr lang="en-US" altLang="zh-TW" sz="2400" i="1">
                            <a:latin typeface="Cambria Math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3</m:t>
                            </m:r>
                          </m:sub>
                        </m:sSub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3</m:t>
                            </m:r>
                          </m:sup>
                        </m:sSubSup>
                        <m:r>
                          <a:rPr lang="en-US" altLang="zh-TW" sz="2400" i="1" smtClean="0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4</m:t>
                            </m:r>
                          </m:sub>
                        </m:sSub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bSup>
                        <m:r>
                          <a:rPr lang="en-US" altLang="zh-TW" sz="2400" i="1">
                            <a:latin typeface="Cambria Math" charset="0"/>
                          </a:rPr>
                          <m:t>)</m:t>
                        </m:r>
                      </m:num>
                      <m:den>
                        <m:r>
                          <a:rPr lang="en-US" altLang="zh-TW" sz="2400" b="0" i="1" smtClean="0">
                            <a:latin typeface="Cambria Math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charset="0"/>
                          </a:rPr>
                          <m:t>exp</m:t>
                        </m:r>
                        <m:r>
                          <a:rPr lang="en-US" altLang="zh-TW" sz="2400" b="0" i="1" smtClean="0">
                            <a:latin typeface="Cambria Math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3</m:t>
                            </m:r>
                          </m:sub>
                        </m:sSub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3</m:t>
                            </m:r>
                          </m:sup>
                        </m:sSub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4</m:t>
                            </m:r>
                          </m:sub>
                        </m:sSub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bSup>
                        <m:r>
                          <a:rPr lang="en-US" altLang="zh-TW" sz="2400" b="0" i="1" smtClean="0">
                            <a:latin typeface="Cambria Math" charset="0"/>
                          </a:rPr>
                          <m:t>)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802518"/>
              </a:xfrm>
              <a:blipFill>
                <a:blip r:embed="rId2"/>
                <a:stretch>
                  <a:fillRect l="-965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35" y="2740749"/>
            <a:ext cx="3378129" cy="3675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FA19B3-4DC3-4EAE-B7E4-F21DC01F4523}"/>
              </a:ext>
            </a:extLst>
          </p:cNvPr>
          <p:cNvSpPr txBox="1"/>
          <p:nvPr/>
        </p:nvSpPr>
        <p:spPr>
          <a:xfrm>
            <a:off x="573932" y="6544282"/>
            <a:ext cx="88473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Figure 7.1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, 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613353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Step Functions</a:t>
            </a:r>
          </a:p>
        </p:txBody>
      </p:sp>
      <p:sp>
        <p:nvSpPr>
          <p:cNvPr id="2" name="副標題 1">
            <a:extLst>
              <a:ext uri="{FF2B5EF4-FFF2-40B4-BE49-F238E27FC236}">
                <a16:creationId xmlns:a16="http://schemas.microsoft.com/office/drawing/2014/main" id="{51E28BDD-9408-074E-AA9E-01FF291AB3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89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3"/>
                <a:ext cx="7886700" cy="4607833"/>
              </a:xfrm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/>
                  <a:t>break the range of </a:t>
                </a:r>
                <a:r>
                  <a:rPr lang="en-US" i="1" dirty="0"/>
                  <a:t>X  </a:t>
                </a:r>
                <a:r>
                  <a:rPr lang="en-US" dirty="0"/>
                  <a:t>into bins , and fit a different constant in each bin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converting a continuous variable into an ordered categorical variable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i="1" dirty="0"/>
                  <a:t>I </a:t>
                </a:r>
                <a:r>
                  <a:rPr lang="en-US" dirty="0"/>
                  <a:t>(.) : indicator function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1: if the condition is true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0: otherwise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b="0" dirty="0"/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&lt; </m:t>
                        </m:r>
                        <m:sSub>
                          <m:sSub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altLang="zh-TW" dirty="0"/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⋮</m:t>
                    </m:r>
                  </m:oMath>
                </a14:m>
                <a:endParaRPr lang="en-US" altLang="zh-TW" dirty="0"/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&lt; 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altLang="zh-TW" dirty="0"/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</m:e>
                    </m:d>
                  </m:oMath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3"/>
                <a:ext cx="7886700" cy="4607833"/>
              </a:xfrm>
              <a:blipFill>
                <a:blip r:embed="rId2"/>
                <a:stretch>
                  <a:fillRect l="-482" t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0A131FF-E415-47DB-8F08-9FA7ACAD3B97}"/>
              </a:ext>
            </a:extLst>
          </p:cNvPr>
          <p:cNvSpPr txBox="1"/>
          <p:nvPr/>
        </p:nvSpPr>
        <p:spPr>
          <a:xfrm>
            <a:off x="1230549" y="6544282"/>
            <a:ext cx="81906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402035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Functions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40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TW" sz="2400" i="1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2400" i="1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TW" sz="24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altLang="zh-TW" sz="2400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charset="0"/>
                        </a:rPr>
                        <m:t>)</m:t>
                      </m:r>
                      <m:r>
                        <a:rPr lang="en-US" altLang="zh-TW" sz="2400" i="1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TW" sz="2400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altLang="zh-TW" sz="2400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i="1">
                          <a:latin typeface="Cambria Math" charset="0"/>
                        </a:rPr>
                        <m:t>)+…+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altLang="zh-TW" sz="2400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i="1">
                          <a:latin typeface="Cambria Math" charset="0"/>
                        </a:rPr>
                        <m:t>)+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TW" sz="240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  <a:p>
                <a:endParaRPr lang="en-US" sz="2400" i="1" dirty="0">
                  <a:latin typeface="+mn-lt"/>
                </a:endParaRPr>
              </a:p>
              <a:p>
                <a:r>
                  <a:rPr lang="mr-IN" sz="2400" i="1" dirty="0">
                    <a:latin typeface="+mn-lt"/>
                  </a:rPr>
                  <a:t>C</a:t>
                </a:r>
                <a:r>
                  <a:rPr lang="mr-IN" sz="2400" baseline="-25000" dirty="0">
                    <a:latin typeface="+mn-lt"/>
                  </a:rPr>
                  <a:t>0</a:t>
                </a:r>
                <a:r>
                  <a:rPr lang="mr-IN" sz="2400" dirty="0">
                    <a:latin typeface="+mn-lt"/>
                  </a:rPr>
                  <a:t>(</a:t>
                </a:r>
                <a:r>
                  <a:rPr lang="mr-IN" sz="2400" i="1" dirty="0">
                    <a:latin typeface="+mn-lt"/>
                  </a:rPr>
                  <a:t>X</a:t>
                </a:r>
                <a:r>
                  <a:rPr lang="mr-IN" sz="2400" dirty="0">
                    <a:latin typeface="+mn-lt"/>
                  </a:rPr>
                  <a:t>)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mr-IN" sz="2400" dirty="0">
                    <a:latin typeface="+mn-lt"/>
                  </a:rPr>
                  <a:t>+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mr-IN" sz="2400" i="1" dirty="0">
                    <a:latin typeface="+mn-lt"/>
                  </a:rPr>
                  <a:t>C</a:t>
                </a:r>
                <a:r>
                  <a:rPr lang="mr-IN" sz="2400" baseline="-25000" dirty="0">
                    <a:latin typeface="+mn-lt"/>
                  </a:rPr>
                  <a:t>1</a:t>
                </a:r>
                <a:r>
                  <a:rPr lang="mr-IN" sz="2400" dirty="0">
                    <a:latin typeface="+mn-lt"/>
                  </a:rPr>
                  <a:t>(</a:t>
                </a:r>
                <a:r>
                  <a:rPr lang="mr-IN" sz="2400" i="1" dirty="0">
                    <a:latin typeface="+mn-lt"/>
                  </a:rPr>
                  <a:t>X</a:t>
                </a:r>
                <a:r>
                  <a:rPr lang="mr-IN" sz="2400" dirty="0">
                    <a:latin typeface="+mn-lt"/>
                  </a:rPr>
                  <a:t>)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mr-IN" sz="2400" dirty="0">
                    <a:latin typeface="+mn-lt"/>
                  </a:rPr>
                  <a:t>+...+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mr-IN" sz="2400" i="1" dirty="0">
                    <a:latin typeface="+mn-lt"/>
                  </a:rPr>
                  <a:t>C</a:t>
                </a:r>
                <a:r>
                  <a:rPr lang="mr-IN" sz="2400" i="1" baseline="-25000" dirty="0">
                    <a:latin typeface="+mn-lt"/>
                  </a:rPr>
                  <a:t>K</a:t>
                </a:r>
                <a:r>
                  <a:rPr lang="mr-IN" sz="2400" dirty="0">
                    <a:latin typeface="+mn-lt"/>
                  </a:rPr>
                  <a:t>(</a:t>
                </a:r>
                <a:r>
                  <a:rPr lang="mr-IN" sz="2400" i="1" dirty="0">
                    <a:latin typeface="+mn-lt"/>
                  </a:rPr>
                  <a:t>X</a:t>
                </a:r>
                <a:r>
                  <a:rPr lang="mr-IN" sz="2400" dirty="0">
                    <a:latin typeface="+mn-lt"/>
                  </a:rPr>
                  <a:t>)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mr-IN" sz="2400" dirty="0">
                    <a:latin typeface="+mn-lt"/>
                  </a:rPr>
                  <a:t>= 1</a:t>
                </a:r>
                <a:endParaRPr lang="en-US" sz="2400" dirty="0">
                  <a:latin typeface="+mn-lt"/>
                </a:endParaRPr>
              </a:p>
              <a:p>
                <a:r>
                  <a:rPr lang="en-US" sz="2400" dirty="0">
                    <a:latin typeface="+mn-lt"/>
                  </a:rPr>
                  <a:t>use least squares to fit a linear model using </a:t>
                </a:r>
                <a:r>
                  <a:rPr lang="mr-IN" sz="2400" i="1" dirty="0">
                    <a:latin typeface="+mn-lt"/>
                  </a:rPr>
                  <a:t>C</a:t>
                </a:r>
                <a:r>
                  <a:rPr lang="mr-IN" sz="2400" baseline="-25000" dirty="0">
                    <a:latin typeface="+mn-lt"/>
                  </a:rPr>
                  <a:t>1</a:t>
                </a:r>
                <a:r>
                  <a:rPr lang="mr-IN" sz="2400" dirty="0">
                    <a:latin typeface="+mn-lt"/>
                  </a:rPr>
                  <a:t>(</a:t>
                </a:r>
                <a:r>
                  <a:rPr lang="mr-IN" sz="2400" i="1" dirty="0">
                    <a:latin typeface="+mn-lt"/>
                  </a:rPr>
                  <a:t>X</a:t>
                </a:r>
                <a:r>
                  <a:rPr lang="mr-IN" sz="2400" dirty="0">
                    <a:latin typeface="+mn-lt"/>
                  </a:rPr>
                  <a:t>)</a:t>
                </a:r>
                <a:r>
                  <a:rPr lang="en-US" sz="2400" dirty="0">
                    <a:latin typeface="+mn-lt"/>
                  </a:rPr>
                  <a:t>, </a:t>
                </a:r>
                <a:r>
                  <a:rPr lang="mr-IN" sz="2400" i="1" dirty="0">
                    <a:latin typeface="+mn-lt"/>
                  </a:rPr>
                  <a:t>C</a:t>
                </a:r>
                <a:r>
                  <a:rPr lang="en-US" sz="2400" baseline="-25000" dirty="0">
                    <a:latin typeface="+mn-lt"/>
                  </a:rPr>
                  <a:t>2</a:t>
                </a:r>
                <a:r>
                  <a:rPr lang="mr-IN" sz="2400" dirty="0">
                    <a:latin typeface="+mn-lt"/>
                  </a:rPr>
                  <a:t>(</a:t>
                </a:r>
                <a:r>
                  <a:rPr lang="mr-IN" sz="2400" i="1" dirty="0">
                    <a:latin typeface="+mn-lt"/>
                  </a:rPr>
                  <a:t>X</a:t>
                </a:r>
                <a:r>
                  <a:rPr lang="mr-IN" sz="2400" dirty="0">
                    <a:latin typeface="+mn-lt"/>
                  </a:rPr>
                  <a:t>)</a:t>
                </a:r>
                <a:r>
                  <a:rPr lang="en-US" sz="2400" dirty="0">
                    <a:latin typeface="+mn-lt"/>
                  </a:rPr>
                  <a:t>,</a:t>
                </a:r>
                <a:r>
                  <a:rPr lang="mr-IN" sz="2400" dirty="0">
                    <a:latin typeface="+mn-lt"/>
                  </a:rPr>
                  <a:t>…</a:t>
                </a:r>
                <a:r>
                  <a:rPr lang="en-US" sz="2400" dirty="0">
                    <a:latin typeface="+mn-lt"/>
                  </a:rPr>
                  <a:t>,</a:t>
                </a:r>
                <a:r>
                  <a:rPr lang="mr-IN" sz="2400" i="1" dirty="0">
                    <a:latin typeface="+mn-lt"/>
                  </a:rPr>
                  <a:t>C</a:t>
                </a:r>
                <a:r>
                  <a:rPr lang="en-US" sz="2400" baseline="-25000" dirty="0">
                    <a:latin typeface="+mn-lt"/>
                  </a:rPr>
                  <a:t>k</a:t>
                </a:r>
                <a:r>
                  <a:rPr lang="mr-IN" sz="2400" dirty="0">
                    <a:latin typeface="+mn-lt"/>
                  </a:rPr>
                  <a:t>(</a:t>
                </a:r>
                <a:r>
                  <a:rPr lang="mr-IN" sz="2400" i="1" dirty="0">
                    <a:latin typeface="+mn-lt"/>
                  </a:rPr>
                  <a:t>X</a:t>
                </a:r>
                <a:r>
                  <a:rPr lang="mr-IN" sz="2400" dirty="0">
                    <a:latin typeface="+mn-lt"/>
                  </a:rPr>
                  <a:t>)</a:t>
                </a:r>
                <a:r>
                  <a:rPr lang="en-US" sz="2400" dirty="0">
                    <a:latin typeface="+mn-lt"/>
                  </a:rPr>
                  <a:t> as predictors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3FC4937-6FAD-46FC-B0A5-4A7A1FAF5FB7}"/>
              </a:ext>
            </a:extLst>
          </p:cNvPr>
          <p:cNvSpPr txBox="1"/>
          <p:nvPr/>
        </p:nvSpPr>
        <p:spPr>
          <a:xfrm>
            <a:off x="1230549" y="6544282"/>
            <a:ext cx="81906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113903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The fitted value from a least squares regression of wage using step functions of 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542" y="1429869"/>
            <a:ext cx="4508916" cy="4978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EEFF12-23BE-405D-A227-093AC5FCE51D}"/>
              </a:ext>
            </a:extLst>
          </p:cNvPr>
          <p:cNvSpPr txBox="1"/>
          <p:nvPr/>
        </p:nvSpPr>
        <p:spPr>
          <a:xfrm>
            <a:off x="573932" y="6544282"/>
            <a:ext cx="88473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Figure 7.2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, 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718108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The binary event wage&gt;250 using logistic regression, again using step functions of 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132" y="1508867"/>
            <a:ext cx="4447735" cy="4895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6D55E6-04F4-449C-9598-A6EB41FBED05}"/>
              </a:ext>
            </a:extLst>
          </p:cNvPr>
          <p:cNvSpPr txBox="1"/>
          <p:nvPr/>
        </p:nvSpPr>
        <p:spPr>
          <a:xfrm>
            <a:off x="573932" y="6544282"/>
            <a:ext cx="88473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Figure 7.2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, 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761942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Basis Functions</a:t>
            </a:r>
          </a:p>
        </p:txBody>
      </p:sp>
      <p:sp>
        <p:nvSpPr>
          <p:cNvPr id="2" name="副標題 1">
            <a:extLst>
              <a:ext uri="{FF2B5EF4-FFF2-40B4-BE49-F238E27FC236}">
                <a16:creationId xmlns:a16="http://schemas.microsoft.com/office/drawing/2014/main" id="{C3616643-3B57-4A45-AF92-CAC01C1D58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90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Basis Functions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)+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)</m:t>
                      </m:r>
                      <m:r>
                        <a:rPr lang="en-US" altLang="zh-TW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altLang="zh-TW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+…+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)+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basis functions are fixed and known: </a:t>
                </a:r>
                <a:r>
                  <a:rPr lang="mr-I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b</a:t>
                </a:r>
                <a:r>
                  <a:rPr lang="mr-IN" sz="2400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1</a:t>
                </a:r>
                <a:r>
                  <a:rPr lang="mr-I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(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.</a:t>
                </a:r>
                <a:r>
                  <a:rPr lang="mr-I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), b</a:t>
                </a:r>
                <a:r>
                  <a:rPr lang="mr-IN" sz="2400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2</a:t>
                </a:r>
                <a:r>
                  <a:rPr lang="mr-I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(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.</a:t>
                </a:r>
                <a:r>
                  <a:rPr lang="mr-I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)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 </a:t>
                </a:r>
                <a:r>
                  <a:rPr lang="mr-I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,…,</a:t>
                </a:r>
                <a:r>
                  <a:rPr lang="mr-IN" sz="2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b</a:t>
                </a:r>
                <a:r>
                  <a:rPr lang="mr-IN" sz="2400" baseline="-25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K</a:t>
                </a:r>
                <a:r>
                  <a:rPr lang="mr-I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(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.</a:t>
                </a:r>
                <a:r>
                  <a:rPr lang="mr-I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)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polynomial regression: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𝑏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𝑗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m:t>)=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𝑖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𝑗</m:t>
                        </m:r>
                      </m:sup>
                    </m:sSubSup>
                  </m:oMath>
                </a14:m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piecewise constant functions: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𝑗</m:t>
                        </m:r>
                      </m:sub>
                    </m:sSub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m:t>)=</m:t>
                    </m:r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m:t>𝐼</m:t>
                    </m:r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Cambria Math" charset="0"/>
                        <a:cs typeface="Cambria Math" charset="0"/>
                      </a:rPr>
                      <m:t>≤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mr-IN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Cambria Math" charset="0"/>
                        <a:cs typeface="Cambria Math" charset="0"/>
                      </a:rPr>
                      <m:t>&lt;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a typeface="Cambria Math" charset="0"/>
                            <a:cs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a typeface="Cambria Math" charset="0"/>
                            <a:cs typeface="Cambria Math" charset="0"/>
                          </a:rPr>
                          <m:t>𝑗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a typeface="Cambria Math" charset="0"/>
                            <a:cs typeface="Cambria Math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m:t>)</m:t>
                    </m:r>
                  </m:oMath>
                </a14:m>
                <a:endParaRPr lang="mr-IN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539DEB9-9D82-40EB-B327-0B6EB9F8280A}"/>
              </a:ext>
            </a:extLst>
          </p:cNvPr>
          <p:cNvSpPr txBox="1"/>
          <p:nvPr/>
        </p:nvSpPr>
        <p:spPr>
          <a:xfrm>
            <a:off x="1230549" y="6544282"/>
            <a:ext cx="81906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79367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Regression Splines</a:t>
            </a:r>
          </a:p>
        </p:txBody>
      </p:sp>
      <p:sp>
        <p:nvSpPr>
          <p:cNvPr id="2" name="副標題 1">
            <a:extLst>
              <a:ext uri="{FF2B5EF4-FFF2-40B4-BE49-F238E27FC236}">
                <a16:creationId xmlns:a16="http://schemas.microsoft.com/office/drawing/2014/main" id="{1157351F-38DD-4A41-A3ED-3CC3A9925B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76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B89651-C34B-F149-AA29-ADAD695C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Copyright declaration</a:t>
            </a:r>
            <a:r>
              <a:rPr lang="zh-TW" altLang="en-US" dirty="0"/>
              <a:t> </a:t>
            </a:r>
            <a:r>
              <a:rPr lang="zh-CN" altLang="en-US" dirty="0"/>
              <a:t>版權說明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AA42B6-2E8B-CB46-AF71-881173799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926" y="1825624"/>
            <a:ext cx="5217186" cy="399359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TW" dirty="0"/>
              <a:t>Some of the figures in this presentation are taken from "R for Data Science” </a:t>
            </a:r>
            <a:r>
              <a:rPr lang="en" altLang="zh-TW" dirty="0"/>
              <a:t>under the Creative Commons Attribution-</a:t>
            </a:r>
            <a:r>
              <a:rPr lang="en" altLang="zh-TW" dirty="0" err="1"/>
              <a:t>NonCommercial</a:t>
            </a:r>
            <a:r>
              <a:rPr lang="en" altLang="zh-TW" dirty="0"/>
              <a:t>-</a:t>
            </a:r>
            <a:r>
              <a:rPr lang="en" altLang="zh-TW" dirty="0" err="1"/>
              <a:t>NoDerivs</a:t>
            </a:r>
            <a:r>
              <a:rPr lang="en" altLang="zh-TW" dirty="0"/>
              <a:t> 3.0 License.</a:t>
            </a:r>
          </a:p>
          <a:p>
            <a:pPr>
              <a:lnSpc>
                <a:spcPct val="120000"/>
              </a:lnSpc>
            </a:pPr>
            <a:r>
              <a:rPr lang="en-US" altLang="zh-TW" dirty="0">
                <a:hlinkClick r:id="rId2"/>
              </a:rPr>
              <a:t>The web site of the book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en-US" dirty="0"/>
              <a:t>The credit of individual is indicated in the bottom part.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ie</a:t>
            </a:r>
            <a:r>
              <a:rPr lang="en-US" dirty="0"/>
              <a:t>.,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B2AD225-4F06-8B48-9C6A-89EB72F00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629" y="1825624"/>
            <a:ext cx="2962966" cy="444444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E658178-618C-FF48-B25C-9B2AC733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65" y="5819222"/>
            <a:ext cx="5825706" cy="45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81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Piecewise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1565859"/>
              </a:xfrm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A piecewise cubic polynomial with a single knot at a point </a:t>
                </a:r>
                <a:r>
                  <a:rPr lang="en-US" i="1" dirty="0">
                    <a:solidFill>
                      <a:schemeClr val="bg2">
                        <a:lumMod val="25000"/>
                      </a:schemeClr>
                    </a:solidFill>
                  </a:rPr>
                  <a:t>c</a:t>
                </a: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 takes the form. i.e.,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altLang="zh-TW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bSup>
                                <m:r>
                                  <a:rPr lang="en-US" altLang="zh-TW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TW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TW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US" altLang="zh-TW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TW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altLang="zh-TW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TW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;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TW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TW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TW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altLang="zh-TW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altLang="zh-TW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bSup>
                                <m:r>
                                  <a:rPr lang="en-US" altLang="zh-TW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TW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TW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US" altLang="zh-TW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TW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altLang="zh-TW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TW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>
                  <a:lnSpc>
                    <a:spcPct val="120000"/>
                  </a:lnSpc>
                </a:pP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>
                  <a:lnSpc>
                    <a:spcPct val="120000"/>
                  </a:lnSpc>
                </a:pP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1565859"/>
              </a:xfrm>
              <a:blipFill>
                <a:blip r:embed="rId2"/>
                <a:stretch>
                  <a:fillRect l="-482" t="-58537" b="-143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683" y="3432407"/>
            <a:ext cx="3544309" cy="29575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73122" y="3432407"/>
            <a:ext cx="2509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 degrees of freedom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376AE-CAB2-4577-9878-F66895ECD835}"/>
              </a:ext>
            </a:extLst>
          </p:cNvPr>
          <p:cNvSpPr txBox="1"/>
          <p:nvPr/>
        </p:nvSpPr>
        <p:spPr>
          <a:xfrm>
            <a:off x="573932" y="6544282"/>
            <a:ext cx="88473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Figure 7.3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, 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11999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84700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constraint that the fitted curve must be continuous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there cannot be a jump when age=50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195" y="2672627"/>
            <a:ext cx="4239609" cy="3751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61CE08-C505-4C44-9F53-339FDCB734E0}"/>
              </a:ext>
            </a:extLst>
          </p:cNvPr>
          <p:cNvSpPr txBox="1"/>
          <p:nvPr/>
        </p:nvSpPr>
        <p:spPr>
          <a:xfrm>
            <a:off x="573932" y="6544282"/>
            <a:ext cx="88473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Figure 7.3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, 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206343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piecewise polynomial be not only 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continuous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when age=50 , but also very 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smooth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Each constraint that we impose on the piecewise cubic polynomials effectively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free up 1 degree of freedom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reduce the complexity of the resulting piecewise polynomial fit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AB67F-60D8-45C1-A9DE-E2E5CE7563FC}"/>
              </a:ext>
            </a:extLst>
          </p:cNvPr>
          <p:cNvSpPr txBox="1"/>
          <p:nvPr/>
        </p:nvSpPr>
        <p:spPr>
          <a:xfrm>
            <a:off x="1230549" y="6544282"/>
            <a:ext cx="81906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893240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Cubic spline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147010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three constraints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Continuity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continuity of the first derivative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continuity of the second derivative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848" y="2699657"/>
            <a:ext cx="4315295" cy="3628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F6AD25-6CCE-4ECF-841D-970DF942C400}"/>
              </a:ext>
            </a:extLst>
          </p:cNvPr>
          <p:cNvSpPr txBox="1"/>
          <p:nvPr/>
        </p:nvSpPr>
        <p:spPr>
          <a:xfrm>
            <a:off x="573932" y="6544282"/>
            <a:ext cx="88473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Figure 7.3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, 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78E993-26DD-704E-BD7D-A8B4A1C49548}"/>
              </a:ext>
            </a:extLst>
          </p:cNvPr>
          <p:cNvSpPr/>
          <p:nvPr/>
        </p:nvSpPr>
        <p:spPr>
          <a:xfrm>
            <a:off x="5907836" y="2262857"/>
            <a:ext cx="2946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degrees of freedom (=8-3)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51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spline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90600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fit a line in each region of the predictor space defined by the knots, requiring continuity at each knot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1468" y="2731626"/>
            <a:ext cx="4081064" cy="35667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C256A7-08B2-4755-9FF1-6025DF6F6D17}"/>
              </a:ext>
            </a:extLst>
          </p:cNvPr>
          <p:cNvSpPr txBox="1"/>
          <p:nvPr/>
        </p:nvSpPr>
        <p:spPr>
          <a:xfrm>
            <a:off x="573932" y="6544282"/>
            <a:ext cx="88473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Figure 7.3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, 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7183512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Spline Basis Representation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4"/>
                <a:ext cx="8297141" cy="3224357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How can we fit a piecewise degree-</a:t>
                </a:r>
                <a:r>
                  <a:rPr lang="en-US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d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 polynomial under the constraint that it be continuous?</a:t>
                </a:r>
              </a:p>
              <a:p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 A cubic spline with </a:t>
                </a:r>
                <a:r>
                  <a:rPr lang="en-US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K 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knots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0 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𝓍</m:t>
                              </m:r>
                            </m:e>
                            <m:sub>
                              <m:r>
                                <a:rPr lang="zh-TW" alt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𝒾</m:t>
                              </m:r>
                            </m:sub>
                          </m:sSub>
                        </m:e>
                      </m:d>
                      <m:r>
                        <a:rPr lang="en-US" altLang="zh-TW" sz="2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TW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𝓍</m:t>
                              </m:r>
                            </m:e>
                            <m:sub>
                              <m:r>
                                <a:rPr lang="zh-TW" alt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𝒾</m:t>
                              </m:r>
                            </m:sub>
                          </m:sSub>
                        </m:e>
                      </m:d>
                      <m:r>
                        <a:rPr lang="en-US" altLang="zh-TW" sz="2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+⋅⋅⋅+</m:t>
                      </m:r>
                      <m:sSub>
                        <m:sSubPr>
                          <m:ctrlPr>
                            <a:rPr lang="en-US" altLang="zh-TW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TW" sz="24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altLang="zh-TW" sz="24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+3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sz="24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altLang="zh-TW" sz="24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+3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𝓍</m:t>
                              </m:r>
                            </m:e>
                            <m:sub>
                              <m:r>
                                <a:rPr lang="zh-TW" alt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𝒾</m:t>
                              </m:r>
                            </m:sub>
                          </m:sSub>
                        </m:e>
                      </m:d>
                      <m:r>
                        <a:rPr lang="en-US" altLang="zh-TW" sz="2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zh-TW" altLang="en-US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𝒾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4"/>
                <a:ext cx="8297141" cy="3224357"/>
              </a:xfrm>
              <a:blipFill>
                <a:blip r:embed="rId2"/>
                <a:stretch>
                  <a:fillRect l="-1376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8803B4E-072C-4639-B7D0-44D833BC4351}"/>
              </a:ext>
            </a:extLst>
          </p:cNvPr>
          <p:cNvSpPr txBox="1"/>
          <p:nvPr/>
        </p:nvSpPr>
        <p:spPr>
          <a:xfrm>
            <a:off x="1230549" y="6544282"/>
            <a:ext cx="81906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964579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Truncated power basis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4512830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+mn-lt"/>
                  </a:rPr>
                  <a:t>represent a cubic spline using is to start off with a basis for a cubic polynomial - </a:t>
                </a:r>
                <a:r>
                  <a:rPr lang="en-US" i="1" dirty="0">
                    <a:latin typeface="+mn-lt"/>
                  </a:rPr>
                  <a:t>x</a:t>
                </a:r>
                <a:r>
                  <a:rPr lang="en-US" dirty="0">
                    <a:latin typeface="+mn-lt"/>
                  </a:rPr>
                  <a:t>, </a:t>
                </a:r>
                <a:r>
                  <a:rPr lang="en-US" i="1" dirty="0">
                    <a:latin typeface="+mn-lt"/>
                  </a:rPr>
                  <a:t>x</a:t>
                </a:r>
                <a:r>
                  <a:rPr lang="en-US" baseline="30000" dirty="0">
                    <a:latin typeface="+mn-lt"/>
                  </a:rPr>
                  <a:t>2</a:t>
                </a:r>
                <a:r>
                  <a:rPr lang="en-US" dirty="0">
                    <a:latin typeface="+mn-lt"/>
                  </a:rPr>
                  <a:t>, </a:t>
                </a:r>
                <a:r>
                  <a:rPr lang="en-US" i="1" dirty="0">
                    <a:latin typeface="+mn-lt"/>
                  </a:rPr>
                  <a:t>x</a:t>
                </a:r>
                <a:r>
                  <a:rPr lang="en-US" baseline="30000" dirty="0">
                    <a:latin typeface="+mn-lt"/>
                  </a:rPr>
                  <a:t>3</a:t>
                </a:r>
                <a:r>
                  <a:rPr lang="en-US" dirty="0">
                    <a:latin typeface="+mn-lt"/>
                  </a:rPr>
                  <a:t> and then add one truncated power basis  function per knot, </a:t>
                </a:r>
                <a:r>
                  <a:rPr lang="mr-IN" dirty="0">
                    <a:latin typeface="+mn-lt"/>
                  </a:rPr>
                  <a:t> β</a:t>
                </a:r>
                <a:r>
                  <a:rPr lang="mr-IN" baseline="-25000" dirty="0">
                    <a:latin typeface="+mn-lt"/>
                  </a:rPr>
                  <a:t>4</a:t>
                </a:r>
                <a:r>
                  <a:rPr lang="mr-IN" i="1" dirty="0">
                    <a:latin typeface="+mn-lt"/>
                  </a:rPr>
                  <a:t>h</a:t>
                </a:r>
                <a:r>
                  <a:rPr lang="mr-IN" dirty="0">
                    <a:latin typeface="+mn-lt"/>
                  </a:rPr>
                  <a:t>(</a:t>
                </a:r>
                <a:r>
                  <a:rPr lang="mr-IN" i="1" dirty="0" err="1">
                    <a:latin typeface="+mn-lt"/>
                  </a:rPr>
                  <a:t>x</a:t>
                </a:r>
                <a:r>
                  <a:rPr lang="mr-IN" dirty="0" err="1">
                    <a:latin typeface="+mn-lt"/>
                  </a:rPr>
                  <a:t>,</a:t>
                </a:r>
                <a:r>
                  <a:rPr lang="mr-IN" i="1" dirty="0" err="1">
                    <a:latin typeface="+mn-lt"/>
                  </a:rPr>
                  <a:t>ξ</a:t>
                </a:r>
                <a:r>
                  <a:rPr lang="mr-IN" dirty="0">
                    <a:latin typeface="+mn-lt"/>
                  </a:rPr>
                  <a:t>)</a:t>
                </a:r>
                <a:endParaRPr lang="en-US" dirty="0">
                  <a:latin typeface="+mn-lt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𝓍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𝓍</m:t>
                            </m:r>
                            <m:r>
                              <a:rPr lang="zh-TW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TW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zh-TW" alt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𝓍</m:t>
                                    </m:r>
                                    <m:r>
                                      <a:rPr lang="zh-TW" alt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TW" alt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zh-TW" altLang="en-US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if</m:t>
                            </m:r>
                            <m:r>
                              <a:rPr lang="en-US" altLang="zh-TW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zh-TW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𝓍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zh-TW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0     </m:t>
                            </m:r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otherwise</m:t>
                            </m:r>
                          </m:e>
                        </m:eqArr>
                      </m:e>
                    </m:d>
                  </m:oMath>
                </a14:m>
                <a:endParaRPr lang="en-US" altLang="zh-TW" i="1" dirty="0">
                  <a:latin typeface="+mn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b>
                    </m:sSub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𝓍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4512830"/>
              </a:xfrm>
              <a:blipFill>
                <a:blip r:embed="rId2"/>
                <a:stretch>
                  <a:fillRect l="-1447" t="-7042" r="-322" b="-32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C1F52A6-505E-40B1-8610-7673A01F8AA8}"/>
              </a:ext>
            </a:extLst>
          </p:cNvPr>
          <p:cNvSpPr txBox="1"/>
          <p:nvPr/>
        </p:nvSpPr>
        <p:spPr>
          <a:xfrm>
            <a:off x="1230549" y="6544282"/>
            <a:ext cx="81906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6664847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Degrees of freedom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knots, we perform least squares regression with an intercept and 3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+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predictors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X, X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X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,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ξ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ξ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</a:t>
            </a:r>
            <a:r>
              <a:rPr lang="mr-I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ξ</a:t>
            </a:r>
            <a:r>
              <a:rPr lang="en-US" i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where 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ξ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mr-I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ξ</a:t>
            </a:r>
            <a:r>
              <a:rPr lang="en-US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are the knots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 total of 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+ 4 regression coefficients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 this reason, fitting a cubic spline with 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knots uses 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+4 degrees of freedom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CD3CDA-236F-4E22-916C-2A762A8B4A46}"/>
              </a:ext>
            </a:extLst>
          </p:cNvPr>
          <p:cNvSpPr txBox="1"/>
          <p:nvPr/>
        </p:nvSpPr>
        <p:spPr>
          <a:xfrm>
            <a:off x="1230549" y="6544282"/>
            <a:ext cx="81906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0176681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Degrees of freedom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160337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 this reason, fitting a cubic spline with 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knots uses 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+4 degrees of freedom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 knot =&gt; 1+4=5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degrees of freedom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CD3CDA-236F-4E22-916C-2A762A8B4A46}"/>
              </a:ext>
            </a:extLst>
          </p:cNvPr>
          <p:cNvSpPr txBox="1"/>
          <p:nvPr/>
        </p:nvSpPr>
        <p:spPr>
          <a:xfrm>
            <a:off x="1230549" y="6544282"/>
            <a:ext cx="81906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532EFC2-D4EB-FB40-8678-94CA79766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049" y="3239512"/>
            <a:ext cx="3725903" cy="313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244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Degrees of freedom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227906"/>
          </a:xfrm>
        </p:spPr>
        <p:txBody>
          <a:bodyPr>
            <a:normAutofit/>
          </a:bodyPr>
          <a:lstStyle/>
          <a:p>
            <a:r>
              <a:rPr lang="en-US" altLang="zh-TW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+4 degrees of freedom </a:t>
            </a:r>
          </a:p>
          <a:p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5 degrees of freedom = 8-3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672" y="3053530"/>
            <a:ext cx="3842657" cy="3231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F6AD25-6CCE-4ECF-841D-970DF942C400}"/>
              </a:ext>
            </a:extLst>
          </p:cNvPr>
          <p:cNvSpPr txBox="1"/>
          <p:nvPr/>
        </p:nvSpPr>
        <p:spPr>
          <a:xfrm>
            <a:off x="573932" y="6544282"/>
            <a:ext cx="88473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Figure 7.3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, 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3447583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TW"/>
              <a:t>Recap for the last week</a:t>
            </a:r>
            <a:endParaRPr kumimoji="1" lang="zh-TW" altLang="en-US"/>
          </a:p>
        </p:txBody>
      </p:sp>
      <p:sp>
        <p:nvSpPr>
          <p:cNvPr id="4" name="副標題 3">
            <a:extLst>
              <a:ext uri="{FF2B5EF4-FFF2-40B4-BE49-F238E27FC236}">
                <a16:creationId xmlns:a16="http://schemas.microsoft.com/office/drawing/2014/main" id="{0221B7ED-69AD-EE48-899B-8E58D05C61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082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Generalized Additive Models (GAMs)</a:t>
            </a:r>
            <a:endParaRPr kumimoji="1" lang="zh-TW" altLang="en-US" sz="4000" dirty="0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780810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zh-TW" sz="4000" dirty="0"/>
              <a:t>Linear &amp; logistic regression</a:t>
            </a:r>
            <a:endParaRPr kumimoji="1"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>
                <a:latin typeface="+mn-lt"/>
              </a:rPr>
              <a:t>Linear and logistic regression models are powerful tools to understand the relationship between the input variables and the output.</a:t>
            </a:r>
          </a:p>
          <a:p>
            <a:r>
              <a:rPr lang="en-US" altLang="zh-TW" sz="2400" dirty="0">
                <a:latin typeface="+mn-lt"/>
              </a:rPr>
              <a:t>They’re robust to correlated variables (when regularized), and logistic regression preserves the marginal probabilities of the data.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328CE7-83C7-4D2E-9791-DEF0CB311776}"/>
              </a:ext>
            </a:extLst>
          </p:cNvPr>
          <p:cNvSpPr txBox="1"/>
          <p:nvPr/>
        </p:nvSpPr>
        <p:spPr>
          <a:xfrm>
            <a:off x="5425602" y="6519964"/>
            <a:ext cx="37889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23013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zh-TW" sz="3600" dirty="0"/>
              <a:t>Drawbacks of the linear &amp; logistic regression</a:t>
            </a:r>
            <a:endParaRPr kumimoji="1"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BUT, assume that the relationship between the inputs and the output is monotone.</a:t>
            </a:r>
          </a:p>
          <a:p>
            <a:pPr lvl="1">
              <a:lnSpc>
                <a:spcPct val="100000"/>
              </a:lnSpc>
            </a:pP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if more is good, than much more is always better.</a:t>
            </a:r>
          </a:p>
          <a:p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However, for underweight patients, increasing weight can increase health.</a:t>
            </a:r>
          </a:p>
          <a:p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But there’s a limit: at some point more weight is bad.</a:t>
            </a:r>
            <a:endParaRPr kumimoji="1" lang="zh-TW" altLang="en-US" sz="24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FD741-6DBA-4A64-8F8B-CFF66DBC2A08}"/>
              </a:ext>
            </a:extLst>
          </p:cNvPr>
          <p:cNvSpPr txBox="1"/>
          <p:nvPr/>
        </p:nvSpPr>
        <p:spPr>
          <a:xfrm>
            <a:off x="5425602" y="6519963"/>
            <a:ext cx="37889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890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Generalized additive models (GAMs)</a:t>
            </a:r>
            <a:endParaRPr kumimoji="1"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 way to model non-monotone responses within the framework of a linear or logistic model (or any other generalized linear model)</a:t>
            </a:r>
          </a:p>
          <a:p>
            <a:r>
              <a:rPr kumimoji="1" lang="en-US" altLang="zh-TW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Original form : </a:t>
            </a:r>
            <a:r>
              <a:rPr lang="pt-BR" altLang="zh-TW" sz="2000" dirty="0" err="1">
                <a:solidFill>
                  <a:schemeClr val="bg2">
                    <a:lumMod val="25000"/>
                  </a:schemeClr>
                </a:solidFill>
              </a:rPr>
              <a:t>f</a:t>
            </a:r>
            <a:r>
              <a:rPr lang="pt-BR" altLang="zh-TW" sz="2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pt-BR" altLang="zh-TW" sz="2000" dirty="0" err="1">
                <a:solidFill>
                  <a:schemeClr val="bg2">
                    <a:lumMod val="25000"/>
                  </a:schemeClr>
                </a:solidFill>
              </a:rPr>
              <a:t>x</a:t>
            </a:r>
            <a:r>
              <a:rPr lang="pt-BR" altLang="zh-TW" sz="2000" dirty="0">
                <a:solidFill>
                  <a:schemeClr val="bg2">
                    <a:lumMod val="25000"/>
                  </a:schemeClr>
                </a:solidFill>
              </a:rPr>
              <a:t>[</a:t>
            </a:r>
            <a:r>
              <a:rPr lang="pt-BR" altLang="zh-TW" sz="2000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pt-BR" altLang="zh-TW" sz="2000" dirty="0">
                <a:solidFill>
                  <a:schemeClr val="bg2">
                    <a:lumMod val="25000"/>
                  </a:schemeClr>
                </a:solidFill>
              </a:rPr>
              <a:t>,]) = b0 + </a:t>
            </a:r>
            <a:r>
              <a:rPr lang="pt-BR" altLang="zh-TW" sz="2000" dirty="0" err="1">
                <a:solidFill>
                  <a:schemeClr val="bg2">
                    <a:lumMod val="25000"/>
                  </a:schemeClr>
                </a:solidFill>
              </a:rPr>
              <a:t>b</a:t>
            </a:r>
            <a:r>
              <a:rPr lang="pt-BR" altLang="zh-TW" sz="2000" dirty="0">
                <a:solidFill>
                  <a:schemeClr val="bg2">
                    <a:lumMod val="25000"/>
                  </a:schemeClr>
                </a:solidFill>
              </a:rPr>
              <a:t>[1] </a:t>
            </a:r>
            <a:r>
              <a:rPr lang="pt-BR" altLang="zh-TW" sz="2000" dirty="0" err="1">
                <a:solidFill>
                  <a:schemeClr val="bg2">
                    <a:lumMod val="25000"/>
                  </a:schemeClr>
                </a:solidFill>
              </a:rPr>
              <a:t>x</a:t>
            </a:r>
            <a:r>
              <a:rPr lang="pt-BR" altLang="zh-TW" sz="2000" dirty="0">
                <a:solidFill>
                  <a:schemeClr val="bg2">
                    <a:lumMod val="25000"/>
                  </a:schemeClr>
                </a:solidFill>
              </a:rPr>
              <a:t>[i,1] + </a:t>
            </a:r>
            <a:r>
              <a:rPr lang="pt-BR" altLang="zh-TW" sz="2000" dirty="0" err="1">
                <a:solidFill>
                  <a:schemeClr val="bg2">
                    <a:lumMod val="25000"/>
                  </a:schemeClr>
                </a:solidFill>
              </a:rPr>
              <a:t>b</a:t>
            </a:r>
            <a:r>
              <a:rPr lang="pt-BR" altLang="zh-TW" sz="2000" dirty="0">
                <a:solidFill>
                  <a:schemeClr val="bg2">
                    <a:lumMod val="25000"/>
                  </a:schemeClr>
                </a:solidFill>
              </a:rPr>
              <a:t>[2] </a:t>
            </a:r>
            <a:r>
              <a:rPr lang="pt-BR" altLang="zh-TW" sz="2000" dirty="0" err="1">
                <a:solidFill>
                  <a:schemeClr val="bg2">
                    <a:lumMod val="25000"/>
                  </a:schemeClr>
                </a:solidFill>
              </a:rPr>
              <a:t>x</a:t>
            </a:r>
            <a:r>
              <a:rPr lang="pt-BR" altLang="zh-TW" sz="2000" dirty="0">
                <a:solidFill>
                  <a:schemeClr val="bg2">
                    <a:lumMod val="25000"/>
                  </a:schemeClr>
                </a:solidFill>
              </a:rPr>
              <a:t>[i,2] + ... </a:t>
            </a:r>
            <a:r>
              <a:rPr lang="pt-BR" altLang="zh-TW" sz="2000" dirty="0" err="1">
                <a:solidFill>
                  <a:schemeClr val="bg2">
                    <a:lumMod val="25000"/>
                  </a:schemeClr>
                </a:solidFill>
              </a:rPr>
              <a:t>b</a:t>
            </a:r>
            <a:r>
              <a:rPr lang="pt-BR" altLang="zh-TW" sz="2000" dirty="0">
                <a:solidFill>
                  <a:schemeClr val="bg2">
                    <a:lumMod val="25000"/>
                  </a:schemeClr>
                </a:solidFill>
              </a:rPr>
              <a:t>[</a:t>
            </a:r>
            <a:r>
              <a:rPr lang="pt-BR" altLang="zh-TW" sz="2000" dirty="0" err="1">
                <a:solidFill>
                  <a:schemeClr val="bg2">
                    <a:lumMod val="25000"/>
                  </a:schemeClr>
                </a:solidFill>
              </a:rPr>
              <a:t>n</a:t>
            </a:r>
            <a:r>
              <a:rPr lang="pt-BR" altLang="zh-TW" sz="2000" dirty="0">
                <a:solidFill>
                  <a:schemeClr val="bg2">
                    <a:lumMod val="25000"/>
                  </a:schemeClr>
                </a:solidFill>
              </a:rPr>
              <a:t>] </a:t>
            </a:r>
            <a:r>
              <a:rPr lang="pt-BR" altLang="zh-TW" sz="2000" dirty="0" err="1">
                <a:solidFill>
                  <a:schemeClr val="bg2">
                    <a:lumMod val="25000"/>
                  </a:schemeClr>
                </a:solidFill>
              </a:rPr>
              <a:t>x</a:t>
            </a:r>
            <a:r>
              <a:rPr lang="pt-BR" altLang="zh-TW" sz="2000" dirty="0">
                <a:solidFill>
                  <a:schemeClr val="bg2">
                    <a:lumMod val="25000"/>
                  </a:schemeClr>
                </a:solidFill>
              </a:rPr>
              <a:t>[</a:t>
            </a:r>
            <a:r>
              <a:rPr lang="pt-BR" altLang="zh-TW" sz="2000" dirty="0" err="1">
                <a:solidFill>
                  <a:schemeClr val="bg2">
                    <a:lumMod val="25000"/>
                  </a:schemeClr>
                </a:solidFill>
              </a:rPr>
              <a:t>i,n</a:t>
            </a:r>
            <a:r>
              <a:rPr lang="pt-BR" altLang="zh-TW" sz="2000" dirty="0">
                <a:solidFill>
                  <a:schemeClr val="bg2">
                    <a:lumMod val="25000"/>
                  </a:schemeClr>
                </a:solidFill>
              </a:rPr>
              <a:t>]</a:t>
            </a:r>
          </a:p>
          <a:p>
            <a:pPr lvl="1">
              <a:lnSpc>
                <a:spcPct val="100000"/>
              </a:lnSpc>
            </a:pPr>
            <a:r>
              <a:rPr lang="en-US" altLang="zh-TW" sz="2100" dirty="0">
                <a:solidFill>
                  <a:schemeClr val="bg2">
                    <a:lumMod val="25000"/>
                  </a:schemeClr>
                </a:solidFill>
              </a:rPr>
              <a:t>y[</a:t>
            </a:r>
            <a:r>
              <a:rPr lang="en-US" altLang="zh-TW" sz="2100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en-US" altLang="zh-TW" sz="2100" dirty="0">
                <a:solidFill>
                  <a:schemeClr val="bg2">
                    <a:lumMod val="25000"/>
                  </a:schemeClr>
                </a:solidFill>
              </a:rPr>
              <a:t>] is the numeric quantity you want to predict</a:t>
            </a:r>
          </a:p>
          <a:p>
            <a:pPr lvl="1">
              <a:lnSpc>
                <a:spcPct val="100000"/>
              </a:lnSpc>
            </a:pPr>
            <a:r>
              <a:rPr lang="en-US" altLang="zh-TW" sz="2100" dirty="0">
                <a:solidFill>
                  <a:schemeClr val="bg2">
                    <a:lumMod val="25000"/>
                  </a:schemeClr>
                </a:solidFill>
              </a:rPr>
              <a:t>x[</a:t>
            </a:r>
            <a:r>
              <a:rPr lang="en-US" altLang="zh-TW" sz="2100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en-US" altLang="zh-TW" sz="2100" dirty="0">
                <a:solidFill>
                  <a:schemeClr val="bg2">
                    <a:lumMod val="25000"/>
                  </a:schemeClr>
                </a:solidFill>
              </a:rPr>
              <a:t>,] is a row of inputs that corresponds to output y[</a:t>
            </a:r>
            <a:r>
              <a:rPr lang="en-US" altLang="zh-TW" sz="2100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en-US" altLang="zh-TW" sz="2100" dirty="0">
                <a:solidFill>
                  <a:schemeClr val="bg2">
                    <a:lumMod val="25000"/>
                  </a:schemeClr>
                </a:solidFill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3F062B-9735-4267-807A-7BE7D9196BDA}"/>
              </a:ext>
            </a:extLst>
          </p:cNvPr>
          <p:cNvSpPr txBox="1"/>
          <p:nvPr/>
        </p:nvSpPr>
        <p:spPr>
          <a:xfrm>
            <a:off x="5425602" y="6519962"/>
            <a:ext cx="37889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1259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Generalized additive models (GAMs)</a:t>
            </a:r>
            <a:endParaRPr kumimoji="1"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altLang="zh-TW" sz="28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f</a:t>
            </a:r>
            <a:r>
              <a:rPr lang="pt-BR" altLang="zh-TW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(</a:t>
            </a:r>
            <a:r>
              <a:rPr lang="pt-BR" altLang="zh-TW" sz="28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x</a:t>
            </a:r>
            <a:r>
              <a:rPr lang="pt-BR" altLang="zh-TW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[</a:t>
            </a:r>
            <a:r>
              <a:rPr lang="pt-BR" altLang="zh-TW" sz="28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i</a:t>
            </a:r>
            <a:r>
              <a:rPr lang="pt-BR" altLang="zh-TW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,])= a0 + s</a:t>
            </a:r>
            <a:r>
              <a:rPr lang="pt-BR" altLang="zh-TW" sz="2800" baseline="-25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1</a:t>
            </a:r>
            <a:r>
              <a:rPr lang="pt-BR" altLang="zh-TW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(</a:t>
            </a:r>
            <a:r>
              <a:rPr lang="pt-BR" altLang="zh-TW" sz="28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x</a:t>
            </a:r>
            <a:r>
              <a:rPr lang="pt-BR" altLang="zh-TW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[i,1]) + s</a:t>
            </a:r>
            <a:r>
              <a:rPr lang="pt-BR" altLang="zh-TW" sz="2800" baseline="-25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2</a:t>
            </a:r>
            <a:r>
              <a:rPr lang="pt-BR" altLang="zh-TW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(</a:t>
            </a:r>
            <a:r>
              <a:rPr lang="pt-BR" altLang="zh-TW" sz="28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x</a:t>
            </a:r>
            <a:r>
              <a:rPr lang="pt-BR" altLang="zh-TW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[i,2]) + ... +</a:t>
            </a:r>
            <a:r>
              <a:rPr lang="pt-BR" altLang="zh-TW" sz="28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s</a:t>
            </a:r>
            <a:r>
              <a:rPr lang="pt-BR" altLang="zh-TW" sz="2800" baseline="-250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n</a:t>
            </a:r>
            <a:r>
              <a:rPr lang="pt-BR" altLang="zh-TW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(</a:t>
            </a:r>
            <a:r>
              <a:rPr lang="pt-BR" altLang="zh-TW" sz="28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x</a:t>
            </a:r>
            <a:r>
              <a:rPr lang="pt-BR" altLang="zh-TW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[</a:t>
            </a:r>
            <a:r>
              <a:rPr lang="pt-BR" altLang="zh-TW" sz="28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i,n</a:t>
            </a:r>
            <a:r>
              <a:rPr lang="pt-BR" altLang="zh-TW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])</a:t>
            </a:r>
          </a:p>
          <a:p>
            <a:pPr lvl="1">
              <a:lnSpc>
                <a:spcPct val="100000"/>
              </a:lnSpc>
            </a:pP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</a:rPr>
              <a:t>relaxes the linearity constraint</a:t>
            </a:r>
            <a:endParaRPr lang="pt-BR" altLang="zh-TW" sz="2400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</a:rPr>
              <a:t>finds a set of functions </a:t>
            </a:r>
            <a:r>
              <a:rPr lang="en-US" altLang="zh-TW" sz="2400" i="1" dirty="0" err="1">
                <a:solidFill>
                  <a:schemeClr val="bg2">
                    <a:lumMod val="25000"/>
                  </a:schemeClr>
                </a:solidFill>
              </a:rPr>
              <a:t>s</a:t>
            </a:r>
            <a:r>
              <a:rPr lang="en-US" altLang="zh-TW" sz="2400" i="1" baseline="-25000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</a:rPr>
              <a:t>(), </a:t>
            </a:r>
            <a:r>
              <a:rPr lang="en-US" altLang="zh-TW" sz="2400" u="sng" dirty="0">
                <a:solidFill>
                  <a:schemeClr val="bg2">
                    <a:lumMod val="25000"/>
                  </a:schemeClr>
                </a:solidFill>
              </a:rPr>
              <a:t>smooth curve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</a:rPr>
              <a:t> (</a:t>
            </a:r>
            <a:r>
              <a:rPr lang="en-US" altLang="zh-TW" sz="2400" u="sng" dirty="0">
                <a:solidFill>
                  <a:schemeClr val="bg2">
                    <a:lumMod val="25000"/>
                  </a:schemeClr>
                </a:solidFill>
              </a:rPr>
              <a:t>splines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</a:rPr>
              <a:t>) fits that are built up from polynomials.</a:t>
            </a:r>
          </a:p>
          <a:p>
            <a:pPr lvl="1">
              <a:lnSpc>
                <a:spcPct val="100000"/>
              </a:lnSpc>
            </a:pP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</a:rPr>
              <a:t>The splines  are designed to pass as closely as possible through the data without being too</a:t>
            </a:r>
            <a:r>
              <a:rPr lang="en-US" altLang="zh-TW" sz="2400" dirty="0"/>
              <a:t> </a:t>
            </a:r>
            <a:r>
              <a:rPr lang="en-US" altLang="zh-TW" sz="2400" dirty="0">
                <a:solidFill>
                  <a:schemeClr val="accent1"/>
                </a:solidFill>
              </a:rPr>
              <a:t>wiggly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</a:rPr>
              <a:t> (without overfitting).</a:t>
            </a:r>
            <a:endParaRPr kumimoji="1" lang="zh-TW" alt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23E62-DAF0-49C7-96B9-F5A7DC15A801}"/>
              </a:ext>
            </a:extLst>
          </p:cNvPr>
          <p:cNvSpPr txBox="1"/>
          <p:nvPr/>
        </p:nvSpPr>
        <p:spPr>
          <a:xfrm>
            <a:off x="5425602" y="6519962"/>
            <a:ext cx="37889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2686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Smoothing Splines</a:t>
            </a:r>
            <a:endParaRPr lang="en-US" dirty="0"/>
          </a:p>
        </p:txBody>
      </p:sp>
      <p:sp>
        <p:nvSpPr>
          <p:cNvPr id="2" name="副標題 1">
            <a:extLst>
              <a:ext uri="{FF2B5EF4-FFF2-40B4-BE49-F238E27FC236}">
                <a16:creationId xmlns:a16="http://schemas.microsoft.com/office/drawing/2014/main" id="{CE679C5C-0CF9-9E4F-B596-F81002F6A8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873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 smooth curve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452322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Root Sum Squared (RSS) to be small</a:t>
                </a:r>
              </a:p>
              <a:p>
                <a:r>
                  <a:rPr lang="en-US" altLang="zh-TW" sz="2400" dirty="0"/>
                  <a:t>a function </a:t>
                </a:r>
                <a:r>
                  <a:rPr lang="en-US" altLang="zh-TW" sz="2400" i="1" dirty="0"/>
                  <a:t>g</a:t>
                </a:r>
                <a:r>
                  <a:rPr lang="en-US" altLang="zh-TW" sz="2400" dirty="0"/>
                  <a:t> 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that makes RSS small, but that is also smooth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3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TW" sz="3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zh-TW" altLang="en-US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3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3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3200" dirty="0"/>
              </a:p>
              <a:p>
                <a:pPr marL="0" indent="0">
                  <a:buNone/>
                </a:pPr>
                <a:endParaRPr lang="en-US" altLang="zh-TW" sz="20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4523220"/>
              </a:xfrm>
              <a:blipFill>
                <a:blip r:embed="rId2"/>
                <a:stretch>
                  <a:fillRect l="-965" t="-8146" b="-117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49E06B4-30C6-427B-9C3B-1C5ABA5E1CA3}"/>
              </a:ext>
            </a:extLst>
          </p:cNvPr>
          <p:cNvSpPr txBox="1"/>
          <p:nvPr/>
        </p:nvSpPr>
        <p:spPr>
          <a:xfrm>
            <a:off x="1230549" y="6544282"/>
            <a:ext cx="81906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7414881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 smooth spline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4523220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 A natural approach is to find the function </a:t>
                </a:r>
                <a:r>
                  <a:rPr lang="en-US" altLang="zh-TW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</a:t>
                </a:r>
                <a:r>
                  <a:rPr lang="en-US" altLang="zh-TW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  that minimizes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zh-TW" alt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zh-TW" alt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𝒾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zh-TW" alt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𝓃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4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4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r>
                            <m:rPr>
                              <m:brk/>
                            </m:rPr>
                            <a:rPr lang="en-US" altLang="zh-TW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′′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TW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λ</a:t>
                </a:r>
                <a:r>
                  <a:rPr lang="en-US" altLang="zh-TW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a nonnegative tuning parameter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20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</a:t>
                </a:r>
                <a:r>
                  <a:rPr lang="en-US" altLang="zh-TW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a smoothing spline</a:t>
                </a:r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4523220"/>
              </a:xfrm>
              <a:blipFill>
                <a:blip r:embed="rId2"/>
                <a:stretch>
                  <a:fillRect l="-965" t="-15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49E06B4-30C6-427B-9C3B-1C5ABA5E1CA3}"/>
              </a:ext>
            </a:extLst>
          </p:cNvPr>
          <p:cNvSpPr txBox="1"/>
          <p:nvPr/>
        </p:nvSpPr>
        <p:spPr>
          <a:xfrm>
            <a:off x="1230549" y="6544282"/>
            <a:ext cx="81906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2163719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zh-TW" dirty="0" err="1"/>
              <a:t>Loss+Penalty</a:t>
            </a:r>
            <a:endParaRPr lang="es-ES_tradnl" altLang="zh-TW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a loss function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zh-TW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zh-TW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𝒾</m:t>
                          </m:r>
                          <m:r>
                            <a:rPr lang="en-US" altLang="zh-TW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zh-TW" alt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𝓃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 </a:t>
                </a:r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a penalty term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altLang="zh-TW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1512" b="-32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1">
            <a:extLst>
              <a:ext uri="{FF2B5EF4-FFF2-40B4-BE49-F238E27FC236}">
                <a16:creationId xmlns:a16="http://schemas.microsoft.com/office/drawing/2014/main" id="{B884055A-DD6B-4CA1-8B38-98E257FCD627}"/>
              </a:ext>
            </a:extLst>
          </p:cNvPr>
          <p:cNvSpPr txBox="1"/>
          <p:nvPr/>
        </p:nvSpPr>
        <p:spPr>
          <a:xfrm>
            <a:off x="1230548" y="6580760"/>
            <a:ext cx="8190689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0593570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A penalty term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𝜆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929" t="-50476" b="-8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TW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The first derivative </a:t>
                </a:r>
                <a:r>
                  <a:rPr lang="en-US" altLang="zh-TW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g</a:t>
                </a:r>
                <a:r>
                  <a:rPr lang="en-US" altLang="zh-TW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’(</a:t>
                </a:r>
                <a:r>
                  <a:rPr lang="en-US" altLang="zh-TW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t</a:t>
                </a:r>
                <a:r>
                  <a:rPr lang="en-US" altLang="zh-TW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): measures the slope of a function at </a:t>
                </a:r>
                <a:r>
                  <a:rPr lang="en-US" altLang="zh-TW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t</a:t>
                </a:r>
                <a:endParaRPr lang="en-US" altLang="zh-TW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zh-TW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The second derivative </a:t>
                </a:r>
                <a:r>
                  <a:rPr lang="en-US" altLang="zh-TW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g</a:t>
                </a:r>
                <a:r>
                  <a:rPr lang="en-US" altLang="zh-TW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’’(</a:t>
                </a:r>
                <a:r>
                  <a:rPr lang="en-US" altLang="zh-TW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t</a:t>
                </a:r>
                <a:r>
                  <a:rPr lang="en-US" altLang="zh-TW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): corresponds to the amount by which the slope is changing, a measure of its </a:t>
                </a:r>
                <a:r>
                  <a:rPr lang="en-US" altLang="zh-TW" sz="2400" u="sng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roughness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altLang="zh-TW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If </a:t>
                </a:r>
                <a:r>
                  <a:rPr lang="en-US" altLang="zh-TW" sz="20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</a:t>
                </a:r>
                <a:r>
                  <a:rPr lang="en-US" altLang="zh-TW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</a:t>
                </a:r>
                <a:r>
                  <a:rPr lang="en-US" altLang="zh-TW" sz="20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</a:t>
                </a:r>
                <a:r>
                  <a:rPr lang="en-US" altLang="zh-TW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is very wiggly near </a:t>
                </a:r>
                <a:r>
                  <a:rPr lang="en-US" altLang="zh-TW" sz="20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</a:t>
                </a:r>
                <a:r>
                  <a:rPr lang="en-US" altLang="zh-TW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and it is close to zero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altLang="zh-TW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otherwise =&gt; large in absolute value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zh-TW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nor/>
                          </m:rPr>
                          <a:rPr lang="en-US" altLang="zh-TW" sz="24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an</m:t>
                        </m:r>
                        <m:r>
                          <m:rPr>
                            <m:nor/>
                          </m:rPr>
                          <a:rPr lang="en-US" altLang="zh-TW" sz="24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TW" sz="24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integral</m:t>
                        </m:r>
                      </m:e>
                    </m:nary>
                    <m:r>
                      <a:rPr lang="en-US" altLang="zh-TW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:</a:t>
                </a:r>
                <a:r>
                  <a:rPr lang="en-US" altLang="zh-TW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 </a:t>
                </a:r>
                <a:r>
                  <a:rPr lang="en-US" altLang="zh-TW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a measure of the total change in the function </a:t>
                </a:r>
                <a:r>
                  <a:rPr lang="en-US" altLang="zh-TW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g</a:t>
                </a:r>
                <a:r>
                  <a:rPr lang="en-US" altLang="zh-TW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(</a:t>
                </a:r>
                <a:r>
                  <a:rPr lang="en-US" altLang="zh-TW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t</a:t>
                </a:r>
                <a:r>
                  <a:rPr lang="en-US" altLang="zh-TW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), over its entire range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altLang="zh-TW" sz="20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</a:t>
                </a:r>
                <a:r>
                  <a:rPr lang="en-US" altLang="zh-TW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 is very smooth: </a:t>
                </a:r>
                <a:r>
                  <a:rPr lang="en-US" altLang="zh-TW" sz="20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</a:t>
                </a:r>
                <a:r>
                  <a:rPr lang="en-US" altLang="zh-TW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’(</a:t>
                </a:r>
                <a:r>
                  <a:rPr lang="en-US" altLang="zh-TW" sz="20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</a:t>
                </a:r>
                <a:r>
                  <a:rPr lang="en-US" altLang="zh-TW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will be close to constant =&gt; take on a small value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altLang="zh-TW" sz="20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</a:t>
                </a:r>
                <a:r>
                  <a:rPr lang="en-US" altLang="zh-TW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is jumpy and variable: </a:t>
                </a:r>
                <a:r>
                  <a:rPr lang="en-US" altLang="zh-TW" sz="20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</a:t>
                </a:r>
                <a:r>
                  <a:rPr lang="en-US" altLang="zh-TW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’(</a:t>
                </a:r>
                <a:r>
                  <a:rPr lang="en-US" altLang="zh-TW" sz="20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</a:t>
                </a:r>
                <a:r>
                  <a:rPr lang="en-US" altLang="zh-TW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will vary significantly=&gt; take on a large value</a:t>
                </a:r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698" r="-1447" b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90E07A3-7192-4479-9550-DC855FE8ACBB}"/>
              </a:ext>
            </a:extLst>
          </p:cNvPr>
          <p:cNvSpPr txBox="1"/>
          <p:nvPr/>
        </p:nvSpPr>
        <p:spPr>
          <a:xfrm>
            <a:off x="1206228" y="6544280"/>
            <a:ext cx="8190689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995404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Linear and logistic regression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Extracting relations and advice from functional models</a:t>
            </a:r>
          </a:p>
          <a:p>
            <a:r>
              <a:rPr lang="en-US" altLang="zh-TW" dirty="0"/>
              <a:t>linear regression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predict quantities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Interpreting the diagnostics from </a:t>
            </a:r>
            <a:r>
              <a:rPr lang="en-US" altLang="zh-TW" dirty="0">
                <a:latin typeface="Courier" charset="0"/>
                <a:ea typeface="Courier" charset="0"/>
                <a:cs typeface="Courier" charset="0"/>
              </a:rPr>
              <a:t>lm</a:t>
            </a:r>
            <a:r>
              <a:rPr lang="en-US" altLang="zh-TW" dirty="0"/>
              <a:t> call</a:t>
            </a:r>
          </a:p>
          <a:p>
            <a:r>
              <a:rPr lang="en-US" altLang="zh-TW" dirty="0"/>
              <a:t>logistic regression 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predict probabilities or categories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Interpreting the diagnostics from </a:t>
            </a:r>
            <a:r>
              <a:rPr lang="en-US" altLang="zh-TW" dirty="0" err="1">
                <a:latin typeface="Courier" charset="0"/>
                <a:ea typeface="Courier" charset="0"/>
                <a:cs typeface="Courier" charset="0"/>
              </a:rPr>
              <a:t>glm</a:t>
            </a:r>
            <a:r>
              <a:rPr lang="en-US" altLang="zh-TW" dirty="0"/>
              <a:t> call</a:t>
            </a:r>
            <a:endParaRPr kumimoji="1" lang="zh-TW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480C1-418A-4741-B888-1927E235A5FF}"/>
              </a:ext>
            </a:extLst>
          </p:cNvPr>
          <p:cNvSpPr txBox="1"/>
          <p:nvPr/>
        </p:nvSpPr>
        <p:spPr>
          <a:xfrm>
            <a:off x="5462081" y="6580762"/>
            <a:ext cx="399563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89162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GAMs in practice</a:t>
            </a:r>
            <a:endParaRPr kumimoji="1" lang="zh-TW" altLang="en-US" sz="4000" dirty="0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674067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 spline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291" y="1726968"/>
            <a:ext cx="6659418" cy="4616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7C24CB-CEAA-4E7F-ADDF-A16DE5954765}"/>
              </a:ext>
            </a:extLst>
          </p:cNvPr>
          <p:cNvSpPr txBox="1"/>
          <p:nvPr/>
        </p:nvSpPr>
        <p:spPr>
          <a:xfrm>
            <a:off x="4659549" y="6519962"/>
            <a:ext cx="45549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 9.2,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227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Preparing an artificial problem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b-NO" altLang="zh-TW" dirty="0" err="1">
                <a:solidFill>
                  <a:schemeClr val="accent1"/>
                </a:solidFill>
              </a:rPr>
              <a:t>gam.R</a:t>
            </a:r>
            <a:endParaRPr lang="nb-NO" altLang="zh-TW" dirty="0">
              <a:solidFill>
                <a:schemeClr val="accent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nb-NO" altLang="zh-TW" sz="2200" dirty="0" err="1">
                <a:latin typeface="Courier New" charset="0"/>
                <a:ea typeface="Courier New" charset="0"/>
                <a:cs typeface="Courier New" charset="0"/>
              </a:rPr>
              <a:t>set.seed</a:t>
            </a:r>
            <a:r>
              <a:rPr lang="nb-NO" altLang="zh-TW" sz="2200" dirty="0">
                <a:latin typeface="Courier New" charset="0"/>
                <a:ea typeface="Courier New" charset="0"/>
                <a:cs typeface="Courier New" charset="0"/>
              </a:rPr>
              <a:t>(602957)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s-IS" altLang="zh-TW" sz="2200" dirty="0">
                <a:latin typeface="Courier New" charset="0"/>
                <a:ea typeface="Courier New" charset="0"/>
                <a:cs typeface="Courier New" charset="0"/>
              </a:rPr>
              <a:t>x &lt;- rnorm(1000)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altLang="zh-TW" sz="2200" dirty="0" err="1">
                <a:latin typeface="Courier New" charset="0"/>
                <a:ea typeface="Courier New" charset="0"/>
                <a:cs typeface="Courier New" charset="0"/>
              </a:rPr>
              <a:t>noise</a:t>
            </a:r>
            <a:r>
              <a:rPr lang="it-IT" altLang="zh-TW" sz="2200" dirty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it-IT" altLang="zh-TW" sz="2200" dirty="0" err="1">
                <a:latin typeface="Courier New" charset="0"/>
                <a:ea typeface="Courier New" charset="0"/>
                <a:cs typeface="Courier New" charset="0"/>
              </a:rPr>
              <a:t>rnorm</a:t>
            </a:r>
            <a:r>
              <a:rPr lang="it-IT" altLang="zh-TW" sz="2200" dirty="0">
                <a:latin typeface="Courier New" charset="0"/>
                <a:ea typeface="Courier New" charset="0"/>
                <a:cs typeface="Courier New" charset="0"/>
              </a:rPr>
              <a:t>(1000, </a:t>
            </a:r>
            <a:r>
              <a:rPr lang="it-IT" altLang="zh-TW" sz="2200" dirty="0" err="1">
                <a:latin typeface="Courier New" charset="0"/>
                <a:ea typeface="Courier New" charset="0"/>
                <a:cs typeface="Courier New" charset="0"/>
              </a:rPr>
              <a:t>sd</a:t>
            </a:r>
            <a:r>
              <a:rPr lang="it-IT" altLang="zh-TW" sz="2200" dirty="0">
                <a:latin typeface="Courier New" charset="0"/>
                <a:ea typeface="Courier New" charset="0"/>
                <a:cs typeface="Courier New" charset="0"/>
              </a:rPr>
              <a:t>=1.5)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altLang="zh-TW" sz="2200" dirty="0" err="1">
                <a:latin typeface="Courier New" charset="0"/>
                <a:ea typeface="Courier New" charset="0"/>
                <a:cs typeface="Courier New" charset="0"/>
              </a:rPr>
              <a:t>y</a:t>
            </a:r>
            <a:r>
              <a:rPr lang="de-DE" altLang="zh-TW" sz="2200" dirty="0">
                <a:latin typeface="Courier New" charset="0"/>
                <a:ea typeface="Courier New" charset="0"/>
                <a:cs typeface="Courier New" charset="0"/>
              </a:rPr>
              <a:t> &lt;- 3*sin(2*x)+cos(0.75*x)-1.5*(x^2)+</a:t>
            </a:r>
            <a:r>
              <a:rPr lang="de-DE" altLang="zh-TW" sz="2200" dirty="0" err="1">
                <a:latin typeface="Courier New" charset="0"/>
                <a:ea typeface="Courier New" charset="0"/>
                <a:cs typeface="Courier New" charset="0"/>
              </a:rPr>
              <a:t>noise</a:t>
            </a:r>
            <a:endParaRPr lang="de-DE" altLang="zh-TW" sz="22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altLang="zh-TW" sz="2200" dirty="0">
                <a:latin typeface="Courier New" charset="0"/>
                <a:ea typeface="Courier New" charset="0"/>
                <a:cs typeface="Courier New" charset="0"/>
              </a:rPr>
              <a:t>select &lt;- </a:t>
            </a:r>
            <a:r>
              <a:rPr lang="en-US" altLang="zh-TW" sz="2200" dirty="0" err="1">
                <a:latin typeface="Courier New" charset="0"/>
                <a:ea typeface="Courier New" charset="0"/>
                <a:cs typeface="Courier New" charset="0"/>
              </a:rPr>
              <a:t>runif</a:t>
            </a:r>
            <a:r>
              <a:rPr lang="en-US" altLang="zh-TW" sz="2200" dirty="0">
                <a:latin typeface="Courier New" charset="0"/>
                <a:ea typeface="Courier New" charset="0"/>
                <a:cs typeface="Courier New" charset="0"/>
              </a:rPr>
              <a:t>(1000)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zh-TW" sz="2200" dirty="0">
                <a:latin typeface="Courier New" charset="0"/>
                <a:ea typeface="Courier New" charset="0"/>
                <a:cs typeface="Courier New" charset="0"/>
              </a:rPr>
              <a:t>frame &lt;- </a:t>
            </a:r>
            <a:r>
              <a:rPr lang="en-US" altLang="zh-TW" sz="2200" dirty="0" err="1">
                <a:latin typeface="Courier New" charset="0"/>
                <a:ea typeface="Courier New" charset="0"/>
                <a:cs typeface="Courier New" charset="0"/>
              </a:rPr>
              <a:t>data.frame</a:t>
            </a:r>
            <a:r>
              <a:rPr lang="en-US" altLang="zh-TW" sz="2200" dirty="0">
                <a:latin typeface="Courier New" charset="0"/>
                <a:ea typeface="Courier New" charset="0"/>
                <a:cs typeface="Courier New" charset="0"/>
              </a:rPr>
              <a:t>(y=y, x = x)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zh-TW" sz="2200" dirty="0">
                <a:latin typeface="Courier New" charset="0"/>
                <a:ea typeface="Courier New" charset="0"/>
                <a:cs typeface="Courier New" charset="0"/>
              </a:rPr>
              <a:t>train &lt;- frame[select &gt; 0.1,]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zh-TW" sz="2200" dirty="0">
                <a:latin typeface="Courier New" charset="0"/>
                <a:ea typeface="Courier New" charset="0"/>
                <a:cs typeface="Courier New" charset="0"/>
              </a:rPr>
              <a:t>test &lt;-frame[select &lt;= 0.1,]</a:t>
            </a:r>
            <a:endParaRPr kumimoji="1" lang="zh-TW" altLang="en-US" sz="19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427B7-0164-4194-8BF5-0AED0012304C}"/>
              </a:ext>
            </a:extLst>
          </p:cNvPr>
          <p:cNvSpPr txBox="1"/>
          <p:nvPr/>
        </p:nvSpPr>
        <p:spPr>
          <a:xfrm>
            <a:off x="5425602" y="6519962"/>
            <a:ext cx="37889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32229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Linear regression applied to our artificial example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lin.model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 &lt;- lm(y ~ x, data=train)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summary(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lin.model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#calculate the root mean squared error (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rmse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resid.lin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train$y-predict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lin.model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sqrt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(mean(resid.lin^2))</a:t>
            </a:r>
            <a:endParaRPr kumimoji="1" lang="zh-TW" altLang="en-US" sz="24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E2F05-82A1-476F-BD6D-554BB0AF8341}"/>
              </a:ext>
            </a:extLst>
          </p:cNvPr>
          <p:cNvSpPr txBox="1"/>
          <p:nvPr/>
        </p:nvSpPr>
        <p:spPr>
          <a:xfrm>
            <a:off x="5425602" y="6519962"/>
            <a:ext cx="37889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6502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Response vs. Prediction by linear model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1469200"/>
          </a:xfrm>
        </p:spPr>
        <p:txBody>
          <a:bodyPr>
            <a:normAutofit/>
          </a:bodyPr>
          <a:lstStyle/>
          <a:p>
            <a:r>
              <a:rPr lang="en-US" altLang="zh-TW" i="1" dirty="0">
                <a:latin typeface="+mn-lt"/>
              </a:rPr>
              <a:t>R </a:t>
            </a:r>
            <a:r>
              <a:rPr lang="en-US" altLang="zh-TW" baseline="30000" dirty="0">
                <a:latin typeface="+mn-lt"/>
              </a:rPr>
              <a:t>2</a:t>
            </a:r>
            <a:r>
              <a:rPr lang="en-US" altLang="zh-TW" dirty="0">
                <a:latin typeface="+mn-lt"/>
              </a:rPr>
              <a:t> = ~ 0.04 =&gt; a very poor fit</a:t>
            </a:r>
          </a:p>
          <a:p>
            <a:r>
              <a:rPr lang="en-US" altLang="zh-TW" dirty="0">
                <a:latin typeface="+mn-lt"/>
              </a:rPr>
              <a:t>Heteroscedastic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regions where the model systematically underpredicts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regions where it systematically overpredicts.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920" y="3159889"/>
            <a:ext cx="5248160" cy="3190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05D935-6BF7-4422-9253-08B5284D325B}"/>
              </a:ext>
            </a:extLst>
          </p:cNvPr>
          <p:cNvSpPr txBox="1"/>
          <p:nvPr/>
        </p:nvSpPr>
        <p:spPr>
          <a:xfrm>
            <a:off x="4768985" y="6519962"/>
            <a:ext cx="444554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新細明體"/>
              </a:rPr>
              <a:t>Figure 9.3,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79095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GAM applied to our artificial example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library(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mgcv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buNone/>
            </a:pP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glin.model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gam(</a:t>
            </a: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y~s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(x), data=train)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y ~ x =&gt; the same with </a:t>
            </a:r>
            <a:r>
              <a:rPr lang="en-US" altLang="zh-TW" i="1" dirty="0">
                <a:solidFill>
                  <a:schemeClr val="bg2">
                    <a:lumMod val="25000"/>
                  </a:schemeClr>
                </a:solidFill>
              </a:rPr>
              <a:t>lm</a:t>
            </a:r>
            <a:endParaRPr lang="en-US" altLang="zh-TW" dirty="0">
              <a:solidFill>
                <a:schemeClr val="bg2">
                  <a:lumMod val="2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altLang="zh-TW" dirty="0" err="1">
                <a:solidFill>
                  <a:schemeClr val="bg2">
                    <a:lumMod val="2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glin.model$converged</a:t>
            </a:r>
            <a:endParaRPr lang="en-US" altLang="zh-TW" dirty="0">
              <a:solidFill>
                <a:schemeClr val="bg2">
                  <a:lumMod val="2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</a:rPr>
              <a:t>The converged parameter tells you if the algorithm converged. You should only trust the output if this is TRUE.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66EC3A-175B-4C1F-B571-3ACE320888B7}"/>
              </a:ext>
            </a:extLst>
          </p:cNvPr>
          <p:cNvSpPr txBox="1"/>
          <p:nvPr/>
        </p:nvSpPr>
        <p:spPr>
          <a:xfrm>
            <a:off x="5425602" y="6519962"/>
            <a:ext cx="37889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45578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GAM applied to our artificial example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dirty="0">
                <a:latin typeface="Courier New" charset="0"/>
                <a:ea typeface="Courier New" charset="0"/>
                <a:cs typeface="Courier New" charset="0"/>
              </a:rPr>
              <a:t>summary(</a:t>
            </a:r>
            <a:r>
              <a:rPr lang="en-US" altLang="zh-TW" sz="2800" dirty="0" err="1">
                <a:latin typeface="Courier New" charset="0"/>
                <a:ea typeface="Courier New" charset="0"/>
                <a:cs typeface="Courier New" charset="0"/>
              </a:rPr>
              <a:t>glin.model</a:t>
            </a:r>
            <a:r>
              <a:rPr lang="en-US" altLang="zh-TW" sz="2800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smooth terms are the nonlinear terms.</a:t>
            </a:r>
          </a:p>
          <a:p>
            <a:pPr lvl="1">
              <a:lnSpc>
                <a:spcPct val="100000"/>
              </a:lnSpc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effective degrees of freedom (</a:t>
            </a:r>
            <a:r>
              <a:rPr lang="en-US" altLang="zh-TW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edf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used up to build each smooth term</a:t>
            </a:r>
          </a:p>
          <a:p>
            <a:pPr lvl="2">
              <a:lnSpc>
                <a:spcPct val="100000"/>
              </a:lnSpc>
            </a:pP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near 1 indicates that the variable has an approximately linear relationship to the output</a:t>
            </a:r>
          </a:p>
          <a:p>
            <a:pPr lvl="1">
              <a:lnSpc>
                <a:spcPct val="100000"/>
              </a:lnSpc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R-</a:t>
            </a:r>
            <a:r>
              <a:rPr lang="en-US" altLang="zh-TW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sq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altLang="zh-TW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adj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=  adjusted R-squared.</a:t>
            </a:r>
          </a:p>
          <a:p>
            <a:pPr lvl="1">
              <a:lnSpc>
                <a:spcPct val="100000"/>
              </a:lnSpc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Deviance explained  = the raw R-squared </a:t>
            </a:r>
            <a:r>
              <a:rPr lang="is-I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(0.834)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9FFE7D-89FC-4DD9-A152-8DBC03807A8F}"/>
              </a:ext>
            </a:extLst>
          </p:cNvPr>
          <p:cNvSpPr txBox="1"/>
          <p:nvPr/>
        </p:nvSpPr>
        <p:spPr>
          <a:xfrm>
            <a:off x="5425602" y="6519962"/>
            <a:ext cx="37889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9519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GAM applied to our artificial example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calculate the root mean squared error (</a:t>
            </a:r>
            <a:r>
              <a:rPr lang="en-US" altLang="zh-TW" dirty="0" err="1"/>
              <a:t>rmse</a:t>
            </a:r>
            <a:r>
              <a:rPr lang="en-US" altLang="zh-TW" dirty="0"/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resid.glin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train$y-predict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glin.model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sqrt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(mean(resid.glin^2))</a:t>
            </a:r>
          </a:p>
        </p:txBody>
      </p:sp>
    </p:spTree>
    <p:extLst>
      <p:ext uri="{BB962C8B-B14F-4D97-AF65-F5344CB8AC3E}">
        <p14:creationId xmlns:p14="http://schemas.microsoft.com/office/powerpoint/2010/main" val="12661530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Response vs. Prediction by GAM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23687"/>
            <a:ext cx="7886700" cy="203157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TW" dirty="0">
                <a:latin typeface="+mn-lt"/>
              </a:rPr>
              <a:t>R-squared of 0.83</a:t>
            </a:r>
          </a:p>
          <a:p>
            <a:pPr lvl="1">
              <a:lnSpc>
                <a:spcPct val="120000"/>
              </a:lnSpc>
            </a:pPr>
            <a:r>
              <a:rPr lang="en-US" altLang="zh-TW" dirty="0"/>
              <a:t>the model explains over 80% of the variance</a:t>
            </a:r>
          </a:p>
          <a:p>
            <a:pPr>
              <a:lnSpc>
                <a:spcPct val="120000"/>
              </a:lnSpc>
            </a:pPr>
            <a:r>
              <a:rPr lang="en-US" altLang="zh-TW" dirty="0">
                <a:latin typeface="+mn-lt"/>
              </a:rPr>
              <a:t>RMSE = 1.448514</a:t>
            </a:r>
          </a:p>
          <a:p>
            <a:pPr lvl="1">
              <a:lnSpc>
                <a:spcPct val="120000"/>
              </a:lnSpc>
            </a:pPr>
            <a:r>
              <a:rPr lang="en-US" altLang="zh-TW" dirty="0"/>
              <a:t>over the training data is less than half the RMSE of the linear model (= 3.481091)</a:t>
            </a:r>
          </a:p>
          <a:p>
            <a:pPr>
              <a:lnSpc>
                <a:spcPct val="120000"/>
              </a:lnSpc>
            </a:pPr>
            <a:r>
              <a:rPr lang="en-US" altLang="zh-TW" dirty="0">
                <a:latin typeface="+mn-lt"/>
              </a:rPr>
              <a:t>Homoscedastic</a:t>
            </a:r>
          </a:p>
          <a:p>
            <a:pPr lvl="1">
              <a:lnSpc>
                <a:spcPct val="120000"/>
              </a:lnSpc>
            </a:pPr>
            <a:r>
              <a:rPr lang="en-US" altLang="zh-TW" dirty="0"/>
              <a:t>any given prediction is as likely to be an </a:t>
            </a:r>
            <a:r>
              <a:rPr lang="en-US" altLang="zh-TW" dirty="0" err="1"/>
              <a:t>overprediction</a:t>
            </a:r>
            <a:r>
              <a:rPr lang="en-US" altLang="zh-TW" dirty="0"/>
              <a:t> as an </a:t>
            </a:r>
            <a:r>
              <a:rPr lang="en-US" altLang="zh-TW" dirty="0" err="1"/>
              <a:t>underprediction</a:t>
            </a:r>
            <a:endParaRPr kumimoji="1"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617" y="3455261"/>
            <a:ext cx="4916500" cy="29170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3DC1C5-9DAF-4CA1-8C27-DEB21A9D2AEE}"/>
              </a:ext>
            </a:extLst>
          </p:cNvPr>
          <p:cNvSpPr txBox="1"/>
          <p:nvPr/>
        </p:nvSpPr>
        <p:spPr>
          <a:xfrm>
            <a:off x="4744667" y="6519962"/>
            <a:ext cx="439690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新細明體"/>
              </a:rPr>
              <a:t>Figure 9.4,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36725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Comparing linear regression and GAM performance on test data</a:t>
            </a:r>
            <a:endParaRPr kumimoji="1"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actual &lt;- </a:t>
            </a: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test$y</a:t>
            </a:r>
            <a:endParaRPr lang="en-US" altLang="zh-TW" sz="20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pred.lin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 &lt;- predict(</a:t>
            </a: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lin.model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newdata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=test)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pred.glin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 &lt;- predict(</a:t>
            </a: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glin.model,newdata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=test)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resid.lin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 &lt;- actual-</a:t>
            </a: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pred.lin</a:t>
            </a:r>
            <a:endParaRPr lang="en-US" altLang="zh-TW" sz="20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resid.glin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 &lt;- actual-</a:t>
            </a: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pred.glin</a:t>
            </a:r>
            <a:endParaRPr lang="en-US" altLang="zh-TW" sz="20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1527B-9E70-441E-971D-D2007C177082}"/>
              </a:ext>
            </a:extLst>
          </p:cNvPr>
          <p:cNvSpPr txBox="1"/>
          <p:nvPr/>
        </p:nvSpPr>
        <p:spPr>
          <a:xfrm>
            <a:off x="5425602" y="6519962"/>
            <a:ext cx="37889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253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predicting a quantitative response Y on the basis of a single predictor variable X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𝑌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regressing </a:t>
                </a:r>
                <a:r>
                  <a:rPr lang="en-US" i="1" dirty="0"/>
                  <a:t>Y</a:t>
                </a:r>
                <a:r>
                  <a:rPr lang="en-US" dirty="0"/>
                  <a:t> on </a:t>
                </a:r>
                <a:r>
                  <a:rPr lang="en-US" i="1" dirty="0"/>
                  <a:t>X</a:t>
                </a:r>
                <a:r>
                  <a:rPr lang="en-US" dirty="0"/>
                  <a:t>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i="1" dirty="0"/>
                  <a:t>Y</a:t>
                </a:r>
                <a:r>
                  <a:rPr lang="en-US" dirty="0"/>
                  <a:t> onto </a:t>
                </a:r>
                <a:r>
                  <a:rPr lang="en-US" i="1" dirty="0"/>
                  <a:t>X</a:t>
                </a:r>
                <a:endParaRPr lang="en-US" b="0" dirty="0">
                  <a:ea typeface="Cambria Math" charset="0"/>
                  <a:cs typeface="Cambria Math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: intercept 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: slope 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: coefficients or parameters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sales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TV</m:t>
                    </m:r>
                  </m:oMath>
                </a14:m>
                <a:endParaRPr lang="en-US" i="1" dirty="0"/>
              </a:p>
              <a:p>
                <a:pPr lvl="1">
                  <a:lnSpc>
                    <a:spcPct val="100000"/>
                  </a:lnSpc>
                </a:pPr>
                <a:endParaRPr lang="en-US" i="1" dirty="0"/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40250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Comparing linear regression and GAM performance on test data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Compare the RMSE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sqrt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(mean(resid.lin^2))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altLang="zh-TW" dirty="0" err="1">
                <a:latin typeface="Courier New" charset="0"/>
                <a:ea typeface="Courier New" charset="0"/>
                <a:cs typeface="Courier New" charset="0"/>
              </a:rPr>
              <a:t>sqrt</a:t>
            </a:r>
            <a:r>
              <a:rPr lang="pt-BR" altLang="zh-TW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pt-BR" altLang="zh-TW" dirty="0" err="1">
                <a:latin typeface="Courier New" charset="0"/>
                <a:ea typeface="Courier New" charset="0"/>
                <a:cs typeface="Courier New" charset="0"/>
              </a:rPr>
              <a:t>mean</a:t>
            </a:r>
            <a:r>
              <a:rPr lang="pt-BR" altLang="zh-TW" dirty="0">
                <a:latin typeface="Courier New" charset="0"/>
                <a:ea typeface="Courier New" charset="0"/>
                <a:cs typeface="Courier New" charset="0"/>
              </a:rPr>
              <a:t>(resid.glin^2))</a:t>
            </a:r>
            <a:endParaRPr lang="en-US" altLang="zh-TW" dirty="0">
              <a:latin typeface="Courier New" charset="0"/>
              <a:ea typeface="Courier New" charset="0"/>
              <a:cs typeface="Courier New" charset="0"/>
            </a:endParaRPr>
          </a:p>
          <a:p>
            <a:pPr>
              <a:lnSpc>
                <a:spcPct val="100000"/>
              </a:lnSpc>
            </a:pPr>
            <a:r>
              <a:rPr kumimoji="1" lang="en-US" altLang="zh-TW" dirty="0"/>
              <a:t>Compare the R-squared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cor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(actual, 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pred.lin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)^2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cor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(actual, 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pred.glin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)^2</a:t>
            </a:r>
          </a:p>
          <a:p>
            <a:pPr>
              <a:lnSpc>
                <a:spcPct val="100000"/>
              </a:lnSpc>
            </a:pPr>
            <a:r>
              <a:rPr kumimoji="1" lang="en-US" altLang="zh-TW" dirty="0"/>
              <a:t>Any overfitting?</a:t>
            </a:r>
            <a:endParaRPr kumimoji="1"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09037-F0F3-4E1B-9A4C-75A817BD9121}"/>
              </a:ext>
            </a:extLst>
          </p:cNvPr>
          <p:cNvSpPr txBox="1"/>
          <p:nvPr/>
        </p:nvSpPr>
        <p:spPr>
          <a:xfrm>
            <a:off x="5425602" y="6519962"/>
            <a:ext cx="37889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4672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Extracting the nonlinear relationships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plot(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glin.model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)</a:t>
            </a:r>
            <a:endParaRPr kumimoji="1" lang="zh-TW" alt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429" y="2351899"/>
            <a:ext cx="7383141" cy="39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772F82-285E-4E7F-8B48-F1C19583F0FA}"/>
              </a:ext>
            </a:extLst>
          </p:cNvPr>
          <p:cNvSpPr txBox="1"/>
          <p:nvPr/>
        </p:nvSpPr>
        <p:spPr>
          <a:xfrm>
            <a:off x="4781145" y="6519962"/>
            <a:ext cx="443338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新細明體"/>
              </a:rPr>
              <a:t>Figure 9.5,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486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Extracting a learned spline from a GAM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60337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sx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 &lt;- predict(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glin.model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, type="terms")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summary(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sx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xframe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cbind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(train, 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sx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=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sx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[,1])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xframe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(x=x)) + 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geom_point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(y=y), alpha=0.4) + 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geom_line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(y=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sx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))</a:t>
            </a:r>
            <a:endParaRPr kumimoji="1" lang="zh-TW" alt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403" y="3429000"/>
            <a:ext cx="4685975" cy="2971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FD128F-0E98-478E-A4D4-36829267D6C7}"/>
              </a:ext>
            </a:extLst>
          </p:cNvPr>
          <p:cNvSpPr txBox="1"/>
          <p:nvPr/>
        </p:nvSpPr>
        <p:spPr>
          <a:xfrm>
            <a:off x="4756826" y="6519962"/>
            <a:ext cx="44576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新細明體"/>
              </a:rPr>
              <a:t>Figure 9.5,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48860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CDC 2010 natality dataset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+mn-lt"/>
              </a:rPr>
              <a:t>predict a newborn baby’s weight (DBWT ) 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mother’s weight (PWGT )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mother’s pregnancy weight gain (WTGAIN )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mother’s age (MAGER )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number of prenatal medical visits (UPREVIS )</a:t>
            </a:r>
          </a:p>
          <a:p>
            <a:r>
              <a:rPr kumimoji="1" lang="en-US" altLang="zh-TW" sz="1600" dirty="0">
                <a:latin typeface="+mn-lt"/>
              </a:rPr>
              <a:t>https://</a:t>
            </a:r>
            <a:r>
              <a:rPr kumimoji="1" lang="en-US" altLang="zh-TW" sz="1600" dirty="0" err="1">
                <a:latin typeface="+mn-lt"/>
              </a:rPr>
              <a:t>github.com</a:t>
            </a:r>
            <a:r>
              <a:rPr kumimoji="1" lang="en-US" altLang="zh-TW" sz="1600" dirty="0">
                <a:latin typeface="+mn-lt"/>
              </a:rPr>
              <a:t>/</a:t>
            </a:r>
            <a:r>
              <a:rPr kumimoji="1" lang="en-US" altLang="zh-TW" sz="1600" dirty="0" err="1">
                <a:latin typeface="+mn-lt"/>
              </a:rPr>
              <a:t>WinVector</a:t>
            </a:r>
            <a:r>
              <a:rPr kumimoji="1" lang="en-US" altLang="zh-TW" sz="1600" dirty="0">
                <a:latin typeface="+mn-lt"/>
              </a:rPr>
              <a:t>/</a:t>
            </a:r>
            <a:r>
              <a:rPr kumimoji="1" lang="en-US" altLang="zh-TW" sz="1600" dirty="0" err="1">
                <a:latin typeface="+mn-lt"/>
              </a:rPr>
              <a:t>zmPDSwR</a:t>
            </a:r>
            <a:r>
              <a:rPr kumimoji="1" lang="en-US" altLang="zh-TW" sz="1600" dirty="0">
                <a:latin typeface="+mn-lt"/>
              </a:rPr>
              <a:t>/blob/master/CDC/</a:t>
            </a:r>
            <a:r>
              <a:rPr kumimoji="1" lang="en-US" altLang="zh-TW" sz="1600" dirty="0" err="1">
                <a:latin typeface="+mn-lt"/>
              </a:rPr>
              <a:t>NatalBirthData.rData</a:t>
            </a:r>
            <a:endParaRPr kumimoji="1" lang="zh-TW" alt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94898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Using GAM on actual data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err="1">
                <a:solidFill>
                  <a:schemeClr val="accent1"/>
                </a:solidFill>
              </a:rPr>
              <a:t>newBornWei</a:t>
            </a:r>
            <a:r>
              <a:rPr lang="en-US" altLang="zh-TW" dirty="0">
                <a:solidFill>
                  <a:schemeClr val="accent1"/>
                </a:solidFill>
              </a:rPr>
              <a:t>/</a:t>
            </a:r>
            <a:r>
              <a:rPr lang="en-US" altLang="zh-TW" dirty="0" err="1">
                <a:solidFill>
                  <a:schemeClr val="accent1"/>
                </a:solidFill>
              </a:rPr>
              <a:t>predBornWei.R</a:t>
            </a:r>
            <a:endParaRPr lang="en-US" altLang="zh-TW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library(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mgcv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buNone/>
            </a:pP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library(ggplot2)</a:t>
            </a:r>
          </a:p>
          <a:p>
            <a:pPr marL="0" indent="0">
              <a:buNone/>
            </a:pP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load("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NatalBirthData.rData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")</a:t>
            </a:r>
          </a:p>
          <a:p>
            <a:pPr marL="0" indent="0">
              <a:buNone/>
            </a:pP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train &lt;- 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sdata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sdata$ORIGRANDGROUP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&lt;=5,]</a:t>
            </a:r>
          </a:p>
          <a:p>
            <a:pPr marL="0" indent="0">
              <a:buNone/>
            </a:pP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test &lt;- 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sdata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sdata$ORIGRANDGROUP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&gt;5,]</a:t>
            </a:r>
            <a:endParaRPr lang="en-US" altLang="zh-TW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8859AF-00A6-4C40-AE3B-F12732BD8933}"/>
              </a:ext>
            </a:extLst>
          </p:cNvPr>
          <p:cNvSpPr txBox="1"/>
          <p:nvPr/>
        </p:nvSpPr>
        <p:spPr>
          <a:xfrm>
            <a:off x="5425602" y="6519962"/>
            <a:ext cx="37889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95383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Using linear on actual data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Build a linear model with four variables.</a:t>
            </a:r>
          </a:p>
          <a:p>
            <a:pPr marL="0" indent="-57150">
              <a:lnSpc>
                <a:spcPct val="100000"/>
              </a:lnSpc>
              <a:buNone/>
            </a:pP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form.lin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as.formula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("DBWT ~ PWGT + WTGAIN + MAGER + UPREVIS")</a:t>
            </a:r>
          </a:p>
          <a:p>
            <a:pPr marL="0" indent="-57150">
              <a:lnSpc>
                <a:spcPct val="100000"/>
              </a:lnSpc>
              <a:buNone/>
            </a:pP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linmodel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 &lt;- lm(</a:t>
            </a: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form.lin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, data=train)</a:t>
            </a:r>
          </a:p>
          <a:p>
            <a:pPr marL="0" indent="-57150">
              <a:lnSpc>
                <a:spcPct val="100000"/>
              </a:lnSpc>
              <a:buNone/>
            </a:pP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summary(</a:t>
            </a: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linmodel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412BFC4-C526-4F6A-8F0F-39C34EC03D1A}"/>
              </a:ext>
            </a:extLst>
          </p:cNvPr>
          <p:cNvSpPr txBox="1"/>
          <p:nvPr/>
        </p:nvSpPr>
        <p:spPr>
          <a:xfrm>
            <a:off x="5425602" y="6519962"/>
            <a:ext cx="3788923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1861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Using GAM on actual data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Build a GAM with the same variables</a:t>
            </a:r>
          </a:p>
          <a:p>
            <a:pPr marL="0" indent="-57150">
              <a:buNone/>
            </a:pP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form.glin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as.formula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("DBWT ~ s(PWGT) + s(WTGAIN) + s(MAGER) + s(UPREVIS)")</a:t>
            </a:r>
          </a:p>
          <a:p>
            <a:pPr marL="0" indent="-57150">
              <a:buNone/>
            </a:pP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glinmodel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 &lt;- gam(</a:t>
            </a: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form.glin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, data=train)</a:t>
            </a:r>
          </a:p>
          <a:p>
            <a:pPr marL="0" indent="-57150">
              <a:buNone/>
            </a:pPr>
            <a:r>
              <a:rPr lang="en-US" altLang="zh-TW" sz="2000" dirty="0" err="1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glinmodel$converged</a:t>
            </a:r>
            <a:endParaRPr lang="en-US" altLang="zh-TW" sz="2000" dirty="0">
              <a:solidFill>
                <a:schemeClr val="accent1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-57150">
              <a:buNone/>
            </a:pP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summary(</a:t>
            </a: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glinmodel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)</a:t>
            </a:r>
            <a:endParaRPr kumimoji="1" lang="zh-TW" altLang="en-US" sz="2000" dirty="0">
              <a:solidFill>
                <a:srgbClr val="FFC00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412BFC4-C526-4F6A-8F0F-39C34EC03D1A}"/>
              </a:ext>
            </a:extLst>
          </p:cNvPr>
          <p:cNvSpPr txBox="1"/>
          <p:nvPr/>
        </p:nvSpPr>
        <p:spPr>
          <a:xfrm>
            <a:off x="5425602" y="6519962"/>
            <a:ext cx="3788923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467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Plotting GAM results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terms &lt;- predict(</a:t>
            </a: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glinmodel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, type="terms")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b-NO" altLang="zh-TW" sz="1800" dirty="0" err="1">
                <a:latin typeface="Courier New" charset="0"/>
                <a:ea typeface="Courier New" charset="0"/>
                <a:cs typeface="Courier New" charset="0"/>
              </a:rPr>
              <a:t>tframe</a:t>
            </a:r>
            <a:r>
              <a:rPr lang="nb-NO" altLang="zh-TW" sz="1800" dirty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nb-NO" altLang="zh-TW" sz="1800" dirty="0" err="1">
                <a:latin typeface="Courier New" charset="0"/>
                <a:ea typeface="Courier New" charset="0"/>
                <a:cs typeface="Courier New" charset="0"/>
              </a:rPr>
              <a:t>cbind</a:t>
            </a:r>
            <a:r>
              <a:rPr lang="nb-NO" altLang="zh-TW" sz="1800" dirty="0">
                <a:latin typeface="Courier New" charset="0"/>
                <a:ea typeface="Courier New" charset="0"/>
                <a:cs typeface="Courier New" charset="0"/>
              </a:rPr>
              <a:t>(DBWT = </a:t>
            </a:r>
            <a:r>
              <a:rPr lang="nb-NO" altLang="zh-TW" sz="1800" dirty="0" err="1">
                <a:latin typeface="Courier New" charset="0"/>
                <a:ea typeface="Courier New" charset="0"/>
                <a:cs typeface="Courier New" charset="0"/>
              </a:rPr>
              <a:t>train$DBWT</a:t>
            </a:r>
            <a:r>
              <a:rPr lang="nb-NO" altLang="zh-TW" sz="18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nb-NO" altLang="zh-TW" sz="1800" dirty="0" err="1">
                <a:latin typeface="Courier New" charset="0"/>
                <a:ea typeface="Courier New" charset="0"/>
                <a:cs typeface="Courier New" charset="0"/>
              </a:rPr>
              <a:t>as.data.frame</a:t>
            </a:r>
            <a:r>
              <a:rPr lang="nb-NO" altLang="zh-TW" sz="1800" dirty="0">
                <a:latin typeface="Courier New" charset="0"/>
                <a:ea typeface="Courier New" charset="0"/>
                <a:cs typeface="Courier New" charset="0"/>
              </a:rPr>
              <a:t>(terms))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b-NO" altLang="zh-TW" sz="1800" dirty="0" err="1">
                <a:latin typeface="Courier New" charset="0"/>
                <a:ea typeface="Courier New" charset="0"/>
                <a:cs typeface="Courier New" charset="0"/>
              </a:rPr>
              <a:t>colnames</a:t>
            </a:r>
            <a:r>
              <a:rPr lang="nb-NO" altLang="zh-TW" sz="18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nb-NO" altLang="zh-TW" sz="1800" dirty="0" err="1">
                <a:latin typeface="Courier New" charset="0"/>
                <a:ea typeface="Courier New" charset="0"/>
                <a:cs typeface="Courier New" charset="0"/>
              </a:rPr>
              <a:t>tframe</a:t>
            </a:r>
            <a:r>
              <a:rPr lang="nb-NO" altLang="zh-TW" sz="1800" dirty="0">
                <a:latin typeface="Courier New" charset="0"/>
                <a:ea typeface="Courier New" charset="0"/>
                <a:cs typeface="Courier New" charset="0"/>
              </a:rPr>
              <a:t>) &lt;- </a:t>
            </a:r>
            <a:r>
              <a:rPr lang="nb-NO" altLang="zh-TW" sz="1800" dirty="0" err="1">
                <a:latin typeface="Courier New" charset="0"/>
                <a:ea typeface="Courier New" charset="0"/>
                <a:cs typeface="Courier New" charset="0"/>
              </a:rPr>
              <a:t>gsub</a:t>
            </a:r>
            <a:r>
              <a:rPr lang="nb-NO" altLang="zh-TW" sz="1800" dirty="0">
                <a:latin typeface="Courier New" charset="0"/>
                <a:ea typeface="Courier New" charset="0"/>
                <a:cs typeface="Courier New" charset="0"/>
              </a:rPr>
              <a:t>('[()]', '', </a:t>
            </a:r>
            <a:r>
              <a:rPr lang="nb-NO" altLang="zh-TW" sz="1800" dirty="0" err="1">
                <a:latin typeface="Courier New" charset="0"/>
                <a:ea typeface="Courier New" charset="0"/>
                <a:cs typeface="Courier New" charset="0"/>
              </a:rPr>
              <a:t>colnames</a:t>
            </a:r>
            <a:r>
              <a:rPr lang="nb-NO" altLang="zh-TW" sz="18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nb-NO" altLang="zh-TW" sz="1800" dirty="0" err="1">
                <a:latin typeface="Courier New" charset="0"/>
                <a:ea typeface="Courier New" charset="0"/>
                <a:cs typeface="Courier New" charset="0"/>
              </a:rPr>
              <a:t>tframe</a:t>
            </a:r>
            <a:r>
              <a:rPr lang="nb-NO" altLang="zh-TW" sz="1800" dirty="0">
                <a:latin typeface="Courier New" charset="0"/>
                <a:ea typeface="Courier New" charset="0"/>
                <a:cs typeface="Courier New" charset="0"/>
              </a:rPr>
              <a:t>))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b-NO" altLang="zh-TW" sz="1800" dirty="0" err="1">
                <a:latin typeface="Courier New" charset="0"/>
                <a:ea typeface="Courier New" charset="0"/>
                <a:cs typeface="Courier New" charset="0"/>
              </a:rPr>
              <a:t>pframe</a:t>
            </a:r>
            <a:r>
              <a:rPr lang="nb-NO" altLang="zh-TW" sz="1800" dirty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nb-NO" altLang="zh-TW" sz="1800" dirty="0" err="1">
                <a:latin typeface="Courier New" charset="0"/>
                <a:ea typeface="Courier New" charset="0"/>
                <a:cs typeface="Courier New" charset="0"/>
              </a:rPr>
              <a:t>cbind</a:t>
            </a:r>
            <a:r>
              <a:rPr lang="nb-NO" altLang="zh-TW" sz="18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nb-NO" altLang="zh-TW" sz="1800" dirty="0" err="1">
                <a:latin typeface="Courier New" charset="0"/>
                <a:ea typeface="Courier New" charset="0"/>
                <a:cs typeface="Courier New" charset="0"/>
              </a:rPr>
              <a:t>tframe</a:t>
            </a:r>
            <a:r>
              <a:rPr lang="nb-NO" altLang="zh-TW" sz="18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nb-NO" altLang="zh-TW" sz="1800" dirty="0" err="1">
                <a:latin typeface="Courier New" charset="0"/>
                <a:ea typeface="Courier New" charset="0"/>
                <a:cs typeface="Courier New" charset="0"/>
              </a:rPr>
              <a:t>train</a:t>
            </a:r>
            <a:r>
              <a:rPr lang="nb-NO" altLang="zh-TW" sz="1800" dirty="0">
                <a:latin typeface="Courier New" charset="0"/>
                <a:ea typeface="Courier New" charset="0"/>
                <a:cs typeface="Courier New" charset="0"/>
              </a:rPr>
              <a:t>[,c("PWGT", "WTGAIN", "MAGER", "UPREVIS")])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pframe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(x=PWGT)) + </a:t>
            </a: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geom_point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(y=scale(</a:t>
            </a: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sPWGT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, scale=F))) + </a:t>
            </a: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geom_smooth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1800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altLang="zh-TW" sz="1800" dirty="0">
                <a:latin typeface="Courier New" charset="0"/>
                <a:ea typeface="Courier New" charset="0"/>
                <a:cs typeface="Courier New" charset="0"/>
              </a:rPr>
              <a:t>(y=scale(DBWT, scale=F)))</a:t>
            </a:r>
            <a:endParaRPr kumimoji="1" lang="zh-TW" altLang="en-US" sz="18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412BFC4-C526-4F6A-8F0F-39C34EC03D1A}"/>
              </a:ext>
            </a:extLst>
          </p:cNvPr>
          <p:cNvSpPr txBox="1"/>
          <p:nvPr/>
        </p:nvSpPr>
        <p:spPr>
          <a:xfrm>
            <a:off x="5425602" y="6519962"/>
            <a:ext cx="3788923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66034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Plotting GAM results</a:t>
            </a:r>
            <a:endParaRPr kumimoji="1"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211" y="1350729"/>
            <a:ext cx="5057579" cy="5047073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412BFC4-C526-4F6A-8F0F-39C34EC03D1A}"/>
              </a:ext>
            </a:extLst>
          </p:cNvPr>
          <p:cNvSpPr txBox="1"/>
          <p:nvPr/>
        </p:nvSpPr>
        <p:spPr>
          <a:xfrm>
            <a:off x="4683869" y="6519962"/>
            <a:ext cx="4530656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 9.6,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0925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Checking GAM model performance on hold-out data</a:t>
            </a:r>
            <a:endParaRPr kumimoji="1"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pred.lin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 &lt;- predict(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linmodel,newdata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=test)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pred.glin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&lt;- predict(</a:t>
            </a:r>
            <a:r>
              <a:rPr lang="en-US" altLang="zh-TW" sz="2400" dirty="0" err="1">
                <a:latin typeface="Courier New" charset="0"/>
                <a:ea typeface="Courier New" charset="0"/>
                <a:cs typeface="Courier New" charset="0"/>
              </a:rPr>
              <a:t>glinmodel,newdata</a:t>
            </a:r>
            <a:r>
              <a:rPr lang="en-US" altLang="zh-TW" sz="2400" dirty="0">
                <a:latin typeface="Courier New" charset="0"/>
                <a:ea typeface="Courier New" charset="0"/>
                <a:cs typeface="Courier New" charset="0"/>
              </a:rPr>
              <a:t>=test)</a:t>
            </a:r>
          </a:p>
          <a:p>
            <a:pPr>
              <a:lnSpc>
                <a:spcPct val="100000"/>
              </a:lnSpc>
            </a:pPr>
            <a:r>
              <a:rPr lang="en-US" altLang="zh-TW" dirty="0">
                <a:ea typeface="Courier New" charset="0"/>
                <a:cs typeface="Courier New" charset="0"/>
              </a:rPr>
              <a:t>Calculate R-squared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cor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pred.lin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test$DBWT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)^2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cor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pred.glin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altLang="zh-TW" dirty="0" err="1">
                <a:latin typeface="Courier New" charset="0"/>
                <a:ea typeface="Courier New" charset="0"/>
                <a:cs typeface="Courier New" charset="0"/>
              </a:rPr>
              <a:t>test$DBWT</a:t>
            </a:r>
            <a:r>
              <a:rPr lang="en-US" altLang="zh-TW" dirty="0">
                <a:latin typeface="Courier New" charset="0"/>
                <a:ea typeface="Courier New" charset="0"/>
                <a:cs typeface="Courier New" charset="0"/>
              </a:rPr>
              <a:t>)^2</a:t>
            </a:r>
          </a:p>
          <a:p>
            <a:pPr>
              <a:lnSpc>
                <a:spcPct val="100000"/>
              </a:lnSpc>
            </a:pPr>
            <a:r>
              <a:rPr kumimoji="1" lang="en-US" altLang="zh-TW" dirty="0"/>
              <a:t>Any overfitting?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412BFC4-C526-4F6A-8F0F-39C34EC03D1A}"/>
              </a:ext>
            </a:extLst>
          </p:cNvPr>
          <p:cNvSpPr txBox="1"/>
          <p:nvPr/>
        </p:nvSpPr>
        <p:spPr>
          <a:xfrm>
            <a:off x="5425602" y="6519962"/>
            <a:ext cx="3788923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645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800" dirty="0"/>
              <a:t>Building a linear model using the</a:t>
            </a:r>
            <a:r>
              <a:rPr lang="en-US" altLang="zh-TW" sz="2800" dirty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altLang="zh-TW" sz="2800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lm()</a:t>
            </a:r>
            <a:r>
              <a:rPr lang="en-US" altLang="zh-TW" sz="2800" dirty="0">
                <a:solidFill>
                  <a:srgbClr val="0070C0"/>
                </a:solidFill>
              </a:rPr>
              <a:t> </a:t>
            </a:r>
            <a:r>
              <a:rPr lang="en-US" altLang="zh-TW" sz="2800" dirty="0"/>
              <a:t>command</a:t>
            </a:r>
            <a:endParaRPr kumimoji="1"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80145"/>
            <a:ext cx="7886700" cy="1833336"/>
          </a:xfrm>
          <a:prstGeom prst="rect">
            <a:avLst/>
          </a:prstGeom>
        </p:spPr>
      </p:pic>
      <p:pic>
        <p:nvPicPr>
          <p:cNvPr id="8" name="圖片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3501747"/>
            <a:ext cx="7886700" cy="2866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28DA2B-EEF7-4667-8C3D-52EB6FD69AB6}"/>
              </a:ext>
            </a:extLst>
          </p:cNvPr>
          <p:cNvSpPr txBox="1"/>
          <p:nvPr/>
        </p:nvSpPr>
        <p:spPr>
          <a:xfrm>
            <a:off x="4392039" y="6580761"/>
            <a:ext cx="48224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Figure 7.2 &amp; 7.3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, 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84626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Using GAM for logistic regression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2000" dirty="0"/>
              <a:t>predict the birth of underweight babies (defined as DBWT &lt; 2000 )</a:t>
            </a:r>
          </a:p>
          <a:p>
            <a:pPr>
              <a:lnSpc>
                <a:spcPct val="100000"/>
              </a:lnSpc>
            </a:pPr>
            <a:r>
              <a:rPr lang="en-US" altLang="zh-TW" sz="2000" dirty="0"/>
              <a:t>GLM logistic regression</a:t>
            </a:r>
          </a:p>
          <a:p>
            <a:pPr marL="0" indent="-57150">
              <a:lnSpc>
                <a:spcPct val="100000"/>
              </a:lnSpc>
              <a:buNone/>
            </a:pP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form &lt;- </a:t>
            </a: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as.formula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("DBWT &lt; 2000 ~ PWGT + WTGAIN + MAGER + UPREVIS")</a:t>
            </a:r>
          </a:p>
          <a:p>
            <a:pPr marL="0" indent="-57150">
              <a:lnSpc>
                <a:spcPct val="100000"/>
              </a:lnSpc>
              <a:buNone/>
            </a:pP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logmod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altLang="zh-TW" sz="2000" dirty="0" err="1">
                <a:latin typeface="Courier New" charset="0"/>
                <a:ea typeface="Courier New" charset="0"/>
                <a:cs typeface="Courier New" charset="0"/>
              </a:rPr>
              <a:t>glm</a:t>
            </a:r>
            <a:r>
              <a:rPr lang="en-US" altLang="zh-TW" sz="2000" dirty="0">
                <a:latin typeface="Courier New" charset="0"/>
                <a:ea typeface="Courier New" charset="0"/>
                <a:cs typeface="Courier New" charset="0"/>
              </a:rPr>
              <a:t>(form, data=train, family=binomial(link="logit"))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412BFC4-C526-4F6A-8F0F-39C34EC03D1A}"/>
              </a:ext>
            </a:extLst>
          </p:cNvPr>
          <p:cNvSpPr txBox="1"/>
          <p:nvPr/>
        </p:nvSpPr>
        <p:spPr>
          <a:xfrm>
            <a:off x="5425602" y="6519962"/>
            <a:ext cx="3788923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3776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Using GAM for logistic regression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2000" dirty="0"/>
              <a:t>predict the birth of underweight babies (defined as DBWT &lt; 2000 )</a:t>
            </a:r>
          </a:p>
          <a:p>
            <a:pPr>
              <a:lnSpc>
                <a:spcPct val="100000"/>
              </a:lnSpc>
            </a:pPr>
            <a:r>
              <a:rPr lang="en-US" altLang="zh-TW" sz="2000" dirty="0"/>
              <a:t>GAM logistic regression</a:t>
            </a:r>
          </a:p>
          <a:p>
            <a:pPr marL="0" indent="-57150">
              <a:lnSpc>
                <a:spcPct val="100000"/>
              </a:lnSpc>
              <a:buNone/>
            </a:pP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form2 &lt;- 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as.formula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("DBWT&lt;2000~s(PWGT)+s(WTGAIN)+s(MAGER)+s(UPREVIS)")</a:t>
            </a:r>
          </a:p>
          <a:p>
            <a:pPr marL="0" indent="-57150">
              <a:lnSpc>
                <a:spcPct val="100000"/>
              </a:lnSpc>
              <a:buNone/>
            </a:pP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glogmod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 &lt;- gam(form2, data=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train,family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=binomial(link="logit"))</a:t>
            </a:r>
          </a:p>
          <a:p>
            <a:pPr marL="0" indent="-57150">
              <a:lnSpc>
                <a:spcPct val="100000"/>
              </a:lnSpc>
              <a:buNone/>
            </a:pP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glogmod$converged</a:t>
            </a:r>
            <a:endParaRPr lang="en-US" altLang="zh-TW" sz="16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-57150">
              <a:lnSpc>
                <a:spcPct val="100000"/>
              </a:lnSpc>
              <a:buNone/>
            </a:pP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summary(</a:t>
            </a:r>
            <a:r>
              <a:rPr lang="en-US" altLang="zh-TW" sz="1600" dirty="0" err="1">
                <a:latin typeface="Courier New" charset="0"/>
                <a:ea typeface="Courier New" charset="0"/>
                <a:cs typeface="Courier New" charset="0"/>
              </a:rPr>
              <a:t>glogmod</a:t>
            </a:r>
            <a:r>
              <a:rPr lang="en-US" altLang="zh-TW" sz="1600" dirty="0">
                <a:latin typeface="Courier New" charset="0"/>
                <a:ea typeface="Courier New" charset="0"/>
                <a:cs typeface="Courier New" charset="0"/>
              </a:rPr>
              <a:t>)</a:t>
            </a:r>
            <a:endParaRPr kumimoji="1" lang="zh-TW" altLang="en-US" sz="16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412BFC4-C526-4F6A-8F0F-39C34EC03D1A}"/>
              </a:ext>
            </a:extLst>
          </p:cNvPr>
          <p:cNvSpPr txBox="1"/>
          <p:nvPr/>
        </p:nvSpPr>
        <p:spPr>
          <a:xfrm>
            <a:off x="5425602" y="6519962"/>
            <a:ext cx="3788923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27476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GAM takeaways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>
                <a:latin typeface="+mn-lt"/>
              </a:rPr>
              <a:t>GAM s let you represent nonlinear and non-monotonic relationships between variables and outcome in a linear or logistic regression framework.</a:t>
            </a:r>
          </a:p>
          <a:p>
            <a:r>
              <a:rPr lang="en-US" altLang="zh-TW" sz="2400" dirty="0">
                <a:latin typeface="+mn-lt"/>
              </a:rPr>
              <a:t>In the </a:t>
            </a:r>
            <a:r>
              <a:rPr lang="en-US" altLang="zh-TW" sz="2400" i="1" dirty="0" err="1">
                <a:latin typeface="+mn-lt"/>
              </a:rPr>
              <a:t>mgcv</a:t>
            </a:r>
            <a:r>
              <a:rPr lang="en-US" altLang="zh-TW" sz="2400" dirty="0">
                <a:latin typeface="+mn-lt"/>
              </a:rPr>
              <a:t>  package, you can extract the discovered relationship from the GAM model using the predict()  function with the </a:t>
            </a:r>
            <a:r>
              <a:rPr lang="en-US" altLang="zh-TW" sz="2400" dirty="0">
                <a:solidFill>
                  <a:schemeClr val="accent1"/>
                </a:solidFill>
                <a:latin typeface="+mn-lt"/>
              </a:rPr>
              <a:t>type="terms"</a:t>
            </a:r>
            <a:r>
              <a:rPr lang="en-US" altLang="zh-TW" sz="2400" dirty="0">
                <a:solidFill>
                  <a:srgbClr val="FFC000"/>
                </a:solidFill>
                <a:latin typeface="+mn-lt"/>
              </a:rPr>
              <a:t>  </a:t>
            </a:r>
            <a:r>
              <a:rPr lang="en-US" altLang="zh-TW" sz="2400" dirty="0">
                <a:latin typeface="+mn-lt"/>
              </a:rPr>
              <a:t>parameter.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412BFC4-C526-4F6A-8F0F-39C34EC03D1A}"/>
              </a:ext>
            </a:extLst>
          </p:cNvPr>
          <p:cNvSpPr txBox="1"/>
          <p:nvPr/>
        </p:nvSpPr>
        <p:spPr>
          <a:xfrm>
            <a:off x="5425602" y="6519962"/>
            <a:ext cx="3788923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06399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GAM takeaways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+mn-lt"/>
              </a:rPr>
              <a:t>You can evaluate the GAM  with the same measures you’d use for standard linear or logistic regression: </a:t>
            </a:r>
            <a:r>
              <a:rPr lang="en-US" altLang="zh-TW" dirty="0">
                <a:solidFill>
                  <a:schemeClr val="accent1"/>
                </a:solidFill>
                <a:latin typeface="+mn-lt"/>
              </a:rPr>
              <a:t>residuals</a:t>
            </a:r>
            <a:r>
              <a:rPr lang="en-US" altLang="zh-TW" dirty="0">
                <a:latin typeface="+mn-lt"/>
              </a:rPr>
              <a:t>, </a:t>
            </a:r>
            <a:r>
              <a:rPr lang="en-US" altLang="zh-TW" dirty="0">
                <a:solidFill>
                  <a:schemeClr val="accent1"/>
                </a:solidFill>
                <a:latin typeface="+mn-lt"/>
              </a:rPr>
              <a:t>deviance</a:t>
            </a:r>
            <a:r>
              <a:rPr lang="en-US" altLang="zh-TW" dirty="0">
                <a:latin typeface="+mn-lt"/>
              </a:rPr>
              <a:t>, </a:t>
            </a:r>
            <a:r>
              <a:rPr lang="en-US" altLang="zh-TW" i="1" dirty="0">
                <a:solidFill>
                  <a:schemeClr val="accent1"/>
                </a:solidFill>
                <a:latin typeface="+mn-lt"/>
              </a:rPr>
              <a:t>R</a:t>
            </a:r>
            <a:r>
              <a:rPr lang="en-US" altLang="zh-TW" dirty="0">
                <a:solidFill>
                  <a:schemeClr val="accent1"/>
                </a:solidFill>
                <a:latin typeface="+mn-lt"/>
              </a:rPr>
              <a:t>-squared</a:t>
            </a:r>
            <a:r>
              <a:rPr lang="en-US" altLang="zh-TW" dirty="0">
                <a:latin typeface="+mn-lt"/>
              </a:rPr>
              <a:t>, and </a:t>
            </a:r>
            <a:r>
              <a:rPr lang="en-US" altLang="zh-TW" dirty="0">
                <a:solidFill>
                  <a:schemeClr val="accent1"/>
                </a:solidFill>
                <a:latin typeface="+mn-lt"/>
              </a:rPr>
              <a:t>pseudo </a:t>
            </a:r>
            <a:r>
              <a:rPr lang="en-US" altLang="zh-TW" i="1" dirty="0">
                <a:solidFill>
                  <a:schemeClr val="accent1"/>
                </a:solidFill>
                <a:latin typeface="+mn-lt"/>
              </a:rPr>
              <a:t>R</a:t>
            </a:r>
            <a:r>
              <a:rPr lang="en-US" altLang="zh-TW" dirty="0">
                <a:solidFill>
                  <a:schemeClr val="accent1"/>
                </a:solidFill>
                <a:latin typeface="+mn-lt"/>
              </a:rPr>
              <a:t>-squared</a:t>
            </a:r>
            <a:r>
              <a:rPr lang="en-US" altLang="zh-TW" dirty="0">
                <a:latin typeface="+mn-lt"/>
              </a:rPr>
              <a:t>.</a:t>
            </a:r>
          </a:p>
          <a:p>
            <a:r>
              <a:rPr lang="en-US" altLang="zh-TW" dirty="0">
                <a:latin typeface="+mn-lt"/>
              </a:rPr>
              <a:t>The gam()  summary also gives you an indication of which variables have a significant effect on the model.</a:t>
            </a:r>
          </a:p>
          <a:p>
            <a:r>
              <a:rPr lang="en-US" altLang="zh-TW" dirty="0">
                <a:latin typeface="+mn-lt"/>
              </a:rPr>
              <a:t>Because GAM s have increased complexity compared to standard linear or logistic regression models, there’s more risk of </a:t>
            </a:r>
            <a:r>
              <a:rPr lang="en-US" altLang="zh-TW" dirty="0" err="1">
                <a:solidFill>
                  <a:schemeClr val="accent1"/>
                </a:solidFill>
                <a:latin typeface="+mn-lt"/>
              </a:rPr>
              <a:t>overfit</a:t>
            </a:r>
            <a:r>
              <a:rPr lang="en-US" altLang="zh-TW" dirty="0">
                <a:latin typeface="+mn-lt"/>
              </a:rPr>
              <a:t>.</a:t>
            </a:r>
            <a:endParaRPr kumimoji="1" lang="zh-TW" altLang="en-US" dirty="0">
              <a:latin typeface="+mn-lt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412BFC4-C526-4F6A-8F0F-39C34EC03D1A}"/>
              </a:ext>
            </a:extLst>
          </p:cNvPr>
          <p:cNvSpPr txBox="1"/>
          <p:nvPr/>
        </p:nvSpPr>
        <p:spPr>
          <a:xfrm>
            <a:off x="5425602" y="6519962"/>
            <a:ext cx="3788923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207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0983" y="3727509"/>
            <a:ext cx="6693490" cy="175432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Chalkduster"/>
                <a:cs typeface="Chalkduster"/>
              </a:rPr>
              <a:t>Thank You</a:t>
            </a:r>
            <a:br>
              <a:rPr lang="en-US" sz="5400" dirty="0">
                <a:solidFill>
                  <a:srgbClr val="FFC000"/>
                </a:solidFill>
                <a:latin typeface="Chalkduster"/>
                <a:cs typeface="Chalkduster"/>
              </a:rPr>
            </a:br>
            <a:r>
              <a:rPr lang="en-US" sz="5400">
                <a:solidFill>
                  <a:srgbClr val="FFC000"/>
                </a:solidFill>
                <a:latin typeface="Chalkduster"/>
                <a:cs typeface="Chalkduster"/>
              </a:rPr>
              <a:t>Any Question?</a:t>
            </a:r>
            <a:endParaRPr lang="en-US" sz="5400" dirty="0">
              <a:solidFill>
                <a:srgbClr val="FFC000"/>
              </a:solidFill>
              <a:latin typeface="Chalkduster"/>
              <a:cs typeface="Chalkduster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C5062E6-2235-CC4F-BC7C-58973429E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0" y="6242627"/>
            <a:ext cx="2959100" cy="47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0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Coefficients table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54237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zh-TW" i="1" dirty="0"/>
              <a:t>p</a:t>
            </a:r>
            <a:r>
              <a:rPr lang="en-US" altLang="zh-TW" dirty="0"/>
              <a:t>-value : &gt;=0.05, is not to be trusted</a:t>
            </a:r>
          </a:p>
          <a:p>
            <a:pPr>
              <a:lnSpc>
                <a:spcPct val="110000"/>
              </a:lnSpc>
            </a:pPr>
            <a:endParaRPr kumimoji="1" lang="zh-TW" altLang="en-US" sz="1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470" y="2379862"/>
            <a:ext cx="6905192" cy="4028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D5768F-8E24-45B3-B6B0-F9BC27404B7B}"/>
              </a:ext>
            </a:extLst>
          </p:cNvPr>
          <p:cNvSpPr txBox="1"/>
          <p:nvPr/>
        </p:nvSpPr>
        <p:spPr>
          <a:xfrm>
            <a:off x="4756826" y="6580760"/>
            <a:ext cx="44576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Figure 7.8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, 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8407838"/>
      </p:ext>
    </p:extLst>
  </p:cSld>
  <p:clrMapOvr>
    <a:masterClrMapping/>
  </p:clrMapOvr>
</p:sld>
</file>

<file path=ppt/theme/theme1.xml><?xml version="1.0" encoding="utf-8"?>
<a:theme xmlns:a="http://schemas.openxmlformats.org/drawingml/2006/main" name="資料科學_v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資料科學_v4" id="{B3B08425-DF01-D946-BAFD-09E855A128E5}" vid="{140D4432-6B68-9E4D-B5A7-813696930826}"/>
    </a:ext>
  </a:extLst>
</a:theme>
</file>

<file path=ppt/theme/theme2.xml><?xml version="1.0" encoding="utf-8"?>
<a:theme xmlns:a="http://schemas.openxmlformats.org/drawingml/2006/main" name="digitial_brow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gital_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gital_light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資料科學_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資料科學_v2" id="{C7EBD8E2-D522-A040-82AE-F2162DD58284}" vid="{B8FB6CEA-4150-4C48-876E-1A57FE2A59A4}"/>
    </a:ext>
  </a:extLst>
</a:theme>
</file>

<file path=ppt/theme/theme7.xml><?xml version="1.0" encoding="utf-8"?>
<a:theme xmlns:a="http://schemas.openxmlformats.org/drawingml/2006/main" name="1_digital_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資料科學_v4</Template>
  <TotalTime>20214</TotalTime>
  <Words>4594</Words>
  <Application>Microsoft Macintosh PowerPoint</Application>
  <PresentationFormat>如螢幕大小 (4:3)</PresentationFormat>
  <Paragraphs>448</Paragraphs>
  <Slides>84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84</vt:i4>
      </vt:variant>
    </vt:vector>
  </HeadingPairs>
  <TitlesOfParts>
    <vt:vector size="102" baseType="lpstr">
      <vt:lpstr>Noto Sans CJK TC</vt:lpstr>
      <vt:lpstr>Noto Sans CJK TC Medium</vt:lpstr>
      <vt:lpstr>Noto Sans CJK TC Regular</vt:lpstr>
      <vt:lpstr>Arial</vt:lpstr>
      <vt:lpstr>Calibri</vt:lpstr>
      <vt:lpstr>Calibri Light</vt:lpstr>
      <vt:lpstr>Cambria Math</vt:lpstr>
      <vt:lpstr>Chalkduster</vt:lpstr>
      <vt:lpstr>Courier</vt:lpstr>
      <vt:lpstr>Courier New</vt:lpstr>
      <vt:lpstr>Helvetica</vt:lpstr>
      <vt:lpstr>資料科學_v4</vt:lpstr>
      <vt:lpstr>digitial_brown</vt:lpstr>
      <vt:lpstr>digital_green</vt:lpstr>
      <vt:lpstr>digital_lightGreen</vt:lpstr>
      <vt:lpstr>自訂設計</vt:lpstr>
      <vt:lpstr>資料科學_v2</vt:lpstr>
      <vt:lpstr>1_digital_green</vt:lpstr>
      <vt:lpstr>Supervised4  Generalized Additive Models</vt:lpstr>
      <vt:lpstr>Copyright declaration 版權說明</vt:lpstr>
      <vt:lpstr>Copyright declaration 版權說明</vt:lpstr>
      <vt:lpstr>Copyright declaration 版權說明</vt:lpstr>
      <vt:lpstr>Recap for the last week</vt:lpstr>
      <vt:lpstr>Linear and logistic regression</vt:lpstr>
      <vt:lpstr>Simple Linear Regression</vt:lpstr>
      <vt:lpstr>Building a linear model using the lm() command</vt:lpstr>
      <vt:lpstr>The Coefficients table</vt:lpstr>
      <vt:lpstr>Multiple Linear Regression vs. Separate simple linear regression </vt:lpstr>
      <vt:lpstr>R 2 discussion on Sales example</vt:lpstr>
      <vt:lpstr>F-statistic @ Sales example</vt:lpstr>
      <vt:lpstr>Non-constant Variance of Error Terms</vt:lpstr>
      <vt:lpstr>Logistic (or logit) transformation</vt:lpstr>
      <vt:lpstr>Making Predictions</vt:lpstr>
      <vt:lpstr>Characterizing coefficients</vt:lpstr>
      <vt:lpstr>null deviance VS residual deviance</vt:lpstr>
      <vt:lpstr>P-value &amp; the pseudo R-squared </vt:lpstr>
      <vt:lpstr>P-value &amp; the pseudo R-squared </vt:lpstr>
      <vt:lpstr>Key takeaways</vt:lpstr>
      <vt:lpstr>Today</vt:lpstr>
      <vt:lpstr>Weaknesses of the basic approaches</vt:lpstr>
      <vt:lpstr>Training variance</vt:lpstr>
      <vt:lpstr>Linearly inseparable data</vt:lpstr>
      <vt:lpstr>Linearly inseparable data</vt:lpstr>
      <vt:lpstr>Linearly inseparable data</vt:lpstr>
      <vt:lpstr>Non-monotone effects</vt:lpstr>
      <vt:lpstr>Polynomial Regression</vt:lpstr>
      <vt:lpstr>Polynomial Regression</vt:lpstr>
      <vt:lpstr>A degree-4 polynomial of wage as a function of age</vt:lpstr>
      <vt:lpstr>Logistic regression, again with a degree-4 polynomial</vt:lpstr>
      <vt:lpstr>Step Functions</vt:lpstr>
      <vt:lpstr>Step Functions</vt:lpstr>
      <vt:lpstr>Step Functions</vt:lpstr>
      <vt:lpstr>The fitted value from a least squares regression of wage using step functions of age</vt:lpstr>
      <vt:lpstr>The binary event wage&gt;250 using logistic regression, again using step functions of age</vt:lpstr>
      <vt:lpstr>Basis Functions</vt:lpstr>
      <vt:lpstr>Basis Functions</vt:lpstr>
      <vt:lpstr>Regression Splines</vt:lpstr>
      <vt:lpstr>Piecewise Polynomials</vt:lpstr>
      <vt:lpstr>Constraints</vt:lpstr>
      <vt:lpstr>Derivatives</vt:lpstr>
      <vt:lpstr>Cubic spline</vt:lpstr>
      <vt:lpstr>Linear spline</vt:lpstr>
      <vt:lpstr>The Spline Basis Representation</vt:lpstr>
      <vt:lpstr>Truncated power basis</vt:lpstr>
      <vt:lpstr>Degrees of freedom</vt:lpstr>
      <vt:lpstr>Degrees of freedom</vt:lpstr>
      <vt:lpstr>Degrees of freedom</vt:lpstr>
      <vt:lpstr>Generalized Additive Models (GAMs)</vt:lpstr>
      <vt:lpstr>Linear &amp; logistic regression</vt:lpstr>
      <vt:lpstr>Drawbacks of the linear &amp; logistic regression</vt:lpstr>
      <vt:lpstr>Generalized additive models (GAMs)</vt:lpstr>
      <vt:lpstr>Generalized additive models (GAMs)</vt:lpstr>
      <vt:lpstr>Smoothing Splines</vt:lpstr>
      <vt:lpstr>A smooth curve</vt:lpstr>
      <vt:lpstr>A smooth spline</vt:lpstr>
      <vt:lpstr>Loss+Penalty</vt:lpstr>
      <vt:lpstr>A penalty term λ∫1▒〖〖g′′(t)〗^2 dt〗</vt:lpstr>
      <vt:lpstr>GAMs in practice</vt:lpstr>
      <vt:lpstr>A spline</vt:lpstr>
      <vt:lpstr>Preparing an artificial problem</vt:lpstr>
      <vt:lpstr>Linear regression applied to our artificial example</vt:lpstr>
      <vt:lpstr>Response vs. Prediction by linear model</vt:lpstr>
      <vt:lpstr>GAM applied to our artificial example</vt:lpstr>
      <vt:lpstr>GAM applied to our artificial example</vt:lpstr>
      <vt:lpstr>GAM applied to our artificial example</vt:lpstr>
      <vt:lpstr>Response vs. Prediction by GAM</vt:lpstr>
      <vt:lpstr>Comparing linear regression and GAM performance on test data</vt:lpstr>
      <vt:lpstr>Comparing linear regression and GAM performance on test data</vt:lpstr>
      <vt:lpstr>Extracting the nonlinear relationships</vt:lpstr>
      <vt:lpstr>Extracting a learned spline from a GAM</vt:lpstr>
      <vt:lpstr>CDC 2010 natality dataset</vt:lpstr>
      <vt:lpstr>Using GAM on actual data</vt:lpstr>
      <vt:lpstr>Using linear on actual data</vt:lpstr>
      <vt:lpstr>Using GAM on actual data</vt:lpstr>
      <vt:lpstr>Plotting GAM results</vt:lpstr>
      <vt:lpstr>Plotting GAM results</vt:lpstr>
      <vt:lpstr>Checking GAM model performance on hold-out data</vt:lpstr>
      <vt:lpstr>Using GAM for logistic regression</vt:lpstr>
      <vt:lpstr>Using GAM for logistic regression</vt:lpstr>
      <vt:lpstr>GAM takeaways</vt:lpstr>
      <vt:lpstr>GAM takeaways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Jia-Ming Chang</dc:creator>
  <cp:lastModifiedBy>Jia-Ming Chang</cp:lastModifiedBy>
  <cp:revision>1215</cp:revision>
  <cp:lastPrinted>2016-05-16T05:52:02Z</cp:lastPrinted>
  <dcterms:created xsi:type="dcterms:W3CDTF">2016-01-07T11:20:23Z</dcterms:created>
  <dcterms:modified xsi:type="dcterms:W3CDTF">2020-12-21T08:39:23Z</dcterms:modified>
</cp:coreProperties>
</file>