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08" r:id="rId3"/>
    <p:sldMasterId id="2147483720" r:id="rId4"/>
    <p:sldMasterId id="2147483732" r:id="rId5"/>
  </p:sldMasterIdLst>
  <p:notesMasterIdLst>
    <p:notesMasterId r:id="rId108"/>
  </p:notesMasterIdLst>
  <p:sldIdLst>
    <p:sldId id="327" r:id="rId6"/>
    <p:sldId id="690" r:id="rId7"/>
    <p:sldId id="691" r:id="rId8"/>
    <p:sldId id="692" r:id="rId9"/>
    <p:sldId id="328" r:id="rId10"/>
    <p:sldId id="322" r:id="rId11"/>
    <p:sldId id="350" r:id="rId12"/>
    <p:sldId id="351" r:id="rId13"/>
    <p:sldId id="875" r:id="rId14"/>
    <p:sldId id="333" r:id="rId15"/>
    <p:sldId id="269" r:id="rId16"/>
    <p:sldId id="270" r:id="rId17"/>
    <p:sldId id="271" r:id="rId18"/>
    <p:sldId id="266" r:id="rId19"/>
    <p:sldId id="259" r:id="rId20"/>
    <p:sldId id="279" r:id="rId21"/>
    <p:sldId id="265" r:id="rId22"/>
    <p:sldId id="374" r:id="rId23"/>
    <p:sldId id="273" r:id="rId24"/>
    <p:sldId id="274" r:id="rId25"/>
    <p:sldId id="275" r:id="rId26"/>
    <p:sldId id="276" r:id="rId27"/>
    <p:sldId id="277" r:id="rId28"/>
    <p:sldId id="278" r:id="rId29"/>
    <p:sldId id="867" r:id="rId30"/>
    <p:sldId id="868" r:id="rId31"/>
    <p:sldId id="869" r:id="rId32"/>
    <p:sldId id="870" r:id="rId33"/>
    <p:sldId id="871" r:id="rId34"/>
    <p:sldId id="872" r:id="rId35"/>
    <p:sldId id="873" r:id="rId36"/>
    <p:sldId id="313" r:id="rId37"/>
    <p:sldId id="863" r:id="rId38"/>
    <p:sldId id="302" r:id="rId39"/>
    <p:sldId id="371" r:id="rId40"/>
    <p:sldId id="864" r:id="rId41"/>
    <p:sldId id="365" r:id="rId42"/>
    <p:sldId id="879" r:id="rId43"/>
    <p:sldId id="878" r:id="rId44"/>
    <p:sldId id="865" r:id="rId45"/>
    <p:sldId id="866" r:id="rId46"/>
    <p:sldId id="877" r:id="rId47"/>
    <p:sldId id="880" r:id="rId48"/>
    <p:sldId id="366" r:id="rId49"/>
    <p:sldId id="377" r:id="rId50"/>
    <p:sldId id="855" r:id="rId51"/>
    <p:sldId id="861" r:id="rId52"/>
    <p:sldId id="368" r:id="rId53"/>
    <p:sldId id="370" r:id="rId54"/>
    <p:sldId id="309" r:id="rId55"/>
    <p:sldId id="376" r:id="rId56"/>
    <p:sldId id="856" r:id="rId57"/>
    <p:sldId id="857" r:id="rId58"/>
    <p:sldId id="858" r:id="rId59"/>
    <p:sldId id="859" r:id="rId60"/>
    <p:sldId id="860" r:id="rId61"/>
    <p:sldId id="862" r:id="rId62"/>
    <p:sldId id="367" r:id="rId63"/>
    <p:sldId id="315" r:id="rId64"/>
    <p:sldId id="316" r:id="rId65"/>
    <p:sldId id="317" r:id="rId66"/>
    <p:sldId id="318" r:id="rId67"/>
    <p:sldId id="378" r:id="rId68"/>
    <p:sldId id="319" r:id="rId69"/>
    <p:sldId id="320" r:id="rId70"/>
    <p:sldId id="334" r:id="rId71"/>
    <p:sldId id="303" r:id="rId72"/>
    <p:sldId id="332" r:id="rId73"/>
    <p:sldId id="311" r:id="rId74"/>
    <p:sldId id="312" r:id="rId75"/>
    <p:sldId id="284" r:id="rId76"/>
    <p:sldId id="289" r:id="rId77"/>
    <p:sldId id="287" r:id="rId78"/>
    <p:sldId id="288" r:id="rId79"/>
    <p:sldId id="285" r:id="rId80"/>
    <p:sldId id="354" r:id="rId81"/>
    <p:sldId id="286" r:id="rId82"/>
    <p:sldId id="292" r:id="rId83"/>
    <p:sldId id="293" r:id="rId84"/>
    <p:sldId id="335" r:id="rId85"/>
    <p:sldId id="336" r:id="rId86"/>
    <p:sldId id="290" r:id="rId87"/>
    <p:sldId id="876" r:id="rId88"/>
    <p:sldId id="296" r:id="rId89"/>
    <p:sldId id="308" r:id="rId90"/>
    <p:sldId id="297" r:id="rId91"/>
    <p:sldId id="850" r:id="rId92"/>
    <p:sldId id="854" r:id="rId93"/>
    <p:sldId id="298" r:id="rId94"/>
    <p:sldId id="307" r:id="rId95"/>
    <p:sldId id="299" r:id="rId96"/>
    <p:sldId id="300" r:id="rId97"/>
    <p:sldId id="301" r:id="rId98"/>
    <p:sldId id="304" r:id="rId99"/>
    <p:sldId id="305" r:id="rId100"/>
    <p:sldId id="340" r:id="rId101"/>
    <p:sldId id="306" r:id="rId102"/>
    <p:sldId id="339" r:id="rId103"/>
    <p:sldId id="268" r:id="rId104"/>
    <p:sldId id="314" r:id="rId105"/>
    <p:sldId id="394" r:id="rId106"/>
    <p:sldId id="613" r:id="rId10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71C3A3D9-56F2-BC4F-A393-8E69A604CA2C}">
          <p14:sldIdLst>
            <p14:sldId id="327"/>
            <p14:sldId id="690"/>
            <p14:sldId id="691"/>
            <p14:sldId id="692"/>
            <p14:sldId id="328"/>
            <p14:sldId id="322"/>
            <p14:sldId id="350"/>
            <p14:sldId id="351"/>
            <p14:sldId id="875"/>
          </p14:sldIdLst>
        </p14:section>
        <p14:section name="tips" id="{BF6BB16B-CEB1-6046-B710-534E1F3C23B7}">
          <p14:sldIdLst>
            <p14:sldId id="333"/>
            <p14:sldId id="269"/>
            <p14:sldId id="270"/>
            <p14:sldId id="271"/>
            <p14:sldId id="266"/>
            <p14:sldId id="259"/>
            <p14:sldId id="279"/>
            <p14:sldId id="265"/>
            <p14:sldId id="374"/>
            <p14:sldId id="273"/>
            <p14:sldId id="274"/>
            <p14:sldId id="275"/>
            <p14:sldId id="276"/>
            <p14:sldId id="277"/>
            <p14:sldId id="278"/>
            <p14:sldId id="867"/>
            <p14:sldId id="868"/>
            <p14:sldId id="869"/>
            <p14:sldId id="870"/>
            <p14:sldId id="871"/>
            <p14:sldId id="872"/>
            <p14:sldId id="873"/>
          </p14:sldIdLst>
        </p14:section>
        <p14:section name="ggplot2" id="{208EF97D-728C-434B-8220-A61D40AC208A}">
          <p14:sldIdLst>
            <p14:sldId id="313"/>
            <p14:sldId id="863"/>
            <p14:sldId id="302"/>
            <p14:sldId id="371"/>
          </p14:sldIdLst>
        </p14:section>
        <p14:section name="BoxPlot" id="{45EAAFF3-FE6D-FE4F-96CE-D4C61ADCC309}">
          <p14:sldIdLst>
            <p14:sldId id="864"/>
            <p14:sldId id="365"/>
            <p14:sldId id="879"/>
            <p14:sldId id="878"/>
            <p14:sldId id="865"/>
            <p14:sldId id="866"/>
            <p14:sldId id="877"/>
            <p14:sldId id="880"/>
            <p14:sldId id="366"/>
          </p14:sldIdLst>
        </p14:section>
        <p14:section name="twoVariables" id="{088D1263-4D75-B14B-ADB2-ABA810FB1B33}">
          <p14:sldIdLst>
            <p14:sldId id="377"/>
            <p14:sldId id="855"/>
            <p14:sldId id="861"/>
            <p14:sldId id="368"/>
            <p14:sldId id="370"/>
            <p14:sldId id="309"/>
            <p14:sldId id="376"/>
            <p14:sldId id="856"/>
            <p14:sldId id="857"/>
            <p14:sldId id="858"/>
            <p14:sldId id="859"/>
            <p14:sldId id="860"/>
            <p14:sldId id="862"/>
            <p14:sldId id="367"/>
            <p14:sldId id="315"/>
            <p14:sldId id="316"/>
            <p14:sldId id="317"/>
            <p14:sldId id="318"/>
            <p14:sldId id="378"/>
            <p14:sldId id="319"/>
            <p14:sldId id="320"/>
          </p14:sldIdLst>
        </p14:section>
        <p14:section name="p2" id="{B778C133-3749-C64B-B86B-AB4EE4152CB1}">
          <p14:sldIdLst>
            <p14:sldId id="334"/>
            <p14:sldId id="303"/>
            <p14:sldId id="332"/>
            <p14:sldId id="311"/>
            <p14:sldId id="312"/>
            <p14:sldId id="284"/>
            <p14:sldId id="289"/>
            <p14:sldId id="287"/>
            <p14:sldId id="288"/>
            <p14:sldId id="285"/>
            <p14:sldId id="354"/>
            <p14:sldId id="286"/>
            <p14:sldId id="292"/>
            <p14:sldId id="293"/>
            <p14:sldId id="335"/>
            <p14:sldId id="336"/>
            <p14:sldId id="290"/>
            <p14:sldId id="876"/>
            <p14:sldId id="296"/>
            <p14:sldId id="308"/>
            <p14:sldId id="297"/>
            <p14:sldId id="850"/>
            <p14:sldId id="854"/>
            <p14:sldId id="298"/>
            <p14:sldId id="307"/>
            <p14:sldId id="299"/>
            <p14:sldId id="300"/>
            <p14:sldId id="301"/>
            <p14:sldId id="304"/>
            <p14:sldId id="305"/>
            <p14:sldId id="340"/>
            <p14:sldId id="306"/>
            <p14:sldId id="339"/>
            <p14:sldId id="268"/>
            <p14:sldId id="314"/>
            <p14:sldId id="394"/>
            <p14:sldId id="61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6"/>
    <p:restoredTop sz="94429"/>
  </p:normalViewPr>
  <p:slideViewPr>
    <p:cSldViewPr snapToGrid="0" snapToObjects="1">
      <p:cViewPr varScale="1">
        <p:scale>
          <a:sx n="182" d="100"/>
          <a:sy n="182" d="100"/>
        </p:scale>
        <p:origin x="2592"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6/11/relationships/changesInfo" Target="changesInfos/changesInfo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notesMaster" Target="notesMasters/notes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93EBC8A3-B770-4645-BACF-980E14242561}"/>
    <pc:docChg chg="modSld">
      <pc:chgData name="" userId="" providerId="" clId="Web-{93EBC8A3-B770-4645-BACF-980E14242561}" dt="2019-06-17T06:52:14.638" v="88" actId="1076"/>
      <pc:docMkLst>
        <pc:docMk/>
      </pc:docMkLst>
      <pc:sldChg chg="modSp">
        <pc:chgData name="" userId="" providerId="" clId="Web-{93EBC8A3-B770-4645-BACF-980E14242561}" dt="2019-06-17T06:49:37.994" v="87" actId="1076"/>
        <pc:sldMkLst>
          <pc:docMk/>
          <pc:sldMk cId="2139888510" sldId="269"/>
        </pc:sldMkLst>
        <pc:spChg chg="mod">
          <ac:chgData name="" userId="" providerId="" clId="Web-{93EBC8A3-B770-4645-BACF-980E14242561}" dt="2019-06-17T06:49:37.994" v="87" actId="1076"/>
          <ac:spMkLst>
            <pc:docMk/>
            <pc:sldMk cId="2139888510" sldId="269"/>
            <ac:spMk id="5" creationId="{00000000-0000-0000-0000-000000000000}"/>
          </ac:spMkLst>
        </pc:spChg>
      </pc:sldChg>
      <pc:sldChg chg="modSp">
        <pc:chgData name="" userId="" providerId="" clId="Web-{93EBC8A3-B770-4645-BACF-980E14242561}" dt="2019-06-17T06:44:55.149" v="43" actId="20577"/>
        <pc:sldMkLst>
          <pc:docMk/>
          <pc:sldMk cId="537184790" sldId="327"/>
        </pc:sldMkLst>
        <pc:spChg chg="mod">
          <ac:chgData name="" userId="" providerId="" clId="Web-{93EBC8A3-B770-4645-BACF-980E14242561}" dt="2019-06-17T06:44:55.149" v="43" actId="20577"/>
          <ac:spMkLst>
            <pc:docMk/>
            <pc:sldMk cId="537184790" sldId="327"/>
            <ac:spMk id="3" creationId="{00000000-0000-0000-0000-000000000000}"/>
          </ac:spMkLst>
        </pc:spChg>
      </pc:sldChg>
      <pc:sldChg chg="modSp">
        <pc:chgData name="" userId="" providerId="" clId="Web-{93EBC8A3-B770-4645-BACF-980E14242561}" dt="2019-06-17T06:46:53.274" v="47" actId="20577"/>
        <pc:sldMkLst>
          <pc:docMk/>
          <pc:sldMk cId="1681686589" sldId="345"/>
        </pc:sldMkLst>
        <pc:spChg chg="mod">
          <ac:chgData name="" userId="" providerId="" clId="Web-{93EBC8A3-B770-4645-BACF-980E14242561}" dt="2019-06-17T06:46:53.274" v="47" actId="20577"/>
          <ac:spMkLst>
            <pc:docMk/>
            <pc:sldMk cId="1681686589" sldId="345"/>
            <ac:spMk id="3" creationId="{F015F9EB-ECCD-4B2F-AEBB-523B1CF49BE6}"/>
          </ac:spMkLst>
        </pc:spChg>
      </pc:sldChg>
      <pc:sldChg chg="modSp">
        <pc:chgData name="" userId="" providerId="" clId="Web-{93EBC8A3-B770-4645-BACF-980E14242561}" dt="2019-06-17T06:48:42.666" v="78" actId="20577"/>
        <pc:sldMkLst>
          <pc:docMk/>
          <pc:sldMk cId="1074223156" sldId="346"/>
        </pc:sldMkLst>
        <pc:spChg chg="mod">
          <ac:chgData name="" userId="" providerId="" clId="Web-{93EBC8A3-B770-4645-BACF-980E14242561}" dt="2019-06-17T06:48:42.666" v="78" actId="20577"/>
          <ac:spMkLst>
            <pc:docMk/>
            <pc:sldMk cId="1074223156" sldId="346"/>
            <ac:spMk id="3" creationId="{13DB3618-59A2-4244-8241-457408C3628A}"/>
          </ac:spMkLst>
        </pc:spChg>
      </pc:sldChg>
      <pc:sldChg chg="modSp">
        <pc:chgData name="" userId="" providerId="" clId="Web-{93EBC8A3-B770-4645-BACF-980E14242561}" dt="2019-06-17T06:48:00.478" v="68" actId="20577"/>
        <pc:sldMkLst>
          <pc:docMk/>
          <pc:sldMk cId="573562563" sldId="347"/>
        </pc:sldMkLst>
        <pc:spChg chg="mod">
          <ac:chgData name="" userId="" providerId="" clId="Web-{93EBC8A3-B770-4645-BACF-980E14242561}" dt="2019-06-17T06:48:00.478" v="68" actId="20577"/>
          <ac:spMkLst>
            <pc:docMk/>
            <pc:sldMk cId="573562563" sldId="347"/>
            <ac:spMk id="5" creationId="{BF358222-5107-480C-BFED-EBCCE562165B}"/>
          </ac:spMkLst>
        </pc:spChg>
      </pc:sldChg>
      <pc:sldChg chg="modSp">
        <pc:chgData name="" userId="" providerId="" clId="Web-{93EBC8A3-B770-4645-BACF-980E14242561}" dt="2019-06-17T06:48:08.150" v="72" actId="20577"/>
        <pc:sldMkLst>
          <pc:docMk/>
          <pc:sldMk cId="1959388605" sldId="348"/>
        </pc:sldMkLst>
        <pc:spChg chg="mod">
          <ac:chgData name="" userId="" providerId="" clId="Web-{93EBC8A3-B770-4645-BACF-980E14242561}" dt="2019-06-17T06:48:08.150" v="72" actId="20577"/>
          <ac:spMkLst>
            <pc:docMk/>
            <pc:sldMk cId="1959388605" sldId="348"/>
            <ac:spMk id="3" creationId="{6F81C0A6-D8B7-4C7D-A81C-A359353D63E8}"/>
          </ac:spMkLst>
        </pc:spChg>
      </pc:sldChg>
      <pc:sldChg chg="modSp">
        <pc:chgData name="" userId="" providerId="" clId="Web-{93EBC8A3-B770-4645-BACF-980E14242561}" dt="2019-06-17T06:48:39.510" v="76" actId="20577"/>
        <pc:sldMkLst>
          <pc:docMk/>
          <pc:sldMk cId="1930041137" sldId="349"/>
        </pc:sldMkLst>
        <pc:spChg chg="mod">
          <ac:chgData name="" userId="" providerId="" clId="Web-{93EBC8A3-B770-4645-BACF-980E14242561}" dt="2019-06-17T06:48:39.510" v="76" actId="20577"/>
          <ac:spMkLst>
            <pc:docMk/>
            <pc:sldMk cId="1930041137" sldId="349"/>
            <ac:spMk id="4" creationId="{20D6A8AB-4EB8-4ECD-A949-2B4984978A6B}"/>
          </ac:spMkLst>
        </pc:spChg>
      </pc:sldChg>
      <pc:sldChg chg="modSp">
        <pc:chgData name="" userId="" providerId="" clId="Web-{93EBC8A3-B770-4645-BACF-980E14242561}" dt="2019-06-17T06:48:58.369" v="85" actId="20577"/>
        <pc:sldMkLst>
          <pc:docMk/>
          <pc:sldMk cId="400079839" sldId="351"/>
        </pc:sldMkLst>
        <pc:spChg chg="mod">
          <ac:chgData name="" userId="" providerId="" clId="Web-{93EBC8A3-B770-4645-BACF-980E14242561}" dt="2019-06-17T06:48:58.369" v="85" actId="20577"/>
          <ac:spMkLst>
            <pc:docMk/>
            <pc:sldMk cId="400079839" sldId="351"/>
            <ac:spMk id="7" creationId="{8B066C7A-566E-403B-99C6-E01FEA788D15}"/>
          </ac:spMkLst>
        </pc:spChg>
      </pc:sldChg>
      <pc:sldChg chg="modSp">
        <pc:chgData name="" userId="" providerId="" clId="Web-{93EBC8A3-B770-4645-BACF-980E14242561}" dt="2019-06-17T06:52:14.638" v="88" actId="1076"/>
        <pc:sldMkLst>
          <pc:docMk/>
          <pc:sldMk cId="70982931" sldId="365"/>
        </pc:sldMkLst>
        <pc:spChg chg="mod">
          <ac:chgData name="" userId="" providerId="" clId="Web-{93EBC8A3-B770-4645-BACF-980E14242561}" dt="2019-06-17T06:52:14.638" v="88" actId="1076"/>
          <ac:spMkLst>
            <pc:docMk/>
            <pc:sldMk cId="70982931" sldId="365"/>
            <ac:spMk id="5" creationId="{82FD968A-2E73-4463-B53E-AD66982586E8}"/>
          </ac:spMkLst>
        </pc:spChg>
      </pc:sldChg>
    </pc:docChg>
  </pc:docChgLst>
  <pc:docChgLst>
    <pc:chgData clId="Web-{C86B54EB-7A80-42F5-B3F6-C7D0D4DBC051}"/>
    <pc:docChg chg="addSld modSld modSection">
      <pc:chgData name="" userId="" providerId="" clId="Web-{C86B54EB-7A80-42F5-B3F6-C7D0D4DBC051}" dt="2019-06-13T08:09:22.347" v="414"/>
      <pc:docMkLst>
        <pc:docMk/>
      </pc:docMkLst>
      <pc:sldChg chg="modSp">
        <pc:chgData name="" userId="" providerId="" clId="Web-{C86B54EB-7A80-42F5-B3F6-C7D0D4DBC051}" dt="2019-06-13T07:52:21.335" v="135" actId="1076"/>
        <pc:sldMkLst>
          <pc:docMk/>
          <pc:sldMk cId="2139888510" sldId="269"/>
        </pc:sldMkLst>
        <pc:spChg chg="mod">
          <ac:chgData name="" userId="" providerId="" clId="Web-{C86B54EB-7A80-42F5-B3F6-C7D0D4DBC051}" dt="2019-06-13T07:52:21.335" v="135" actId="1076"/>
          <ac:spMkLst>
            <pc:docMk/>
            <pc:sldMk cId="2139888510" sldId="269"/>
            <ac:spMk id="5" creationId="{00000000-0000-0000-0000-000000000000}"/>
          </ac:spMkLst>
        </pc:spChg>
      </pc:sldChg>
      <pc:sldChg chg="modSp">
        <pc:chgData name="" userId="" providerId="" clId="Web-{C86B54EB-7A80-42F5-B3F6-C7D0D4DBC051}" dt="2019-06-13T07:52:35.819" v="141" actId="1076"/>
        <pc:sldMkLst>
          <pc:docMk/>
          <pc:sldMk cId="1602544502" sldId="270"/>
        </pc:sldMkLst>
        <pc:spChg chg="mod">
          <ac:chgData name="" userId="" providerId="" clId="Web-{C86B54EB-7A80-42F5-B3F6-C7D0D4DBC051}" dt="2019-06-13T07:52:35.819" v="141" actId="1076"/>
          <ac:spMkLst>
            <pc:docMk/>
            <pc:sldMk cId="1602544502" sldId="270"/>
            <ac:spMk id="6" creationId="{00000000-0000-0000-0000-000000000000}"/>
          </ac:spMkLst>
        </pc:spChg>
        <pc:picChg chg="mod">
          <ac:chgData name="" userId="" providerId="" clId="Web-{C86B54EB-7A80-42F5-B3F6-C7D0D4DBC051}" dt="2019-06-13T07:52:27.210" v="137" actId="14100"/>
          <ac:picMkLst>
            <pc:docMk/>
            <pc:sldMk cId="1602544502" sldId="270"/>
            <ac:picMk id="5" creationId="{00000000-0000-0000-0000-000000000000}"/>
          </ac:picMkLst>
        </pc:picChg>
      </pc:sldChg>
      <pc:sldChg chg="modSp">
        <pc:chgData name="" userId="" providerId="" clId="Web-{C86B54EB-7A80-42F5-B3F6-C7D0D4DBC051}" dt="2019-06-13T07:52:45.945" v="143" actId="20577"/>
        <pc:sldMkLst>
          <pc:docMk/>
          <pc:sldMk cId="1154491102" sldId="271"/>
        </pc:sldMkLst>
        <pc:spChg chg="mod">
          <ac:chgData name="" userId="" providerId="" clId="Web-{C86B54EB-7A80-42F5-B3F6-C7D0D4DBC051}" dt="2019-06-13T07:52:45.945" v="143" actId="20577"/>
          <ac:spMkLst>
            <pc:docMk/>
            <pc:sldMk cId="1154491102" sldId="271"/>
            <ac:spMk id="5" creationId="{00000000-0000-0000-0000-000000000000}"/>
          </ac:spMkLst>
        </pc:spChg>
      </pc:sldChg>
      <pc:sldChg chg="modSp">
        <pc:chgData name="" userId="" providerId="" clId="Web-{C86B54EB-7A80-42F5-B3F6-C7D0D4DBC051}" dt="2019-06-13T07:53:36.460" v="153" actId="1076"/>
        <pc:sldMkLst>
          <pc:docMk/>
          <pc:sldMk cId="1753697758" sldId="273"/>
        </pc:sldMkLst>
        <pc:spChg chg="mod">
          <ac:chgData name="" userId="" providerId="" clId="Web-{C86B54EB-7A80-42F5-B3F6-C7D0D4DBC051}" dt="2019-06-13T07:53:36.460" v="153" actId="1076"/>
          <ac:spMkLst>
            <pc:docMk/>
            <pc:sldMk cId="1753697758" sldId="273"/>
            <ac:spMk id="5" creationId="{00000000-0000-0000-0000-000000000000}"/>
          </ac:spMkLst>
        </pc:spChg>
      </pc:sldChg>
      <pc:sldChg chg="modSp">
        <pc:chgData name="" userId="" providerId="" clId="Web-{C86B54EB-7A80-42F5-B3F6-C7D0D4DBC051}" dt="2019-06-13T07:53:45.210" v="157" actId="1076"/>
        <pc:sldMkLst>
          <pc:docMk/>
          <pc:sldMk cId="1001366061" sldId="274"/>
        </pc:sldMkLst>
        <pc:spChg chg="mod">
          <ac:chgData name="" userId="" providerId="" clId="Web-{C86B54EB-7A80-42F5-B3F6-C7D0D4DBC051}" dt="2019-06-13T07:53:45.210" v="157" actId="1076"/>
          <ac:spMkLst>
            <pc:docMk/>
            <pc:sldMk cId="1001366061" sldId="274"/>
            <ac:spMk id="5" creationId="{00000000-0000-0000-0000-000000000000}"/>
          </ac:spMkLst>
        </pc:spChg>
      </pc:sldChg>
      <pc:sldChg chg="modSp">
        <pc:chgData name="" userId="" providerId="" clId="Web-{C86B54EB-7A80-42F5-B3F6-C7D0D4DBC051}" dt="2019-06-13T07:53:53.007" v="161" actId="1076"/>
        <pc:sldMkLst>
          <pc:docMk/>
          <pc:sldMk cId="337318778" sldId="275"/>
        </pc:sldMkLst>
        <pc:spChg chg="mod">
          <ac:chgData name="" userId="" providerId="" clId="Web-{C86B54EB-7A80-42F5-B3F6-C7D0D4DBC051}" dt="2019-06-13T07:53:53.007" v="161" actId="1076"/>
          <ac:spMkLst>
            <pc:docMk/>
            <pc:sldMk cId="337318778" sldId="275"/>
            <ac:spMk id="5" creationId="{00000000-0000-0000-0000-000000000000}"/>
          </ac:spMkLst>
        </pc:spChg>
      </pc:sldChg>
      <pc:sldChg chg="modSp">
        <pc:chgData name="" userId="" providerId="" clId="Web-{C86B54EB-7A80-42F5-B3F6-C7D0D4DBC051}" dt="2019-06-13T07:54:04.820" v="165" actId="1076"/>
        <pc:sldMkLst>
          <pc:docMk/>
          <pc:sldMk cId="2003870433" sldId="276"/>
        </pc:sldMkLst>
        <pc:spChg chg="mod">
          <ac:chgData name="" userId="" providerId="" clId="Web-{C86B54EB-7A80-42F5-B3F6-C7D0D4DBC051}" dt="2019-06-13T07:54:04.820" v="165" actId="1076"/>
          <ac:spMkLst>
            <pc:docMk/>
            <pc:sldMk cId="2003870433" sldId="276"/>
            <ac:spMk id="5" creationId="{00000000-0000-0000-0000-000000000000}"/>
          </ac:spMkLst>
        </pc:spChg>
      </pc:sldChg>
      <pc:sldChg chg="modSp">
        <pc:chgData name="" userId="" providerId="" clId="Web-{C86B54EB-7A80-42F5-B3F6-C7D0D4DBC051}" dt="2019-06-13T07:54:12.336" v="169" actId="1076"/>
        <pc:sldMkLst>
          <pc:docMk/>
          <pc:sldMk cId="352328501" sldId="277"/>
        </pc:sldMkLst>
        <pc:spChg chg="mod">
          <ac:chgData name="" userId="" providerId="" clId="Web-{C86B54EB-7A80-42F5-B3F6-C7D0D4DBC051}" dt="2019-06-13T07:54:12.336" v="169" actId="1076"/>
          <ac:spMkLst>
            <pc:docMk/>
            <pc:sldMk cId="352328501" sldId="277"/>
            <ac:spMk id="5" creationId="{00000000-0000-0000-0000-000000000000}"/>
          </ac:spMkLst>
        </pc:spChg>
      </pc:sldChg>
      <pc:sldChg chg="modSp">
        <pc:chgData name="" userId="" providerId="" clId="Web-{C86B54EB-7A80-42F5-B3F6-C7D0D4DBC051}" dt="2019-06-13T07:54:19.742" v="173" actId="1076"/>
        <pc:sldMkLst>
          <pc:docMk/>
          <pc:sldMk cId="1109385943" sldId="278"/>
        </pc:sldMkLst>
        <pc:spChg chg="mod">
          <ac:chgData name="" userId="" providerId="" clId="Web-{C86B54EB-7A80-42F5-B3F6-C7D0D4DBC051}" dt="2019-06-13T07:54:19.742" v="173" actId="1076"/>
          <ac:spMkLst>
            <pc:docMk/>
            <pc:sldMk cId="1109385943" sldId="278"/>
            <ac:spMk id="5" creationId="{00000000-0000-0000-0000-000000000000}"/>
          </ac:spMkLst>
        </pc:spChg>
      </pc:sldChg>
      <pc:sldChg chg="modSp">
        <pc:chgData name="" userId="" providerId="" clId="Web-{C86B54EB-7A80-42F5-B3F6-C7D0D4DBC051}" dt="2019-06-13T07:53:24.820" v="149" actId="1076"/>
        <pc:sldMkLst>
          <pc:docMk/>
          <pc:sldMk cId="882839231" sldId="279"/>
        </pc:sldMkLst>
        <pc:spChg chg="mod">
          <ac:chgData name="" userId="" providerId="" clId="Web-{C86B54EB-7A80-42F5-B3F6-C7D0D4DBC051}" dt="2019-06-13T07:53:24.820" v="149" actId="1076"/>
          <ac:spMkLst>
            <pc:docMk/>
            <pc:sldMk cId="882839231" sldId="279"/>
            <ac:spMk id="3" creationId="{00000000-0000-0000-0000-000000000000}"/>
          </ac:spMkLst>
        </pc:spChg>
      </pc:sldChg>
      <pc:sldChg chg="addSp modSp">
        <pc:chgData name="" userId="" providerId="" clId="Web-{C86B54EB-7A80-42F5-B3F6-C7D0D4DBC051}" dt="2019-06-13T07:58:05.103" v="207"/>
        <pc:sldMkLst>
          <pc:docMk/>
          <pc:sldMk cId="1810963230" sldId="284"/>
        </pc:sldMkLst>
        <pc:spChg chg="mod">
          <ac:chgData name="" userId="" providerId="" clId="Web-{C86B54EB-7A80-42F5-B3F6-C7D0D4DBC051}" dt="2019-06-13T07:58:04.431" v="205" actId="20577"/>
          <ac:spMkLst>
            <pc:docMk/>
            <pc:sldMk cId="1810963230" sldId="284"/>
            <ac:spMk id="4" creationId="{00000000-0000-0000-0000-000000000000}"/>
          </ac:spMkLst>
        </pc:spChg>
        <pc:spChg chg="add">
          <ac:chgData name="" userId="" providerId="" clId="Web-{C86B54EB-7A80-42F5-B3F6-C7D0D4DBC051}" dt="2019-06-13T07:58:05.103" v="207"/>
          <ac:spMkLst>
            <pc:docMk/>
            <pc:sldMk cId="1810963230" sldId="284"/>
            <ac:spMk id="6" creationId="{4C8C3F94-CDDE-4DDC-A1B2-F99FB19259D1}"/>
          </ac:spMkLst>
        </pc:spChg>
      </pc:sldChg>
      <pc:sldChg chg="addSp modSp">
        <pc:chgData name="" userId="" providerId="" clId="Web-{C86B54EB-7A80-42F5-B3F6-C7D0D4DBC051}" dt="2019-06-13T07:58:26.978" v="225"/>
        <pc:sldMkLst>
          <pc:docMk/>
          <pc:sldMk cId="749558832" sldId="285"/>
        </pc:sldMkLst>
        <pc:spChg chg="mod">
          <ac:chgData name="" userId="" providerId="" clId="Web-{C86B54EB-7A80-42F5-B3F6-C7D0D4DBC051}" dt="2019-06-13T07:58:26.431" v="223" actId="20577"/>
          <ac:spMkLst>
            <pc:docMk/>
            <pc:sldMk cId="749558832" sldId="285"/>
            <ac:spMk id="4" creationId="{00000000-0000-0000-0000-000000000000}"/>
          </ac:spMkLst>
        </pc:spChg>
        <pc:spChg chg="add">
          <ac:chgData name="" userId="" providerId="" clId="Web-{C86B54EB-7A80-42F5-B3F6-C7D0D4DBC051}" dt="2019-06-13T07:58:26.978" v="225"/>
          <ac:spMkLst>
            <pc:docMk/>
            <pc:sldMk cId="749558832" sldId="285"/>
            <ac:spMk id="6" creationId="{23B827FC-A727-4C71-975A-983584360DED}"/>
          </ac:spMkLst>
        </pc:spChg>
      </pc:sldChg>
      <pc:sldChg chg="addSp modSp">
        <pc:chgData name="" userId="" providerId="" clId="Web-{C86B54EB-7A80-42F5-B3F6-C7D0D4DBC051}" dt="2019-06-13T07:58:34.415" v="235"/>
        <pc:sldMkLst>
          <pc:docMk/>
          <pc:sldMk cId="463372029" sldId="286"/>
        </pc:sldMkLst>
        <pc:spChg chg="mod">
          <ac:chgData name="" userId="" providerId="" clId="Web-{C86B54EB-7A80-42F5-B3F6-C7D0D4DBC051}" dt="2019-06-13T07:58:33.947" v="233" actId="20577"/>
          <ac:spMkLst>
            <pc:docMk/>
            <pc:sldMk cId="463372029" sldId="286"/>
            <ac:spMk id="4" creationId="{00000000-0000-0000-0000-000000000000}"/>
          </ac:spMkLst>
        </pc:spChg>
        <pc:spChg chg="add">
          <ac:chgData name="" userId="" providerId="" clId="Web-{C86B54EB-7A80-42F5-B3F6-C7D0D4DBC051}" dt="2019-06-13T07:58:34.415" v="235"/>
          <ac:spMkLst>
            <pc:docMk/>
            <pc:sldMk cId="463372029" sldId="286"/>
            <ac:spMk id="6" creationId="{93DFF055-157B-4312-96D3-A9C26B65C15D}"/>
          </ac:spMkLst>
        </pc:spChg>
      </pc:sldChg>
      <pc:sldChg chg="addSp modSp">
        <pc:chgData name="" userId="" providerId="" clId="Web-{C86B54EB-7A80-42F5-B3F6-C7D0D4DBC051}" dt="2019-06-13T07:58:21.540" v="221"/>
        <pc:sldMkLst>
          <pc:docMk/>
          <pc:sldMk cId="1836630591" sldId="287"/>
        </pc:sldMkLst>
        <pc:spChg chg="mod">
          <ac:chgData name="" userId="" providerId="" clId="Web-{C86B54EB-7A80-42F5-B3F6-C7D0D4DBC051}" dt="2019-06-13T07:58:20.962" v="219" actId="20577"/>
          <ac:spMkLst>
            <pc:docMk/>
            <pc:sldMk cId="1836630591" sldId="287"/>
            <ac:spMk id="4" creationId="{00000000-0000-0000-0000-000000000000}"/>
          </ac:spMkLst>
        </pc:spChg>
        <pc:spChg chg="add">
          <ac:chgData name="" userId="" providerId="" clId="Web-{C86B54EB-7A80-42F5-B3F6-C7D0D4DBC051}" dt="2019-06-13T07:58:21.540" v="221"/>
          <ac:spMkLst>
            <pc:docMk/>
            <pc:sldMk cId="1836630591" sldId="287"/>
            <ac:spMk id="6" creationId="{3B119FF0-3502-4966-A34B-1015DF9E2C3C}"/>
          </ac:spMkLst>
        </pc:spChg>
      </pc:sldChg>
      <pc:sldChg chg="modSp">
        <pc:chgData name="" userId="" providerId="" clId="Web-{C86B54EB-7A80-42F5-B3F6-C7D0D4DBC051}" dt="2019-06-13T07:58:12.243" v="211" actId="20577"/>
        <pc:sldMkLst>
          <pc:docMk/>
          <pc:sldMk cId="49048121" sldId="288"/>
        </pc:sldMkLst>
        <pc:spChg chg="mod">
          <ac:chgData name="" userId="" providerId="" clId="Web-{C86B54EB-7A80-42F5-B3F6-C7D0D4DBC051}" dt="2019-06-13T07:58:12.243" v="211" actId="20577"/>
          <ac:spMkLst>
            <pc:docMk/>
            <pc:sldMk cId="49048121" sldId="288"/>
            <ac:spMk id="4" creationId="{00000000-0000-0000-0000-000000000000}"/>
          </ac:spMkLst>
        </pc:spChg>
      </pc:sldChg>
      <pc:sldChg chg="modSp">
        <pc:chgData name="" userId="" providerId="" clId="Web-{C86B54EB-7A80-42F5-B3F6-C7D0D4DBC051}" dt="2019-06-13T07:58:18.150" v="216" actId="20577"/>
        <pc:sldMkLst>
          <pc:docMk/>
          <pc:sldMk cId="366907984" sldId="289"/>
        </pc:sldMkLst>
        <pc:spChg chg="mod">
          <ac:chgData name="" userId="" providerId="" clId="Web-{C86B54EB-7A80-42F5-B3F6-C7D0D4DBC051}" dt="2019-06-13T07:58:18.150" v="216" actId="20577"/>
          <ac:spMkLst>
            <pc:docMk/>
            <pc:sldMk cId="366907984" sldId="289"/>
            <ac:spMk id="4" creationId="{00000000-0000-0000-0000-000000000000}"/>
          </ac:spMkLst>
        </pc:spChg>
      </pc:sldChg>
      <pc:sldChg chg="modSp">
        <pc:chgData name="" userId="" providerId="" clId="Web-{C86B54EB-7A80-42F5-B3F6-C7D0D4DBC051}" dt="2019-06-13T07:59:09.213" v="255" actId="1076"/>
        <pc:sldMkLst>
          <pc:docMk/>
          <pc:sldMk cId="1973900445" sldId="290"/>
        </pc:sldMkLst>
        <pc:spChg chg="mod">
          <ac:chgData name="" userId="" providerId="" clId="Web-{C86B54EB-7A80-42F5-B3F6-C7D0D4DBC051}" dt="2019-06-13T07:59:09.213" v="255" actId="1076"/>
          <ac:spMkLst>
            <pc:docMk/>
            <pc:sldMk cId="1973900445" sldId="290"/>
            <ac:spMk id="4" creationId="{00000000-0000-0000-0000-000000000000}"/>
          </ac:spMkLst>
        </pc:spChg>
      </pc:sldChg>
      <pc:sldChg chg="modSp">
        <pc:chgData name="" userId="" providerId="" clId="Web-{C86B54EB-7A80-42F5-B3F6-C7D0D4DBC051}" dt="2019-06-13T07:58:39.978" v="239" actId="1076"/>
        <pc:sldMkLst>
          <pc:docMk/>
          <pc:sldMk cId="1884983661" sldId="292"/>
        </pc:sldMkLst>
        <pc:spChg chg="mod">
          <ac:chgData name="" userId="" providerId="" clId="Web-{C86B54EB-7A80-42F5-B3F6-C7D0D4DBC051}" dt="2019-06-13T07:58:39.978" v="239" actId="1076"/>
          <ac:spMkLst>
            <pc:docMk/>
            <pc:sldMk cId="1884983661" sldId="292"/>
            <ac:spMk id="5" creationId="{00000000-0000-0000-0000-000000000000}"/>
          </ac:spMkLst>
        </pc:spChg>
      </pc:sldChg>
      <pc:sldChg chg="modSp">
        <pc:chgData name="" userId="" providerId="" clId="Web-{C86B54EB-7A80-42F5-B3F6-C7D0D4DBC051}" dt="2019-06-13T07:58:46.119" v="243" actId="1076"/>
        <pc:sldMkLst>
          <pc:docMk/>
          <pc:sldMk cId="414467015" sldId="293"/>
        </pc:sldMkLst>
        <pc:spChg chg="mod">
          <ac:chgData name="" userId="" providerId="" clId="Web-{C86B54EB-7A80-42F5-B3F6-C7D0D4DBC051}" dt="2019-06-13T07:58:46.119" v="243" actId="1076"/>
          <ac:spMkLst>
            <pc:docMk/>
            <pc:sldMk cId="414467015" sldId="293"/>
            <ac:spMk id="4" creationId="{00000000-0000-0000-0000-000000000000}"/>
          </ac:spMkLst>
        </pc:spChg>
      </pc:sldChg>
      <pc:sldChg chg="addSp modSp">
        <pc:chgData name="" userId="" providerId="" clId="Web-{C86B54EB-7A80-42F5-B3F6-C7D0D4DBC051}" dt="2019-06-13T07:59:19.197" v="260"/>
        <pc:sldMkLst>
          <pc:docMk/>
          <pc:sldMk cId="1117663426" sldId="296"/>
        </pc:sldMkLst>
        <pc:spChg chg="mod">
          <ac:chgData name="" userId="" providerId="" clId="Web-{C86B54EB-7A80-42F5-B3F6-C7D0D4DBC051}" dt="2019-06-13T07:59:18.853" v="258" actId="20577"/>
          <ac:spMkLst>
            <pc:docMk/>
            <pc:sldMk cId="1117663426" sldId="296"/>
            <ac:spMk id="4" creationId="{00000000-0000-0000-0000-000000000000}"/>
          </ac:spMkLst>
        </pc:spChg>
        <pc:spChg chg="add">
          <ac:chgData name="" userId="" providerId="" clId="Web-{C86B54EB-7A80-42F5-B3F6-C7D0D4DBC051}" dt="2019-06-13T07:59:19.197" v="260"/>
          <ac:spMkLst>
            <pc:docMk/>
            <pc:sldMk cId="1117663426" sldId="296"/>
            <ac:spMk id="7" creationId="{C34E4499-4374-4953-98DD-A7D27FD29027}"/>
          </ac:spMkLst>
        </pc:spChg>
      </pc:sldChg>
      <pc:sldChg chg="addSp modSp">
        <pc:chgData name="" userId="" providerId="" clId="Web-{C86B54EB-7A80-42F5-B3F6-C7D0D4DBC051}" dt="2019-06-13T07:59:26.306" v="270"/>
        <pc:sldMkLst>
          <pc:docMk/>
          <pc:sldMk cId="1263065071" sldId="297"/>
        </pc:sldMkLst>
        <pc:spChg chg="mod">
          <ac:chgData name="" userId="" providerId="" clId="Web-{C86B54EB-7A80-42F5-B3F6-C7D0D4DBC051}" dt="2019-06-13T07:59:26.041" v="268" actId="20577"/>
          <ac:spMkLst>
            <pc:docMk/>
            <pc:sldMk cId="1263065071" sldId="297"/>
            <ac:spMk id="4" creationId="{00000000-0000-0000-0000-000000000000}"/>
          </ac:spMkLst>
        </pc:spChg>
        <pc:spChg chg="add">
          <ac:chgData name="" userId="" providerId="" clId="Web-{C86B54EB-7A80-42F5-B3F6-C7D0D4DBC051}" dt="2019-06-13T07:59:26.306" v="270"/>
          <ac:spMkLst>
            <pc:docMk/>
            <pc:sldMk cId="1263065071" sldId="297"/>
            <ac:spMk id="7" creationId="{EDB9F562-110B-4276-9793-0D6C0A3C4385}"/>
          </ac:spMkLst>
        </pc:spChg>
      </pc:sldChg>
      <pc:sldChg chg="modSp">
        <pc:chgData name="" userId="" providerId="" clId="Web-{C86B54EB-7A80-42F5-B3F6-C7D0D4DBC051}" dt="2019-06-13T07:59:47.635" v="279" actId="1076"/>
        <pc:sldMkLst>
          <pc:docMk/>
          <pc:sldMk cId="1618533164" sldId="298"/>
        </pc:sldMkLst>
        <pc:spChg chg="mod">
          <ac:chgData name="" userId="" providerId="" clId="Web-{C86B54EB-7A80-42F5-B3F6-C7D0D4DBC051}" dt="2019-06-13T07:59:47.635" v="279" actId="1076"/>
          <ac:spMkLst>
            <pc:docMk/>
            <pc:sldMk cId="1618533164" sldId="298"/>
            <ac:spMk id="4" creationId="{00000000-0000-0000-0000-000000000000}"/>
          </ac:spMkLst>
        </pc:spChg>
      </pc:sldChg>
      <pc:sldChg chg="modSp">
        <pc:chgData name="" userId="" providerId="" clId="Web-{C86B54EB-7A80-42F5-B3F6-C7D0D4DBC051}" dt="2019-06-13T07:59:56.713" v="281" actId="14100"/>
        <pc:sldMkLst>
          <pc:docMk/>
          <pc:sldMk cId="765927211" sldId="299"/>
        </pc:sldMkLst>
        <pc:picChg chg="mod">
          <ac:chgData name="" userId="" providerId="" clId="Web-{C86B54EB-7A80-42F5-B3F6-C7D0D4DBC051}" dt="2019-06-13T07:59:56.713" v="281" actId="14100"/>
          <ac:picMkLst>
            <pc:docMk/>
            <pc:sldMk cId="765927211" sldId="299"/>
            <ac:picMk id="4" creationId="{00000000-0000-0000-0000-000000000000}"/>
          </ac:picMkLst>
        </pc:picChg>
      </pc:sldChg>
      <pc:sldChg chg="modSp">
        <pc:chgData name="" userId="" providerId="" clId="Web-{C86B54EB-7A80-42F5-B3F6-C7D0D4DBC051}" dt="2019-06-13T08:00:11.900" v="285" actId="1076"/>
        <pc:sldMkLst>
          <pc:docMk/>
          <pc:sldMk cId="1881038108" sldId="300"/>
        </pc:sldMkLst>
        <pc:spChg chg="mod">
          <ac:chgData name="" userId="" providerId="" clId="Web-{C86B54EB-7A80-42F5-B3F6-C7D0D4DBC051}" dt="2019-06-13T08:00:11.900" v="285" actId="1076"/>
          <ac:spMkLst>
            <pc:docMk/>
            <pc:sldMk cId="1881038108" sldId="300"/>
            <ac:spMk id="4" creationId="{00000000-0000-0000-0000-000000000000}"/>
          </ac:spMkLst>
        </pc:spChg>
      </pc:sldChg>
      <pc:sldChg chg="modSp">
        <pc:chgData name="" userId="" providerId="" clId="Web-{C86B54EB-7A80-42F5-B3F6-C7D0D4DBC051}" dt="2019-06-13T08:00:20.697" v="287" actId="20577"/>
        <pc:sldMkLst>
          <pc:docMk/>
          <pc:sldMk cId="1010419836" sldId="301"/>
        </pc:sldMkLst>
        <pc:spChg chg="mod">
          <ac:chgData name="" userId="" providerId="" clId="Web-{C86B54EB-7A80-42F5-B3F6-C7D0D4DBC051}" dt="2019-06-13T08:00:20.697" v="287" actId="20577"/>
          <ac:spMkLst>
            <pc:docMk/>
            <pc:sldMk cId="1010419836" sldId="301"/>
            <ac:spMk id="5" creationId="{00000000-0000-0000-0000-000000000000}"/>
          </ac:spMkLst>
        </pc:spChg>
      </pc:sldChg>
      <pc:sldChg chg="modSp">
        <pc:chgData name="" userId="" providerId="" clId="Web-{C86B54EB-7A80-42F5-B3F6-C7D0D4DBC051}" dt="2019-06-13T07:59:53.010" v="280" actId="14100"/>
        <pc:sldMkLst>
          <pc:docMk/>
          <pc:sldMk cId="1751966139" sldId="307"/>
        </pc:sldMkLst>
        <pc:picChg chg="mod">
          <ac:chgData name="" userId="" providerId="" clId="Web-{C86B54EB-7A80-42F5-B3F6-C7D0D4DBC051}" dt="2019-06-13T07:59:53.010" v="280" actId="14100"/>
          <ac:picMkLst>
            <pc:docMk/>
            <pc:sldMk cId="1751966139" sldId="307"/>
            <ac:picMk id="3" creationId="{00000000-0000-0000-0000-000000000000}"/>
          </ac:picMkLst>
        </pc:picChg>
      </pc:sldChg>
      <pc:sldChg chg="addSp modSp">
        <pc:chgData name="" userId="" providerId="" clId="Web-{C86B54EB-7A80-42F5-B3F6-C7D0D4DBC051}" dt="2019-06-13T07:59:23.791" v="265"/>
        <pc:sldMkLst>
          <pc:docMk/>
          <pc:sldMk cId="2075778592" sldId="308"/>
        </pc:sldMkLst>
        <pc:spChg chg="mod">
          <ac:chgData name="" userId="" providerId="" clId="Web-{C86B54EB-7A80-42F5-B3F6-C7D0D4DBC051}" dt="2019-06-13T07:59:23.353" v="263" actId="20577"/>
          <ac:spMkLst>
            <pc:docMk/>
            <pc:sldMk cId="2075778592" sldId="308"/>
            <ac:spMk id="4" creationId="{00000000-0000-0000-0000-000000000000}"/>
          </ac:spMkLst>
        </pc:spChg>
        <pc:spChg chg="add">
          <ac:chgData name="" userId="" providerId="" clId="Web-{C86B54EB-7A80-42F5-B3F6-C7D0D4DBC051}" dt="2019-06-13T07:59:23.791" v="265"/>
          <ac:spMkLst>
            <pc:docMk/>
            <pc:sldMk cId="2075778592" sldId="308"/>
            <ac:spMk id="6" creationId="{146CE08F-5113-432F-B1A5-428206C186E5}"/>
          </ac:spMkLst>
        </pc:spChg>
      </pc:sldChg>
      <pc:sldChg chg="modSp">
        <pc:chgData name="" userId="" providerId="" clId="Web-{C86B54EB-7A80-42F5-B3F6-C7D0D4DBC051}" dt="2019-06-13T07:57:42.603" v="198" actId="20577"/>
        <pc:sldMkLst>
          <pc:docMk/>
          <pc:sldMk cId="1892374063" sldId="311"/>
        </pc:sldMkLst>
        <pc:spChg chg="mod">
          <ac:chgData name="" userId="" providerId="" clId="Web-{C86B54EB-7A80-42F5-B3F6-C7D0D4DBC051}" dt="2019-06-13T07:57:42.603" v="198" actId="20577"/>
          <ac:spMkLst>
            <pc:docMk/>
            <pc:sldMk cId="1892374063" sldId="311"/>
            <ac:spMk id="4" creationId="{00000000-0000-0000-0000-000000000000}"/>
          </ac:spMkLst>
        </pc:spChg>
      </pc:sldChg>
      <pc:sldChg chg="modSp">
        <pc:chgData name="" userId="" providerId="" clId="Web-{C86B54EB-7A80-42F5-B3F6-C7D0D4DBC051}" dt="2019-06-13T07:57:54.509" v="203" actId="1076"/>
        <pc:sldMkLst>
          <pc:docMk/>
          <pc:sldMk cId="365554791" sldId="312"/>
        </pc:sldMkLst>
        <pc:spChg chg="mod">
          <ac:chgData name="" userId="" providerId="" clId="Web-{C86B54EB-7A80-42F5-B3F6-C7D0D4DBC051}" dt="2019-06-13T07:57:54.509" v="203" actId="1076"/>
          <ac:spMkLst>
            <pc:docMk/>
            <pc:sldMk cId="365554791" sldId="312"/>
            <ac:spMk id="4" creationId="{00000000-0000-0000-0000-000000000000}"/>
          </ac:spMkLst>
        </pc:spChg>
      </pc:sldChg>
      <pc:sldChg chg="modSp">
        <pc:chgData name="" userId="" providerId="" clId="Web-{C86B54EB-7A80-42F5-B3F6-C7D0D4DBC051}" dt="2019-06-13T07:55:41.321" v="187" actId="20577"/>
        <pc:sldMkLst>
          <pc:docMk/>
          <pc:sldMk cId="2037741642" sldId="313"/>
        </pc:sldMkLst>
        <pc:spChg chg="mod">
          <ac:chgData name="" userId="" providerId="" clId="Web-{C86B54EB-7A80-42F5-B3F6-C7D0D4DBC051}" dt="2019-06-13T07:55:41.321" v="187" actId="20577"/>
          <ac:spMkLst>
            <pc:docMk/>
            <pc:sldMk cId="2037741642" sldId="313"/>
            <ac:spMk id="5" creationId="{00000000-0000-0000-0000-000000000000}"/>
          </ac:spMkLst>
        </pc:spChg>
        <pc:picChg chg="mod">
          <ac:chgData name="" userId="" providerId="" clId="Web-{C86B54EB-7A80-42F5-B3F6-C7D0D4DBC051}" dt="2019-06-13T07:55:26.539" v="182" actId="14100"/>
          <ac:picMkLst>
            <pc:docMk/>
            <pc:sldMk cId="2037741642" sldId="313"/>
            <ac:picMk id="4" creationId="{00000000-0000-0000-0000-000000000000}"/>
          </ac:picMkLst>
        </pc:picChg>
      </pc:sldChg>
      <pc:sldChg chg="modSp">
        <pc:chgData name="" userId="" providerId="" clId="Web-{C86B54EB-7A80-42F5-B3F6-C7D0D4DBC051}" dt="2019-06-13T07:55:21.961" v="181" actId="14100"/>
        <pc:sldMkLst>
          <pc:docMk/>
          <pc:sldMk cId="947023281" sldId="314"/>
        </pc:sldMkLst>
        <pc:picChg chg="mod">
          <ac:chgData name="" userId="" providerId="" clId="Web-{C86B54EB-7A80-42F5-B3F6-C7D0D4DBC051}" dt="2019-06-13T07:55:21.961" v="181" actId="14100"/>
          <ac:picMkLst>
            <pc:docMk/>
            <pc:sldMk cId="947023281" sldId="314"/>
            <ac:picMk id="4" creationId="{00000000-0000-0000-0000-000000000000}"/>
          </ac:picMkLst>
        </pc:picChg>
      </pc:sldChg>
      <pc:sldChg chg="modSp">
        <pc:chgData name="" userId="" providerId="" clId="Web-{C86B54EB-7A80-42F5-B3F6-C7D0D4DBC051}" dt="2019-06-13T07:58:53.681" v="247" actId="1076"/>
        <pc:sldMkLst>
          <pc:docMk/>
          <pc:sldMk cId="140611887" sldId="335"/>
        </pc:sldMkLst>
        <pc:spChg chg="mod">
          <ac:chgData name="" userId="" providerId="" clId="Web-{C86B54EB-7A80-42F5-B3F6-C7D0D4DBC051}" dt="2019-06-13T07:58:53.681" v="247" actId="1076"/>
          <ac:spMkLst>
            <pc:docMk/>
            <pc:sldMk cId="140611887" sldId="335"/>
            <ac:spMk id="4" creationId="{00000000-0000-0000-0000-000000000000}"/>
          </ac:spMkLst>
        </pc:spChg>
      </pc:sldChg>
      <pc:sldChg chg="modSp">
        <pc:chgData name="" userId="" providerId="" clId="Web-{C86B54EB-7A80-42F5-B3F6-C7D0D4DBC051}" dt="2019-06-13T07:59:01.541" v="251" actId="1076"/>
        <pc:sldMkLst>
          <pc:docMk/>
          <pc:sldMk cId="828318842" sldId="336"/>
        </pc:sldMkLst>
        <pc:spChg chg="mod">
          <ac:chgData name="" userId="" providerId="" clId="Web-{C86B54EB-7A80-42F5-B3F6-C7D0D4DBC051}" dt="2019-06-13T07:59:01.541" v="251" actId="1076"/>
          <ac:spMkLst>
            <pc:docMk/>
            <pc:sldMk cId="828318842" sldId="336"/>
            <ac:spMk id="4" creationId="{00000000-0000-0000-0000-000000000000}"/>
          </ac:spMkLst>
        </pc:spChg>
      </pc:sldChg>
      <pc:sldChg chg="addSp modSp">
        <pc:chgData name="" userId="" providerId="" clId="Web-{C86B54EB-7A80-42F5-B3F6-C7D0D4DBC051}" dt="2019-06-13T07:43:56.811" v="35" actId="1076"/>
        <pc:sldMkLst>
          <pc:docMk/>
          <pc:sldMk cId="1641985277" sldId="344"/>
        </pc:sldMkLst>
        <pc:spChg chg="add mod">
          <ac:chgData name="" userId="" providerId="" clId="Web-{C86B54EB-7A80-42F5-B3F6-C7D0D4DBC051}" dt="2019-06-13T07:43:56.811" v="35" actId="1076"/>
          <ac:spMkLst>
            <pc:docMk/>
            <pc:sldMk cId="1641985277" sldId="344"/>
            <ac:spMk id="5" creationId="{0DE88782-AA36-447D-886B-189F14597CD2}"/>
          </ac:spMkLst>
        </pc:spChg>
      </pc:sldChg>
      <pc:sldChg chg="addSp modSp">
        <pc:chgData name="" userId="" providerId="" clId="Web-{C86B54EB-7A80-42F5-B3F6-C7D0D4DBC051}" dt="2019-06-13T07:43:26.998" v="25" actId="20577"/>
        <pc:sldMkLst>
          <pc:docMk/>
          <pc:sldMk cId="1681686589" sldId="345"/>
        </pc:sldMkLst>
        <pc:spChg chg="add mod">
          <ac:chgData name="" userId="" providerId="" clId="Web-{C86B54EB-7A80-42F5-B3F6-C7D0D4DBC051}" dt="2019-06-13T07:43:26.998" v="25" actId="20577"/>
          <ac:spMkLst>
            <pc:docMk/>
            <pc:sldMk cId="1681686589" sldId="345"/>
            <ac:spMk id="3" creationId="{F015F9EB-ECCD-4B2F-AEBB-523B1CF49BE6}"/>
          </ac:spMkLst>
        </pc:spChg>
        <pc:picChg chg="mod">
          <ac:chgData name="" userId="" providerId="" clId="Web-{C86B54EB-7A80-42F5-B3F6-C7D0D4DBC051}" dt="2019-06-13T07:42:47.576" v="3" actId="14100"/>
          <ac:picMkLst>
            <pc:docMk/>
            <pc:sldMk cId="1681686589" sldId="345"/>
            <ac:picMk id="5" creationId="{00000000-0000-0000-0000-000000000000}"/>
          </ac:picMkLst>
        </pc:picChg>
      </pc:sldChg>
      <pc:sldChg chg="addSp modSp">
        <pc:chgData name="" userId="" providerId="" clId="Web-{C86B54EB-7A80-42F5-B3F6-C7D0D4DBC051}" dt="2019-06-13T07:44:50.327" v="56" actId="20577"/>
        <pc:sldMkLst>
          <pc:docMk/>
          <pc:sldMk cId="1074223156" sldId="346"/>
        </pc:sldMkLst>
        <pc:spChg chg="add mod">
          <ac:chgData name="" userId="" providerId="" clId="Web-{C86B54EB-7A80-42F5-B3F6-C7D0D4DBC051}" dt="2019-06-13T07:44:50.327" v="56" actId="20577"/>
          <ac:spMkLst>
            <pc:docMk/>
            <pc:sldMk cId="1074223156" sldId="346"/>
            <ac:spMk id="3" creationId="{13DB3618-59A2-4244-8241-457408C3628A}"/>
          </ac:spMkLst>
        </pc:spChg>
        <pc:spChg chg="mod">
          <ac:chgData name="" userId="" providerId="" clId="Web-{C86B54EB-7A80-42F5-B3F6-C7D0D4DBC051}" dt="2019-06-13T07:44:30.811" v="37" actId="1076"/>
          <ac:spMkLst>
            <pc:docMk/>
            <pc:sldMk cId="1074223156" sldId="346"/>
            <ac:spMk id="8" creationId="{00000000-0000-0000-0000-000000000000}"/>
          </ac:spMkLst>
        </pc:spChg>
        <pc:spChg chg="mod">
          <ac:chgData name="" userId="" providerId="" clId="Web-{C86B54EB-7A80-42F5-B3F6-C7D0D4DBC051}" dt="2019-06-13T07:44:27.639" v="36" actId="1076"/>
          <ac:spMkLst>
            <pc:docMk/>
            <pc:sldMk cId="1074223156" sldId="346"/>
            <ac:spMk id="10" creationId="{00000000-0000-0000-0000-000000000000}"/>
          </ac:spMkLst>
        </pc:spChg>
      </pc:sldChg>
      <pc:sldChg chg="addSp modSp">
        <pc:chgData name="" userId="" providerId="" clId="Web-{C86B54EB-7A80-42F5-B3F6-C7D0D4DBC051}" dt="2019-06-13T07:45:59.624" v="84" actId="14100"/>
        <pc:sldMkLst>
          <pc:docMk/>
          <pc:sldMk cId="573562563" sldId="347"/>
        </pc:sldMkLst>
        <pc:spChg chg="add mod">
          <ac:chgData name="" userId="" providerId="" clId="Web-{C86B54EB-7A80-42F5-B3F6-C7D0D4DBC051}" dt="2019-06-13T07:45:59.624" v="84" actId="14100"/>
          <ac:spMkLst>
            <pc:docMk/>
            <pc:sldMk cId="573562563" sldId="347"/>
            <ac:spMk id="5" creationId="{BF358222-5107-480C-BFED-EBCCE562165B}"/>
          </ac:spMkLst>
        </pc:spChg>
        <pc:spChg chg="mod">
          <ac:chgData name="" userId="" providerId="" clId="Web-{C86B54EB-7A80-42F5-B3F6-C7D0D4DBC051}" dt="2019-06-13T07:44:58.546" v="59" actId="1076"/>
          <ac:spMkLst>
            <pc:docMk/>
            <pc:sldMk cId="573562563" sldId="347"/>
            <ac:spMk id="7" creationId="{00000000-0000-0000-0000-000000000000}"/>
          </ac:spMkLst>
        </pc:spChg>
      </pc:sldChg>
      <pc:sldChg chg="addSp modSp">
        <pc:chgData name="" userId="" providerId="" clId="Web-{C86B54EB-7A80-42F5-B3F6-C7D0D4DBC051}" dt="2019-06-13T07:46:38.875" v="101" actId="20577"/>
        <pc:sldMkLst>
          <pc:docMk/>
          <pc:sldMk cId="1959388605" sldId="348"/>
        </pc:sldMkLst>
        <pc:spChg chg="add mod">
          <ac:chgData name="" userId="" providerId="" clId="Web-{C86B54EB-7A80-42F5-B3F6-C7D0D4DBC051}" dt="2019-06-13T07:46:31" v="87" actId="20577"/>
          <ac:spMkLst>
            <pc:docMk/>
            <pc:sldMk cId="1959388605" sldId="348"/>
            <ac:spMk id="2" creationId="{933A4483-67B7-46DA-90DF-F08560045187}"/>
          </ac:spMkLst>
        </pc:spChg>
        <pc:spChg chg="add mod">
          <ac:chgData name="" userId="" providerId="" clId="Web-{C86B54EB-7A80-42F5-B3F6-C7D0D4DBC051}" dt="2019-06-13T07:46:38.875" v="101" actId="20577"/>
          <ac:spMkLst>
            <pc:docMk/>
            <pc:sldMk cId="1959388605" sldId="348"/>
            <ac:spMk id="3" creationId="{6F81C0A6-D8B7-4C7D-A81C-A359353D63E8}"/>
          </ac:spMkLst>
        </pc:spChg>
        <pc:picChg chg="mod">
          <ac:chgData name="" userId="" providerId="" clId="Web-{C86B54EB-7A80-42F5-B3F6-C7D0D4DBC051}" dt="2019-06-13T07:46:11.234" v="85" actId="14100"/>
          <ac:picMkLst>
            <pc:docMk/>
            <pc:sldMk cId="1959388605" sldId="348"/>
            <ac:picMk id="6" creationId="{00000000-0000-0000-0000-000000000000}"/>
          </ac:picMkLst>
        </pc:picChg>
      </pc:sldChg>
      <pc:sldChg chg="addSp modSp">
        <pc:chgData name="" userId="" providerId="" clId="Web-{C86B54EB-7A80-42F5-B3F6-C7D0D4DBC051}" dt="2019-06-13T07:46:47.265" v="104" actId="20577"/>
        <pc:sldMkLst>
          <pc:docMk/>
          <pc:sldMk cId="1930041137" sldId="349"/>
        </pc:sldMkLst>
        <pc:spChg chg="add mod">
          <ac:chgData name="" userId="" providerId="" clId="Web-{C86B54EB-7A80-42F5-B3F6-C7D0D4DBC051}" dt="2019-06-13T07:46:47.265" v="104" actId="20577"/>
          <ac:spMkLst>
            <pc:docMk/>
            <pc:sldMk cId="1930041137" sldId="349"/>
            <ac:spMk id="4" creationId="{20D6A8AB-4EB8-4ECD-A949-2B4984978A6B}"/>
          </ac:spMkLst>
        </pc:spChg>
      </pc:sldChg>
      <pc:sldChg chg="addSp modSp">
        <pc:chgData name="" userId="" providerId="" clId="Web-{C86B54EB-7A80-42F5-B3F6-C7D0D4DBC051}" dt="2019-06-13T07:47:09.125" v="112" actId="1076"/>
        <pc:sldMkLst>
          <pc:docMk/>
          <pc:sldMk cId="460901624" sldId="350"/>
        </pc:sldMkLst>
        <pc:spChg chg="add mod">
          <ac:chgData name="" userId="" providerId="" clId="Web-{C86B54EB-7A80-42F5-B3F6-C7D0D4DBC051}" dt="2019-06-13T07:47:09.125" v="112" actId="1076"/>
          <ac:spMkLst>
            <pc:docMk/>
            <pc:sldMk cId="460901624" sldId="350"/>
            <ac:spMk id="5" creationId="{D7CAE8DC-26FD-406A-9135-A6285B68317D}"/>
          </ac:spMkLst>
        </pc:spChg>
      </pc:sldChg>
      <pc:sldChg chg="addSp modSp">
        <pc:chgData name="" userId="" providerId="" clId="Web-{C86B54EB-7A80-42F5-B3F6-C7D0D4DBC051}" dt="2019-06-13T07:47:59.578" v="131" actId="1076"/>
        <pc:sldMkLst>
          <pc:docMk/>
          <pc:sldMk cId="400079839" sldId="351"/>
        </pc:sldMkLst>
        <pc:spChg chg="add mod">
          <ac:chgData name="" userId="" providerId="" clId="Web-{C86B54EB-7A80-42F5-B3F6-C7D0D4DBC051}" dt="2019-06-13T07:47:59.578" v="131" actId="1076"/>
          <ac:spMkLst>
            <pc:docMk/>
            <pc:sldMk cId="400079839" sldId="351"/>
            <ac:spMk id="7" creationId="{8B066C7A-566E-403B-99C6-E01FEA788D15}"/>
          </ac:spMkLst>
        </pc:spChg>
      </pc:sldChg>
      <pc:sldChg chg="addSp">
        <pc:chgData name="" userId="" providerId="" clId="Web-{C86B54EB-7A80-42F5-B3F6-C7D0D4DBC051}" dt="2019-06-13T07:47:19.984" v="114"/>
        <pc:sldMkLst>
          <pc:docMk/>
          <pc:sldMk cId="370555316" sldId="352"/>
        </pc:sldMkLst>
        <pc:spChg chg="add">
          <ac:chgData name="" userId="" providerId="" clId="Web-{C86B54EB-7A80-42F5-B3F6-C7D0D4DBC051}" dt="2019-06-13T07:47:19.984" v="114"/>
          <ac:spMkLst>
            <pc:docMk/>
            <pc:sldMk cId="370555316" sldId="352"/>
            <ac:spMk id="2" creationId="{D375D556-F7A2-49E2-8E0A-F902700FD6A1}"/>
          </ac:spMkLst>
        </pc:spChg>
      </pc:sldChg>
      <pc:sldChg chg="addSp modSp">
        <pc:chgData name="" userId="" providerId="" clId="Web-{C86B54EB-7A80-42F5-B3F6-C7D0D4DBC051}" dt="2019-06-13T07:58:30.915" v="230"/>
        <pc:sldMkLst>
          <pc:docMk/>
          <pc:sldMk cId="1562903809" sldId="354"/>
        </pc:sldMkLst>
        <pc:spChg chg="mod">
          <ac:chgData name="" userId="" providerId="" clId="Web-{C86B54EB-7A80-42F5-B3F6-C7D0D4DBC051}" dt="2019-06-13T07:58:30.650" v="228" actId="20577"/>
          <ac:spMkLst>
            <pc:docMk/>
            <pc:sldMk cId="1562903809" sldId="354"/>
            <ac:spMk id="4" creationId="{00000000-0000-0000-0000-000000000000}"/>
          </ac:spMkLst>
        </pc:spChg>
        <pc:spChg chg="add">
          <ac:chgData name="" userId="" providerId="" clId="Web-{C86B54EB-7A80-42F5-B3F6-C7D0D4DBC051}" dt="2019-06-13T07:58:30.915" v="230"/>
          <ac:spMkLst>
            <pc:docMk/>
            <pc:sldMk cId="1562903809" sldId="354"/>
            <ac:spMk id="6" creationId="{78FFCE35-BC29-4AB1-A11E-E4D1C88F8107}"/>
          </ac:spMkLst>
        </pc:spChg>
      </pc:sldChg>
      <pc:sldChg chg="addSp">
        <pc:chgData name="" userId="" providerId="" clId="Web-{C86B54EB-7A80-42F5-B3F6-C7D0D4DBC051}" dt="2019-06-13T08:09:22.347" v="414"/>
        <pc:sldMkLst>
          <pc:docMk/>
          <pc:sldMk cId="1508487329" sldId="355"/>
        </pc:sldMkLst>
        <pc:spChg chg="add">
          <ac:chgData name="" userId="" providerId="" clId="Web-{C86B54EB-7A80-42F5-B3F6-C7D0D4DBC051}" dt="2019-06-13T08:09:22.347" v="414"/>
          <ac:spMkLst>
            <pc:docMk/>
            <pc:sldMk cId="1508487329" sldId="355"/>
            <ac:spMk id="3" creationId="{88ECE06D-1766-4B83-B726-11F8624D3600}"/>
          </ac:spMkLst>
        </pc:spChg>
      </pc:sldChg>
      <pc:sldChg chg="addSp delSp modSp">
        <pc:chgData name="" userId="" providerId="" clId="Web-{C86B54EB-7A80-42F5-B3F6-C7D0D4DBC051}" dt="2019-06-13T08:09:17.143" v="413"/>
        <pc:sldMkLst>
          <pc:docMk/>
          <pc:sldMk cId="967874418" sldId="359"/>
        </pc:sldMkLst>
        <pc:spChg chg="add">
          <ac:chgData name="" userId="" providerId="" clId="Web-{C86B54EB-7A80-42F5-B3F6-C7D0D4DBC051}" dt="2019-06-13T08:09:17.143" v="413"/>
          <ac:spMkLst>
            <pc:docMk/>
            <pc:sldMk cId="967874418" sldId="359"/>
            <ac:spMk id="4" creationId="{88C67411-C7ED-496D-8EB2-865EA7BAB7BC}"/>
          </ac:spMkLst>
        </pc:spChg>
        <pc:spChg chg="mod">
          <ac:chgData name="" userId="" providerId="" clId="Web-{C86B54EB-7A80-42F5-B3F6-C7D0D4DBC051}" dt="2019-06-13T08:08:46.315" v="401" actId="20577"/>
          <ac:spMkLst>
            <pc:docMk/>
            <pc:sldMk cId="967874418" sldId="359"/>
            <ac:spMk id="5" creationId="{00000000-0000-0000-0000-000000000000}"/>
          </ac:spMkLst>
        </pc:spChg>
        <pc:spChg chg="add mod">
          <ac:chgData name="" userId="" providerId="" clId="Web-{C86B54EB-7A80-42F5-B3F6-C7D0D4DBC051}" dt="2019-06-13T08:08:55.159" v="407" actId="20577"/>
          <ac:spMkLst>
            <pc:docMk/>
            <pc:sldMk cId="967874418" sldId="359"/>
            <ac:spMk id="6" creationId="{DF762FEB-DC0B-4DA3-89E4-86EDDCCFCD14}"/>
          </ac:spMkLst>
        </pc:spChg>
        <pc:spChg chg="add del mod">
          <ac:chgData name="" userId="" providerId="" clId="Web-{C86B54EB-7A80-42F5-B3F6-C7D0D4DBC051}" dt="2019-06-13T08:09:06.097" v="411"/>
          <ac:spMkLst>
            <pc:docMk/>
            <pc:sldMk cId="967874418" sldId="359"/>
            <ac:spMk id="7" creationId="{DF762FEB-DC0B-4DA3-89E4-86EDDCCFCD14}"/>
          </ac:spMkLst>
        </pc:spChg>
      </pc:sldChg>
      <pc:sldChg chg="addSp delSp modSp">
        <pc:chgData name="" userId="" providerId="" clId="Web-{C86B54EB-7A80-42F5-B3F6-C7D0D4DBC051}" dt="2019-06-13T08:09:14.893" v="412"/>
        <pc:sldMkLst>
          <pc:docMk/>
          <pc:sldMk cId="2024200948" sldId="360"/>
        </pc:sldMkLst>
        <pc:spChg chg="add mod">
          <ac:chgData name="" userId="" providerId="" clId="Web-{C86B54EB-7A80-42F5-B3F6-C7D0D4DBC051}" dt="2019-06-13T08:08:32.174" v="391" actId="20577"/>
          <ac:spMkLst>
            <pc:docMk/>
            <pc:sldMk cId="2024200948" sldId="360"/>
            <ac:spMk id="4" creationId="{CAFC193C-0783-47C8-B826-568082DBD851}"/>
          </ac:spMkLst>
        </pc:spChg>
        <pc:spChg chg="mod">
          <ac:chgData name="" userId="" providerId="" clId="Web-{C86B54EB-7A80-42F5-B3F6-C7D0D4DBC051}" dt="2019-06-13T08:08:42.002" v="397" actId="20577"/>
          <ac:spMkLst>
            <pc:docMk/>
            <pc:sldMk cId="2024200948" sldId="360"/>
            <ac:spMk id="6" creationId="{00000000-0000-0000-0000-000000000000}"/>
          </ac:spMkLst>
        </pc:spChg>
        <pc:spChg chg="add del mod">
          <ac:chgData name="" userId="" providerId="" clId="Web-{C86B54EB-7A80-42F5-B3F6-C7D0D4DBC051}" dt="2019-06-13T08:08:38.706" v="395"/>
          <ac:spMkLst>
            <pc:docMk/>
            <pc:sldMk cId="2024200948" sldId="360"/>
            <ac:spMk id="8" creationId="{0B77F2B6-3996-4B79-9D18-86702FC870D7}"/>
          </ac:spMkLst>
        </pc:spChg>
        <pc:spChg chg="add">
          <ac:chgData name="" userId="" providerId="" clId="Web-{C86B54EB-7A80-42F5-B3F6-C7D0D4DBC051}" dt="2019-06-13T08:08:42.815" v="399"/>
          <ac:spMkLst>
            <pc:docMk/>
            <pc:sldMk cId="2024200948" sldId="360"/>
            <ac:spMk id="9" creationId="{DF762FEB-DC0B-4DA3-89E4-86EDDCCFCD14}"/>
          </ac:spMkLst>
        </pc:spChg>
        <pc:spChg chg="add">
          <ac:chgData name="" userId="" providerId="" clId="Web-{C86B54EB-7A80-42F5-B3F6-C7D0D4DBC051}" dt="2019-06-13T08:09:14.893" v="412"/>
          <ac:spMkLst>
            <pc:docMk/>
            <pc:sldMk cId="2024200948" sldId="360"/>
            <ac:spMk id="10" creationId="{DF762FEB-DC0B-4DA3-89E4-86EDDCCFCD14}"/>
          </ac:spMkLst>
        </pc:spChg>
      </pc:sldChg>
      <pc:sldChg chg="addSp modSp">
        <pc:chgData name="" userId="" providerId="" clId="Web-{C86B54EB-7A80-42F5-B3F6-C7D0D4DBC051}" dt="2019-06-13T08:08:26.409" v="387"/>
        <pc:sldMkLst>
          <pc:docMk/>
          <pc:sldMk cId="309397262" sldId="361"/>
        </pc:sldMkLst>
        <pc:spChg chg="add">
          <ac:chgData name="" userId="" providerId="" clId="Web-{C86B54EB-7A80-42F5-B3F6-C7D0D4DBC051}" dt="2019-06-13T08:08:26.409" v="387"/>
          <ac:spMkLst>
            <pc:docMk/>
            <pc:sldMk cId="309397262" sldId="361"/>
            <ac:spMk id="4" creationId="{2701CEA8-8248-4FA5-9487-F8020E12DC8F}"/>
          </ac:spMkLst>
        </pc:spChg>
        <pc:spChg chg="mod">
          <ac:chgData name="" userId="" providerId="" clId="Web-{C86B54EB-7A80-42F5-B3F6-C7D0D4DBC051}" dt="2019-06-13T08:08:26.049" v="385" actId="20577"/>
          <ac:spMkLst>
            <pc:docMk/>
            <pc:sldMk cId="309397262" sldId="361"/>
            <ac:spMk id="6" creationId="{00000000-0000-0000-0000-000000000000}"/>
          </ac:spMkLst>
        </pc:spChg>
      </pc:sldChg>
      <pc:sldChg chg="addSp modSp">
        <pc:chgData name="" userId="" providerId="" clId="Web-{C86B54EB-7A80-42F5-B3F6-C7D0D4DBC051}" dt="2019-06-13T08:08:23.831" v="382"/>
        <pc:sldMkLst>
          <pc:docMk/>
          <pc:sldMk cId="981873047" sldId="362"/>
        </pc:sldMkLst>
        <pc:spChg chg="add">
          <ac:chgData name="" userId="" providerId="" clId="Web-{C86B54EB-7A80-42F5-B3F6-C7D0D4DBC051}" dt="2019-06-13T08:08:23.831" v="382"/>
          <ac:spMkLst>
            <pc:docMk/>
            <pc:sldMk cId="981873047" sldId="362"/>
            <ac:spMk id="4" creationId="{940986F9-CC78-47E4-99D6-35F5737AAF4C}"/>
          </ac:spMkLst>
        </pc:spChg>
        <pc:spChg chg="mod">
          <ac:chgData name="" userId="" providerId="" clId="Web-{C86B54EB-7A80-42F5-B3F6-C7D0D4DBC051}" dt="2019-06-13T08:08:23.268" v="380" actId="20577"/>
          <ac:spMkLst>
            <pc:docMk/>
            <pc:sldMk cId="981873047" sldId="362"/>
            <ac:spMk id="7" creationId="{00000000-0000-0000-0000-000000000000}"/>
          </ac:spMkLst>
        </pc:spChg>
      </pc:sldChg>
      <pc:sldChg chg="addSp modSp">
        <pc:chgData name="" userId="" providerId="" clId="Web-{C86B54EB-7A80-42F5-B3F6-C7D0D4DBC051}" dt="2019-06-13T08:08:13.752" v="372"/>
        <pc:sldMkLst>
          <pc:docMk/>
          <pc:sldMk cId="1075957381" sldId="363"/>
        </pc:sldMkLst>
        <pc:spChg chg="add">
          <ac:chgData name="" userId="" providerId="" clId="Web-{C86B54EB-7A80-42F5-B3F6-C7D0D4DBC051}" dt="2019-06-13T08:08:13.752" v="372"/>
          <ac:spMkLst>
            <pc:docMk/>
            <pc:sldMk cId="1075957381" sldId="363"/>
            <ac:spMk id="2" creationId="{DAEF7D89-57F8-4A28-BE03-DE4A4D74AE82}"/>
          </ac:spMkLst>
        </pc:spChg>
        <pc:spChg chg="mod">
          <ac:chgData name="" userId="" providerId="" clId="Web-{C86B54EB-7A80-42F5-B3F6-C7D0D4DBC051}" dt="2019-06-13T08:08:12.580" v="370" actId="20577"/>
          <ac:spMkLst>
            <pc:docMk/>
            <pc:sldMk cId="1075957381" sldId="363"/>
            <ac:spMk id="6" creationId="{00000000-0000-0000-0000-000000000000}"/>
          </ac:spMkLst>
        </pc:spChg>
      </pc:sldChg>
      <pc:sldChg chg="modSp">
        <pc:chgData name="" userId="" providerId="" clId="Web-{C86B54EB-7A80-42F5-B3F6-C7D0D4DBC051}" dt="2019-06-13T08:05:34.798" v="336" actId="1076"/>
        <pc:sldMkLst>
          <pc:docMk/>
          <pc:sldMk cId="1803394727" sldId="364"/>
        </pc:sldMkLst>
        <pc:spChg chg="mod">
          <ac:chgData name="" userId="" providerId="" clId="Web-{C86B54EB-7A80-42F5-B3F6-C7D0D4DBC051}" dt="2019-06-13T08:05:34.798" v="336" actId="1076"/>
          <ac:spMkLst>
            <pc:docMk/>
            <pc:sldMk cId="1803394727" sldId="364"/>
            <ac:spMk id="6" creationId="{00000000-0000-0000-0000-000000000000}"/>
          </ac:spMkLst>
        </pc:spChg>
      </pc:sldChg>
      <pc:sldChg chg="addSp modSp">
        <pc:chgData name="" userId="" providerId="" clId="Web-{C86B54EB-7A80-42F5-B3F6-C7D0D4DBC051}" dt="2019-06-13T08:06:21.083" v="366"/>
        <pc:sldMkLst>
          <pc:docMk/>
          <pc:sldMk cId="70982931" sldId="365"/>
        </pc:sldMkLst>
        <pc:spChg chg="add">
          <ac:chgData name="" userId="" providerId="" clId="Web-{C86B54EB-7A80-42F5-B3F6-C7D0D4DBC051}" dt="2019-06-13T08:06:21.083" v="366"/>
          <ac:spMkLst>
            <pc:docMk/>
            <pc:sldMk cId="70982931" sldId="365"/>
            <ac:spMk id="5" creationId="{82FD968A-2E73-4463-B53E-AD66982586E8}"/>
          </ac:spMkLst>
        </pc:spChg>
        <pc:spChg chg="mod">
          <ac:chgData name="" userId="" providerId="" clId="Web-{C86B54EB-7A80-42F5-B3F6-C7D0D4DBC051}" dt="2019-06-13T08:06:20.736" v="364" actId="20577"/>
          <ac:spMkLst>
            <pc:docMk/>
            <pc:sldMk cId="70982931" sldId="365"/>
            <ac:spMk id="11" creationId="{00000000-0000-0000-0000-000000000000}"/>
          </ac:spMkLst>
        </pc:spChg>
      </pc:sldChg>
      <pc:sldChg chg="addSp modSp">
        <pc:chgData name="" userId="" providerId="" clId="Web-{C86B54EB-7A80-42F5-B3F6-C7D0D4DBC051}" dt="2019-06-13T08:06:14.314" v="361"/>
        <pc:sldMkLst>
          <pc:docMk/>
          <pc:sldMk cId="1156697232" sldId="366"/>
        </pc:sldMkLst>
        <pc:spChg chg="add">
          <ac:chgData name="" userId="" providerId="" clId="Web-{C86B54EB-7A80-42F5-B3F6-C7D0D4DBC051}" dt="2019-06-13T08:06:14.314" v="361"/>
          <ac:spMkLst>
            <pc:docMk/>
            <pc:sldMk cId="1156697232" sldId="366"/>
            <ac:spMk id="3" creationId="{3BB05406-44C9-4514-A3CA-7C341DA2C42D}"/>
          </ac:spMkLst>
        </pc:spChg>
        <pc:spChg chg="mod">
          <ac:chgData name="" userId="" providerId="" clId="Web-{C86B54EB-7A80-42F5-B3F6-C7D0D4DBC051}" dt="2019-06-13T08:06:13.955" v="359" actId="20577"/>
          <ac:spMkLst>
            <pc:docMk/>
            <pc:sldMk cId="1156697232" sldId="366"/>
            <ac:spMk id="6" creationId="{00000000-0000-0000-0000-000000000000}"/>
          </ac:spMkLst>
        </pc:spChg>
      </pc:sldChg>
      <pc:sldChg chg="addSp modSp">
        <pc:chgData name="" userId="" providerId="" clId="Web-{C86B54EB-7A80-42F5-B3F6-C7D0D4DBC051}" dt="2019-06-13T08:06:10.095" v="356"/>
        <pc:sldMkLst>
          <pc:docMk/>
          <pc:sldMk cId="1588405580" sldId="367"/>
        </pc:sldMkLst>
        <pc:spChg chg="add">
          <ac:chgData name="" userId="" providerId="" clId="Web-{C86B54EB-7A80-42F5-B3F6-C7D0D4DBC051}" dt="2019-06-13T08:06:10.095" v="356"/>
          <ac:spMkLst>
            <pc:docMk/>
            <pc:sldMk cId="1588405580" sldId="367"/>
            <ac:spMk id="3" creationId="{9378A6BC-B643-4E6F-AC76-E44B9209BBB9}"/>
          </ac:spMkLst>
        </pc:spChg>
        <pc:spChg chg="mod">
          <ac:chgData name="" userId="" providerId="" clId="Web-{C86B54EB-7A80-42F5-B3F6-C7D0D4DBC051}" dt="2019-06-13T08:06:09.673" v="354" actId="20577"/>
          <ac:spMkLst>
            <pc:docMk/>
            <pc:sldMk cId="1588405580" sldId="367"/>
            <ac:spMk id="6" creationId="{00000000-0000-0000-0000-000000000000}"/>
          </ac:spMkLst>
        </pc:spChg>
      </pc:sldChg>
      <pc:sldChg chg="addSp modSp">
        <pc:chgData name="" userId="" providerId="" clId="Web-{C86B54EB-7A80-42F5-B3F6-C7D0D4DBC051}" dt="2019-06-13T08:06:06.392" v="352"/>
        <pc:sldMkLst>
          <pc:docMk/>
          <pc:sldMk cId="963367203" sldId="368"/>
        </pc:sldMkLst>
        <pc:spChg chg="add">
          <ac:chgData name="" userId="" providerId="" clId="Web-{C86B54EB-7A80-42F5-B3F6-C7D0D4DBC051}" dt="2019-06-13T08:06:06.392" v="352"/>
          <ac:spMkLst>
            <pc:docMk/>
            <pc:sldMk cId="963367203" sldId="368"/>
            <ac:spMk id="3" creationId="{4D9E0735-FA57-4488-BB23-8268112161B2}"/>
          </ac:spMkLst>
        </pc:spChg>
        <pc:spChg chg="mod">
          <ac:chgData name="" userId="" providerId="" clId="Web-{C86B54EB-7A80-42F5-B3F6-C7D0D4DBC051}" dt="2019-06-13T08:06:05.720" v="350" actId="20577"/>
          <ac:spMkLst>
            <pc:docMk/>
            <pc:sldMk cId="963367203" sldId="368"/>
            <ac:spMk id="6" creationId="{00000000-0000-0000-0000-000000000000}"/>
          </ac:spMkLst>
        </pc:spChg>
      </pc:sldChg>
      <pc:sldChg chg="addSp modSp">
        <pc:chgData name="" userId="" providerId="" clId="Web-{C86B54EB-7A80-42F5-B3F6-C7D0D4DBC051}" dt="2019-06-13T08:06:02.377" v="348"/>
        <pc:sldMkLst>
          <pc:docMk/>
          <pc:sldMk cId="112288970" sldId="370"/>
        </pc:sldMkLst>
        <pc:spChg chg="add">
          <ac:chgData name="" userId="" providerId="" clId="Web-{C86B54EB-7A80-42F5-B3F6-C7D0D4DBC051}" dt="2019-06-13T08:06:02.377" v="348"/>
          <ac:spMkLst>
            <pc:docMk/>
            <pc:sldMk cId="112288970" sldId="370"/>
            <ac:spMk id="3" creationId="{2FF3D36A-58DD-4E17-9D73-7A28547830FD}"/>
          </ac:spMkLst>
        </pc:spChg>
        <pc:spChg chg="mod">
          <ac:chgData name="" userId="" providerId="" clId="Web-{C86B54EB-7A80-42F5-B3F6-C7D0D4DBC051}" dt="2019-06-13T08:06:01.767" v="346" actId="20577"/>
          <ac:spMkLst>
            <pc:docMk/>
            <pc:sldMk cId="112288970" sldId="370"/>
            <ac:spMk id="6" creationId="{00000000-0000-0000-0000-000000000000}"/>
          </ac:spMkLst>
        </pc:spChg>
      </pc:sldChg>
      <pc:sldChg chg="addSp modSp">
        <pc:chgData name="" userId="" providerId="" clId="Web-{C86B54EB-7A80-42F5-B3F6-C7D0D4DBC051}" dt="2019-06-13T08:05:57.048" v="344"/>
        <pc:sldMkLst>
          <pc:docMk/>
          <pc:sldMk cId="1750076724" sldId="371"/>
        </pc:sldMkLst>
        <pc:spChg chg="add">
          <ac:chgData name="" userId="" providerId="" clId="Web-{C86B54EB-7A80-42F5-B3F6-C7D0D4DBC051}" dt="2019-06-13T08:05:57.048" v="344"/>
          <ac:spMkLst>
            <pc:docMk/>
            <pc:sldMk cId="1750076724" sldId="371"/>
            <ac:spMk id="3" creationId="{514C4D66-0192-4DE3-8CDC-97CED347114C}"/>
          </ac:spMkLst>
        </pc:spChg>
        <pc:spChg chg="mod">
          <ac:chgData name="" userId="" providerId="" clId="Web-{C86B54EB-7A80-42F5-B3F6-C7D0D4DBC051}" dt="2019-06-13T08:05:56.455" v="342" actId="20577"/>
          <ac:spMkLst>
            <pc:docMk/>
            <pc:sldMk cId="1750076724" sldId="371"/>
            <ac:spMk id="6" creationId="{00000000-0000-0000-0000-000000000000}"/>
          </ac:spMkLst>
        </pc:spChg>
      </pc:sldChg>
      <pc:sldChg chg="addSp modSp">
        <pc:chgData name="" userId="" providerId="" clId="Web-{C86B54EB-7A80-42F5-B3F6-C7D0D4DBC051}" dt="2019-06-13T08:05:48.658" v="340"/>
        <pc:sldMkLst>
          <pc:docMk/>
          <pc:sldMk cId="1603470956" sldId="372"/>
        </pc:sldMkLst>
        <pc:spChg chg="mod">
          <ac:chgData name="" userId="" providerId="" clId="Web-{C86B54EB-7A80-42F5-B3F6-C7D0D4DBC051}" dt="2019-06-13T08:05:48.080" v="338" actId="20577"/>
          <ac:spMkLst>
            <pc:docMk/>
            <pc:sldMk cId="1603470956" sldId="372"/>
            <ac:spMk id="4" creationId="{00000000-0000-0000-0000-000000000000}"/>
          </ac:spMkLst>
        </pc:spChg>
        <pc:spChg chg="add">
          <ac:chgData name="" userId="" providerId="" clId="Web-{C86B54EB-7A80-42F5-B3F6-C7D0D4DBC051}" dt="2019-06-13T08:05:48.658" v="340"/>
          <ac:spMkLst>
            <pc:docMk/>
            <pc:sldMk cId="1603470956" sldId="372"/>
            <ac:spMk id="6" creationId="{8D9715CB-CF06-4BFA-BA1F-D0215DF321BE}"/>
          </ac:spMkLst>
        </pc:spChg>
      </pc:sldChg>
      <pc:sldChg chg="addSp modSp">
        <pc:chgData name="" userId="" providerId="" clId="Web-{C86B54EB-7A80-42F5-B3F6-C7D0D4DBC051}" dt="2019-06-13T08:08:20.237" v="377"/>
        <pc:sldMkLst>
          <pc:docMk/>
          <pc:sldMk cId="1618847070" sldId="373"/>
        </pc:sldMkLst>
        <pc:spChg chg="add">
          <ac:chgData name="" userId="" providerId="" clId="Web-{C86B54EB-7A80-42F5-B3F6-C7D0D4DBC051}" dt="2019-06-13T08:08:20.237" v="377"/>
          <ac:spMkLst>
            <pc:docMk/>
            <pc:sldMk cId="1618847070" sldId="373"/>
            <ac:spMk id="4" creationId="{EB1083A8-366C-44CF-A514-B34DC83EE52D}"/>
          </ac:spMkLst>
        </pc:spChg>
        <pc:spChg chg="mod">
          <ac:chgData name="" userId="" providerId="" clId="Web-{C86B54EB-7A80-42F5-B3F6-C7D0D4DBC051}" dt="2019-06-13T08:08:20.002" v="375" actId="20577"/>
          <ac:spMkLst>
            <pc:docMk/>
            <pc:sldMk cId="1618847070" sldId="373"/>
            <ac:spMk id="7" creationId="{00000000-0000-0000-0000-000000000000}"/>
          </ac:spMkLst>
        </pc:spChg>
      </pc:sldChg>
      <pc:sldChg chg="modSp">
        <pc:chgData name="" userId="" providerId="" clId="Web-{C86B54EB-7A80-42F5-B3F6-C7D0D4DBC051}" dt="2019-06-13T07:55:17.883" v="180" actId="1076"/>
        <pc:sldMkLst>
          <pc:docMk/>
          <pc:sldMk cId="3586701222" sldId="374"/>
        </pc:sldMkLst>
        <pc:spChg chg="mod">
          <ac:chgData name="" userId="" providerId="" clId="Web-{C86B54EB-7A80-42F5-B3F6-C7D0D4DBC051}" dt="2019-06-13T07:55:17.883" v="180" actId="1076"/>
          <ac:spMkLst>
            <pc:docMk/>
            <pc:sldMk cId="3586701222" sldId="374"/>
            <ac:spMk id="7" creationId="{00000000-0000-0000-0000-000000000000}"/>
          </ac:spMkLst>
        </pc:spChg>
      </pc:sldChg>
      <pc:sldChg chg="modSp">
        <pc:chgData name="" userId="" providerId="" clId="Web-{C86B54EB-7A80-42F5-B3F6-C7D0D4DBC051}" dt="2019-06-13T07:59:34.338" v="274" actId="1076"/>
        <pc:sldMkLst>
          <pc:docMk/>
          <pc:sldMk cId="465686747" sldId="850"/>
        </pc:sldMkLst>
        <pc:spChg chg="mod">
          <ac:chgData name="" userId="" providerId="" clId="Web-{C86B54EB-7A80-42F5-B3F6-C7D0D4DBC051}" dt="2019-06-13T07:59:34.338" v="274" actId="1076"/>
          <ac:spMkLst>
            <pc:docMk/>
            <pc:sldMk cId="465686747" sldId="850"/>
            <ac:spMk id="5" creationId="{00000000-0000-0000-0000-000000000000}"/>
          </ac:spMkLst>
        </pc:spChg>
      </pc:sldChg>
      <pc:sldChg chg="modSp">
        <pc:chgData name="" userId="" providerId="" clId="Web-{C86B54EB-7A80-42F5-B3F6-C7D0D4DBC051}" dt="2019-06-13T07:59:39.431" v="275" actId="14100"/>
        <pc:sldMkLst>
          <pc:docMk/>
          <pc:sldMk cId="1572515946" sldId="854"/>
        </pc:sldMkLst>
        <pc:picChg chg="mod">
          <ac:chgData name="" userId="" providerId="" clId="Web-{C86B54EB-7A80-42F5-B3F6-C7D0D4DBC051}" dt="2019-06-13T07:59:39.431" v="275" actId="14100"/>
          <ac:picMkLst>
            <pc:docMk/>
            <pc:sldMk cId="1572515946" sldId="854"/>
            <ac:picMk id="4" creationId="{00000000-0000-0000-0000-000000000000}"/>
          </ac:picMkLst>
        </pc:picChg>
      </pc:sldChg>
      <pc:sldChg chg="add">
        <pc:chgData name="" userId="" providerId="" clId="Web-{C86B54EB-7A80-42F5-B3F6-C7D0D4DBC051}" dt="2019-06-13T07:41:33.373" v="0"/>
        <pc:sldMkLst>
          <pc:docMk/>
          <pc:sldMk cId="1425584554" sldId="856"/>
        </pc:sldMkLst>
      </pc:sldChg>
      <pc:sldChg chg="add">
        <pc:chgData name="" userId="" providerId="" clId="Web-{C86B54EB-7A80-42F5-B3F6-C7D0D4DBC051}" dt="2019-06-13T07:41:33.435" v="1"/>
        <pc:sldMkLst>
          <pc:docMk/>
          <pc:sldMk cId="488698534" sldId="857"/>
        </pc:sldMkLst>
      </pc:sldChg>
      <pc:sldChg chg="add">
        <pc:chgData name="" userId="" providerId="" clId="Web-{C86B54EB-7A80-42F5-B3F6-C7D0D4DBC051}" dt="2019-06-13T07:41:33.513" v="2"/>
        <pc:sldMkLst>
          <pc:docMk/>
          <pc:sldMk cId="1723326659" sldId="8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3BA0E-35C3-4D49-B3B5-8CAAC690DCF4}" type="datetimeFigureOut">
              <a:rPr kumimoji="1" lang="zh-TW" altLang="en-US" smtClean="0"/>
              <a:t>2024/5/2</a:t>
            </a:fld>
            <a:endParaRPr kumimoji="1"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DCAC1D-AB55-A248-95DB-969ADAEDC80F}" type="slidenum">
              <a:rPr kumimoji="1" lang="zh-TW" altLang="en-US" smtClean="0"/>
              <a:t>‹#›</a:t>
            </a:fld>
            <a:endParaRPr kumimoji="1" lang="zh-TW" altLang="en-US"/>
          </a:p>
        </p:txBody>
      </p:sp>
    </p:spTree>
    <p:extLst>
      <p:ext uri="{BB962C8B-B14F-4D97-AF65-F5344CB8AC3E}">
        <p14:creationId xmlns:p14="http://schemas.microsoft.com/office/powerpoint/2010/main" val="1267906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dirty="0"/>
              <a:t>a log axis used in Figure 2 &amp; 3</a:t>
            </a:r>
            <a:endParaRPr lang="zh-TW" altLang="en-US" dirty="0"/>
          </a:p>
          <a:p>
            <a:endParaRPr kumimoji="1" lang="zh-TW" altLang="en-US" dirty="0"/>
          </a:p>
        </p:txBody>
      </p:sp>
      <p:sp>
        <p:nvSpPr>
          <p:cNvPr id="4" name="投影片編號版面配置區 3"/>
          <p:cNvSpPr>
            <a:spLocks noGrp="1"/>
          </p:cNvSpPr>
          <p:nvPr>
            <p:ph type="sldNum" sz="quarter" idx="5"/>
          </p:nvPr>
        </p:nvSpPr>
        <p:spPr/>
        <p:txBody>
          <a:bodyPr/>
          <a:lstStyle/>
          <a:p>
            <a:fld id="{E3DCAC1D-AB55-A248-95DB-969ADAEDC80F}" type="slidenum">
              <a:rPr kumimoji="1" lang="zh-TW" altLang="en-US" smtClean="0"/>
              <a:t>43</a:t>
            </a:fld>
            <a:endParaRPr kumimoji="1" lang="zh-TW" altLang="en-US"/>
          </a:p>
        </p:txBody>
      </p:sp>
    </p:spTree>
    <p:extLst>
      <p:ext uri="{BB962C8B-B14F-4D97-AF65-F5344CB8AC3E}">
        <p14:creationId xmlns:p14="http://schemas.microsoft.com/office/powerpoint/2010/main" val="395410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F47CA-BD7A-914A-ABF9-4DC4B9918F44}" type="slidenum">
              <a:rPr kumimoji="1" lang="zh-TW" altLang="en-US" smtClean="0"/>
              <a:t>53</a:t>
            </a:fld>
            <a:endParaRPr kumimoji="1" lang="zh-TW" altLang="en-US"/>
          </a:p>
        </p:txBody>
      </p:sp>
    </p:spTree>
    <p:extLst>
      <p:ext uri="{BB962C8B-B14F-4D97-AF65-F5344CB8AC3E}">
        <p14:creationId xmlns:p14="http://schemas.microsoft.com/office/powerpoint/2010/main" val="3902008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F47CA-BD7A-914A-ABF9-4DC4B9918F44}" type="slidenum">
              <a:rPr kumimoji="1" lang="zh-TW" altLang="en-US" smtClean="0"/>
              <a:t>54</a:t>
            </a:fld>
            <a:endParaRPr kumimoji="1" lang="zh-TW" altLang="en-US"/>
          </a:p>
        </p:txBody>
      </p:sp>
    </p:spTree>
    <p:extLst>
      <p:ext uri="{BB962C8B-B14F-4D97-AF65-F5344CB8AC3E}">
        <p14:creationId xmlns:p14="http://schemas.microsoft.com/office/powerpoint/2010/main" val="3551810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DCAC1D-AB55-A248-95DB-969ADAEDC80F}" type="slidenum">
              <a:rPr kumimoji="1" lang="zh-TW" altLang="en-US" smtClean="0"/>
              <a:t>69</a:t>
            </a:fld>
            <a:endParaRPr kumimoji="1" lang="zh-TW" altLang="en-US"/>
          </a:p>
        </p:txBody>
      </p:sp>
    </p:spTree>
    <p:extLst>
      <p:ext uri="{BB962C8B-B14F-4D97-AF65-F5344CB8AC3E}">
        <p14:creationId xmlns:p14="http://schemas.microsoft.com/office/powerpoint/2010/main" val="8234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3DCAC1D-AB55-A248-95DB-969ADAEDC80F}" type="slidenum">
              <a:rPr kumimoji="1" lang="zh-TW" altLang="en-US" smtClean="0"/>
              <a:t>70</a:t>
            </a:fld>
            <a:endParaRPr kumimoji="1" lang="zh-TW" altLang="en-US"/>
          </a:p>
        </p:txBody>
      </p:sp>
    </p:spTree>
    <p:extLst>
      <p:ext uri="{BB962C8B-B14F-4D97-AF65-F5344CB8AC3E}">
        <p14:creationId xmlns:p14="http://schemas.microsoft.com/office/powerpoint/2010/main" val="406416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300038" lvl="1" indent="0">
              <a:lnSpc>
                <a:spcPct val="100000"/>
              </a:lnSpc>
              <a:buNone/>
            </a:pP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%&gt;% </a:t>
            </a:r>
          </a:p>
          <a:p>
            <a:pPr marL="300038" lvl="1" indent="0">
              <a:lnSpc>
                <a:spcPct val="100000"/>
              </a:lnSpc>
              <a:buNone/>
            </a:pPr>
            <a:r>
              <a:rPr lang="en-US" altLang="zh-TW" dirty="0" err="1">
                <a:latin typeface="Courier" charset="0"/>
                <a:ea typeface="Courier" charset="0"/>
                <a:cs typeface="Courier" charset="0"/>
              </a:rPr>
              <a:t>ggvis</a:t>
            </a:r>
            <a:r>
              <a:rPr lang="en-US" altLang="zh-TW" dirty="0">
                <a:latin typeface="Courier" charset="0"/>
                <a:ea typeface="Courier" charset="0"/>
                <a:cs typeface="Courier" charset="0"/>
              </a:rPr>
              <a:t>(x = ~mpg, y = ~</a:t>
            </a:r>
            <a:r>
              <a:rPr lang="en-US" altLang="zh-TW" dirty="0" err="1">
                <a:latin typeface="Courier" charset="0"/>
                <a:ea typeface="Courier" charset="0"/>
                <a:cs typeface="Courier" charset="0"/>
              </a:rPr>
              <a:t>disp</a:t>
            </a:r>
            <a:r>
              <a:rPr lang="en-US" altLang="zh-TW" dirty="0">
                <a:latin typeface="Courier" charset="0"/>
                <a:ea typeface="Courier" charset="0"/>
                <a:cs typeface="Courier" charset="0"/>
              </a:rPr>
              <a:t>) %&gt;% </a:t>
            </a:r>
          </a:p>
          <a:p>
            <a:pPr marL="300038" lvl="1" indent="0">
              <a:lnSpc>
                <a:spcPct val="100000"/>
              </a:lnSpc>
              <a:buNone/>
            </a:pPr>
            <a:r>
              <a:rPr lang="en-US" altLang="zh-TW" dirty="0">
                <a:latin typeface="Courier" charset="0"/>
                <a:ea typeface="Courier" charset="0"/>
                <a:cs typeface="Courier" charset="0"/>
              </a:rPr>
              <a:t>mutate(</a:t>
            </a:r>
            <a:r>
              <a:rPr lang="en-US" altLang="zh-TW" dirty="0" err="1">
                <a:latin typeface="Courier" charset="0"/>
                <a:ea typeface="Courier" charset="0"/>
                <a:cs typeface="Courier" charset="0"/>
              </a:rPr>
              <a:t>disp</a:t>
            </a:r>
            <a:r>
              <a:rPr lang="en-US" altLang="zh-TW" dirty="0">
                <a:latin typeface="Courier" charset="0"/>
                <a:ea typeface="Courier" charset="0"/>
                <a:cs typeface="Courier" charset="0"/>
              </a:rPr>
              <a:t> = </a:t>
            </a:r>
            <a:r>
              <a:rPr lang="en-US" altLang="zh-TW" dirty="0" err="1">
                <a:latin typeface="Courier" charset="0"/>
                <a:ea typeface="Courier" charset="0"/>
                <a:cs typeface="Courier" charset="0"/>
              </a:rPr>
              <a:t>disp</a:t>
            </a:r>
            <a:r>
              <a:rPr lang="en-US" altLang="zh-TW" dirty="0">
                <a:latin typeface="Courier" charset="0"/>
                <a:ea typeface="Courier" charset="0"/>
                <a:cs typeface="Courier" charset="0"/>
              </a:rPr>
              <a:t> / 61.0237) %&gt;% </a:t>
            </a:r>
            <a:r>
              <a:rPr lang="en-US" altLang="zh-TW" dirty="0" err="1">
                <a:latin typeface="Courier" charset="0"/>
                <a:ea typeface="Courier" charset="0"/>
                <a:cs typeface="Courier" charset="0"/>
              </a:rPr>
              <a:t>layer_points</a:t>
            </a:r>
            <a:r>
              <a:rPr lang="en-US" altLang="zh-TW" dirty="0">
                <a:latin typeface="Courier" charset="0"/>
                <a:ea typeface="Courier" charset="0"/>
                <a:cs typeface="Courier" charset="0"/>
              </a:rPr>
              <a:t>()</a:t>
            </a:r>
          </a:p>
          <a:p>
            <a:endParaRPr kumimoji="1" lang="zh-TW" altLang="en-US" dirty="0"/>
          </a:p>
        </p:txBody>
      </p:sp>
      <p:sp>
        <p:nvSpPr>
          <p:cNvPr id="4" name="投影片編號版面配置區 3"/>
          <p:cNvSpPr>
            <a:spLocks noGrp="1"/>
          </p:cNvSpPr>
          <p:nvPr>
            <p:ph type="sldNum" sz="quarter" idx="5"/>
          </p:nvPr>
        </p:nvSpPr>
        <p:spPr/>
        <p:txBody>
          <a:bodyPr/>
          <a:lstStyle/>
          <a:p>
            <a:fld id="{E3DCAC1D-AB55-A248-95DB-969ADAEDC80F}" type="slidenum">
              <a:rPr kumimoji="1" lang="zh-TW" altLang="en-US" smtClean="0"/>
              <a:t>72</a:t>
            </a:fld>
            <a:endParaRPr kumimoji="1" lang="zh-TW" altLang="en-US"/>
          </a:p>
        </p:txBody>
      </p:sp>
    </p:spTree>
    <p:extLst>
      <p:ext uri="{BB962C8B-B14F-4D97-AF65-F5344CB8AC3E}">
        <p14:creationId xmlns:p14="http://schemas.microsoft.com/office/powerpoint/2010/main" val="1324404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3DCAC1D-AB55-A248-95DB-969ADAEDC80F}" type="slidenum">
              <a:rPr kumimoji="1" lang="zh-TW" altLang="en-US" smtClean="0"/>
              <a:t>73</a:t>
            </a:fld>
            <a:endParaRPr kumimoji="1" lang="zh-TW" altLang="en-US"/>
          </a:p>
        </p:txBody>
      </p:sp>
    </p:spTree>
    <p:extLst>
      <p:ext uri="{BB962C8B-B14F-4D97-AF65-F5344CB8AC3E}">
        <p14:creationId xmlns:p14="http://schemas.microsoft.com/office/powerpoint/2010/main" val="671447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標題投影片">
    <p:bg>
      <p:bgPr>
        <a:gradFill>
          <a:gsLst>
            <a:gs pos="0">
              <a:schemeClr val="accent5">
                <a:lumMod val="75000"/>
              </a:schemeClr>
            </a:gs>
            <a:gs pos="100000">
              <a:schemeClr val="accent1">
                <a:lumMod val="5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28546A-D34C-B945-A6CB-40A39E2F63D8}"/>
              </a:ext>
            </a:extLst>
          </p:cNvPr>
          <p:cNvSpPr>
            <a:spLocks noGrp="1"/>
          </p:cNvSpPr>
          <p:nvPr>
            <p:ph type="ctrTitle"/>
          </p:nvPr>
        </p:nvSpPr>
        <p:spPr>
          <a:xfrm>
            <a:off x="1143000" y="1122363"/>
            <a:ext cx="6858000" cy="2387600"/>
          </a:xfrm>
        </p:spPr>
        <p:txBody>
          <a:bodyPr anchor="b"/>
          <a:lstStyle>
            <a:lvl1pPr algn="ctr">
              <a:defRPr sz="4500">
                <a:solidFill>
                  <a:schemeClr val="bg1"/>
                </a:solidFill>
              </a:defRPr>
            </a:lvl1pPr>
          </a:lstStyle>
          <a:p>
            <a:r>
              <a:rPr lang="zh-TW" altLang="en-US"/>
              <a:t>按一下以編輯母片標題樣式</a:t>
            </a:r>
            <a:endParaRPr lang="en-US" dirty="0"/>
          </a:p>
        </p:txBody>
      </p:sp>
      <p:sp>
        <p:nvSpPr>
          <p:cNvPr id="3" name="副標題 2">
            <a:extLst>
              <a:ext uri="{FF2B5EF4-FFF2-40B4-BE49-F238E27FC236}">
                <a16:creationId xmlns:a16="http://schemas.microsoft.com/office/drawing/2014/main" id="{02EC1CC5-89BF-2A4F-94A0-65005E1830E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EEFCF7DF-C4D5-C143-BE83-1512DEF4AB20}"/>
              </a:ext>
            </a:extLst>
          </p:cNvPr>
          <p:cNvSpPr>
            <a:spLocks noGrp="1"/>
          </p:cNvSpPr>
          <p:nvPr>
            <p:ph type="dt" sz="half" idx="10"/>
          </p:nvPr>
        </p:nvSpPr>
        <p:spPr/>
        <p:txBody>
          <a:bodyPr/>
          <a:lstStyle/>
          <a:p>
            <a:fld id="{36AE07FD-080A-5140-9897-6EC7255412F7}" type="datetimeFigureOut">
              <a:rPr kumimoji="1" lang="zh-TW" altLang="en-US" smtClean="0"/>
              <a:t>2024/5/2</a:t>
            </a:fld>
            <a:endParaRPr kumimoji="1" lang="zh-TW" altLang="en-US"/>
          </a:p>
        </p:txBody>
      </p:sp>
      <p:sp>
        <p:nvSpPr>
          <p:cNvPr id="5" name="頁尾版面配置區 4">
            <a:extLst>
              <a:ext uri="{FF2B5EF4-FFF2-40B4-BE49-F238E27FC236}">
                <a16:creationId xmlns:a16="http://schemas.microsoft.com/office/drawing/2014/main" id="{CDA72482-F973-A84D-8A97-575788A0BA8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499F0712-2439-E341-980B-05EA400E2C48}"/>
              </a:ext>
            </a:extLst>
          </p:cNvPr>
          <p:cNvSpPr>
            <a:spLocks noGrp="1"/>
          </p:cNvSpPr>
          <p:nvPr>
            <p:ph type="sldNum" sz="quarter" idx="12"/>
          </p:nvPr>
        </p:nvSpPr>
        <p:spPr/>
        <p:txBody>
          <a:bodyPr/>
          <a:lstStyle/>
          <a:p>
            <a:fld id="{5EC5E291-EFB9-DE4A-BC57-C297CDA5E628}" type="slidenum">
              <a:rPr kumimoji="1" lang="zh-TW" altLang="en-US" smtClean="0"/>
              <a:t>‹#›</a:t>
            </a:fld>
            <a:endParaRPr kumimoji="1" lang="zh-TW" altLang="en-US"/>
          </a:p>
        </p:txBody>
      </p:sp>
      <p:grpSp>
        <p:nvGrpSpPr>
          <p:cNvPr id="8" name="群組 7">
            <a:extLst>
              <a:ext uri="{FF2B5EF4-FFF2-40B4-BE49-F238E27FC236}">
                <a16:creationId xmlns:a16="http://schemas.microsoft.com/office/drawing/2014/main" id="{9DB0B007-63A2-0849-B1A5-F27F32B4C05F}"/>
              </a:ext>
            </a:extLst>
          </p:cNvPr>
          <p:cNvGrpSpPr>
            <a:grpSpLocks noChangeAspect="1"/>
          </p:cNvGrpSpPr>
          <p:nvPr/>
        </p:nvGrpSpPr>
        <p:grpSpPr>
          <a:xfrm>
            <a:off x="189953" y="6477986"/>
            <a:ext cx="8713893" cy="283374"/>
            <a:chOff x="189953" y="266412"/>
            <a:chExt cx="9253893" cy="300939"/>
          </a:xfrm>
        </p:grpSpPr>
        <p:pic>
          <p:nvPicPr>
            <p:cNvPr id="9" name="圖片 8">
              <a:extLst>
                <a:ext uri="{FF2B5EF4-FFF2-40B4-BE49-F238E27FC236}">
                  <a16:creationId xmlns:a16="http://schemas.microsoft.com/office/drawing/2014/main" id="{8CA0BC6D-1E6B-B44C-BFB5-55B0BFD35B5C}"/>
                </a:ext>
              </a:extLst>
            </p:cNvPr>
            <p:cNvPicPr>
              <a:picLocks noChangeAspect="1"/>
            </p:cNvPicPr>
            <p:nvPr/>
          </p:nvPicPr>
          <p:blipFill>
            <a:blip r:embed="rId2">
              <a:alphaModFix amt="31000"/>
            </a:blip>
            <a:stretch>
              <a:fillRect/>
            </a:stretch>
          </p:blipFill>
          <p:spPr>
            <a:xfrm>
              <a:off x="189953" y="266412"/>
              <a:ext cx="4557649" cy="300013"/>
            </a:xfrm>
            <a:prstGeom prst="rect">
              <a:avLst/>
            </a:prstGeom>
          </p:spPr>
        </p:pic>
        <p:pic>
          <p:nvPicPr>
            <p:cNvPr id="10" name="圖片 9">
              <a:extLst>
                <a:ext uri="{FF2B5EF4-FFF2-40B4-BE49-F238E27FC236}">
                  <a16:creationId xmlns:a16="http://schemas.microsoft.com/office/drawing/2014/main" id="{6C000012-0A3F-504C-9148-EB03A250722B}"/>
                </a:ext>
              </a:extLst>
            </p:cNvPr>
            <p:cNvPicPr>
              <a:picLocks noChangeAspect="1"/>
            </p:cNvPicPr>
            <p:nvPr/>
          </p:nvPicPr>
          <p:blipFill>
            <a:blip r:embed="rId2">
              <a:alphaModFix amt="31000"/>
            </a:blip>
            <a:stretch>
              <a:fillRect/>
            </a:stretch>
          </p:blipFill>
          <p:spPr>
            <a:xfrm rot="10800000">
              <a:off x="4886197" y="267338"/>
              <a:ext cx="4557649" cy="300013"/>
            </a:xfrm>
            <a:prstGeom prst="rect">
              <a:avLst/>
            </a:prstGeom>
          </p:spPr>
        </p:pic>
      </p:grpSp>
    </p:spTree>
    <p:extLst>
      <p:ext uri="{BB962C8B-B14F-4D97-AF65-F5344CB8AC3E}">
        <p14:creationId xmlns:p14="http://schemas.microsoft.com/office/powerpoint/2010/main" val="2332463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D10C59-72F8-CC41-A7E1-208E34266F06}"/>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B8F0DF2E-FAC8-9645-8E20-4AEFB9C7C1D6}"/>
              </a:ext>
            </a:extLst>
          </p:cNvPr>
          <p:cNvSpPr>
            <a:spLocks noGrp="1"/>
          </p:cNvSpPr>
          <p:nvPr>
            <p:ph type="body" orient="vert" idx="1"/>
          </p:nvPr>
        </p:nvSpPr>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68FDA8FF-6DF5-9A4C-B7E1-BB3F565A512E}"/>
              </a:ext>
            </a:extLst>
          </p:cNvPr>
          <p:cNvSpPr>
            <a:spLocks noGrp="1"/>
          </p:cNvSpPr>
          <p:nvPr>
            <p:ph type="dt" sz="half" idx="10"/>
          </p:nvPr>
        </p:nvSpPr>
        <p:spPr/>
        <p:txBody>
          <a:bodyPr/>
          <a:lstStyle/>
          <a:p>
            <a:fld id="{36AE07FD-080A-5140-9897-6EC7255412F7}" type="datetimeFigureOut">
              <a:rPr kumimoji="1" lang="zh-TW" altLang="en-US" smtClean="0"/>
              <a:t>2024/5/2</a:t>
            </a:fld>
            <a:endParaRPr kumimoji="1" lang="zh-TW" altLang="en-US"/>
          </a:p>
        </p:txBody>
      </p:sp>
      <p:sp>
        <p:nvSpPr>
          <p:cNvPr id="5" name="頁尾版面配置區 4">
            <a:extLst>
              <a:ext uri="{FF2B5EF4-FFF2-40B4-BE49-F238E27FC236}">
                <a16:creationId xmlns:a16="http://schemas.microsoft.com/office/drawing/2014/main" id="{D1F05554-522D-7F4B-8D52-DE6C488C0F2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4DF49687-6383-5848-A385-64FC6A96652E}"/>
              </a:ext>
            </a:extLst>
          </p:cNvPr>
          <p:cNvSpPr>
            <a:spLocks noGrp="1"/>
          </p:cNvSpPr>
          <p:nvPr>
            <p:ph type="sldNum" sz="quarter" idx="12"/>
          </p:nvPr>
        </p:nvSpPr>
        <p:spPr/>
        <p:txBody>
          <a:bodyPr/>
          <a:lstStyle/>
          <a:p>
            <a:fld id="{5EC5E291-EFB9-DE4A-BC57-C297CDA5E628}" type="slidenum">
              <a:rPr kumimoji="1" lang="zh-TW" altLang="en-US" smtClean="0"/>
              <a:t>‹#›</a:t>
            </a:fld>
            <a:endParaRPr kumimoji="1" lang="zh-TW" altLang="en-US"/>
          </a:p>
        </p:txBody>
      </p:sp>
    </p:spTree>
    <p:extLst>
      <p:ext uri="{BB962C8B-B14F-4D97-AF65-F5344CB8AC3E}">
        <p14:creationId xmlns:p14="http://schemas.microsoft.com/office/powerpoint/2010/main" val="327831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00CF6F88-F079-FA42-B319-6FC67C086F08}"/>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8724B613-2C07-1742-9181-596AB0E5CAF0}"/>
              </a:ext>
            </a:extLst>
          </p:cNvPr>
          <p:cNvSpPr>
            <a:spLocks noGrp="1"/>
          </p:cNvSpPr>
          <p:nvPr>
            <p:ph type="body" orient="vert" idx="1"/>
          </p:nvPr>
        </p:nvSpPr>
        <p:spPr>
          <a:xfrm>
            <a:off x="628650" y="365125"/>
            <a:ext cx="5800725" cy="5811838"/>
          </a:xfrm>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46E2F3DF-797D-4848-BADB-02D687E7EE3F}"/>
              </a:ext>
            </a:extLst>
          </p:cNvPr>
          <p:cNvSpPr>
            <a:spLocks noGrp="1"/>
          </p:cNvSpPr>
          <p:nvPr>
            <p:ph type="dt" sz="half" idx="10"/>
          </p:nvPr>
        </p:nvSpPr>
        <p:spPr/>
        <p:txBody>
          <a:bodyPr/>
          <a:lstStyle/>
          <a:p>
            <a:fld id="{36AE07FD-080A-5140-9897-6EC7255412F7}" type="datetimeFigureOut">
              <a:rPr kumimoji="1" lang="zh-TW" altLang="en-US" smtClean="0"/>
              <a:t>2024/5/2</a:t>
            </a:fld>
            <a:endParaRPr kumimoji="1" lang="zh-TW" altLang="en-US"/>
          </a:p>
        </p:txBody>
      </p:sp>
      <p:sp>
        <p:nvSpPr>
          <p:cNvPr id="5" name="頁尾版面配置區 4">
            <a:extLst>
              <a:ext uri="{FF2B5EF4-FFF2-40B4-BE49-F238E27FC236}">
                <a16:creationId xmlns:a16="http://schemas.microsoft.com/office/drawing/2014/main" id="{BD11951E-37A5-A54A-AC20-163575309044}"/>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9A9DFBC2-0EF7-8241-AD98-DFCED1430108}"/>
              </a:ext>
            </a:extLst>
          </p:cNvPr>
          <p:cNvSpPr>
            <a:spLocks noGrp="1"/>
          </p:cNvSpPr>
          <p:nvPr>
            <p:ph type="sldNum" sz="quarter" idx="12"/>
          </p:nvPr>
        </p:nvSpPr>
        <p:spPr/>
        <p:txBody>
          <a:bodyPr/>
          <a:lstStyle/>
          <a:p>
            <a:fld id="{5EC5E291-EFB9-DE4A-BC57-C297CDA5E628}" type="slidenum">
              <a:rPr kumimoji="1" lang="zh-TW" altLang="en-US" smtClean="0"/>
              <a:t>‹#›</a:t>
            </a:fld>
            <a:endParaRPr kumimoji="1" lang="zh-TW" altLang="en-US"/>
          </a:p>
        </p:txBody>
      </p:sp>
    </p:spTree>
    <p:extLst>
      <p:ext uri="{BB962C8B-B14F-4D97-AF65-F5344CB8AC3E}">
        <p14:creationId xmlns:p14="http://schemas.microsoft.com/office/powerpoint/2010/main" val="74406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bg>
      <p:bgPr>
        <a:gradFill>
          <a:gsLst>
            <a:gs pos="0">
              <a:srgbClr val="6B412B"/>
            </a:gs>
            <a:gs pos="100000">
              <a:srgbClr val="412015"/>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6E3634-4C72-374B-A5C6-683B59FC0729}"/>
              </a:ext>
            </a:extLst>
          </p:cNvPr>
          <p:cNvSpPr>
            <a:spLocks noGrp="1"/>
          </p:cNvSpPr>
          <p:nvPr>
            <p:ph type="ctrTitle"/>
          </p:nvPr>
        </p:nvSpPr>
        <p:spPr>
          <a:xfrm>
            <a:off x="1143000" y="1122363"/>
            <a:ext cx="6858000" cy="2387600"/>
          </a:xfrm>
        </p:spPr>
        <p:txBody>
          <a:bodyPr anchor="b">
            <a:normAutofit/>
          </a:bodyPr>
          <a:lstStyle>
            <a:lvl1pPr algn="ctr">
              <a:defRPr sz="4500">
                <a:solidFill>
                  <a:schemeClr val="bg1"/>
                </a:solidFill>
              </a:defRPr>
            </a:lvl1pPr>
          </a:lstStyle>
          <a:p>
            <a:r>
              <a:rPr lang="zh-TW" altLang="en-US"/>
              <a:t>按一下以編輯母片標題樣式</a:t>
            </a:r>
            <a:endParaRPr lang="en-US" dirty="0"/>
          </a:p>
        </p:txBody>
      </p:sp>
      <p:sp>
        <p:nvSpPr>
          <p:cNvPr id="3" name="副標題 2">
            <a:extLst>
              <a:ext uri="{FF2B5EF4-FFF2-40B4-BE49-F238E27FC236}">
                <a16:creationId xmlns:a16="http://schemas.microsoft.com/office/drawing/2014/main" id="{68277F37-4C65-3249-97B5-FE2425DCE5B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AD667ED1-1773-7641-AE58-74D047F27632}"/>
              </a:ext>
            </a:extLst>
          </p:cNvPr>
          <p:cNvSpPr>
            <a:spLocks noGrp="1"/>
          </p:cNvSpPr>
          <p:nvPr>
            <p:ph type="dt" sz="half" idx="10"/>
          </p:nvPr>
        </p:nvSpPr>
        <p:spPr/>
        <p:txBody>
          <a:bodyPr/>
          <a:lstStyle/>
          <a:p>
            <a:fld id="{D89324AC-2FDE-8443-BA4D-4CF6B5BD84CA}" type="datetimeFigureOut">
              <a:rPr lang="en-US" smtClean="0"/>
              <a:t>5/2/24</a:t>
            </a:fld>
            <a:endParaRPr lang="en-US"/>
          </a:p>
        </p:txBody>
      </p:sp>
      <p:sp>
        <p:nvSpPr>
          <p:cNvPr id="5" name="頁尾版面配置區 4">
            <a:extLst>
              <a:ext uri="{FF2B5EF4-FFF2-40B4-BE49-F238E27FC236}">
                <a16:creationId xmlns:a16="http://schemas.microsoft.com/office/drawing/2014/main" id="{CE3DDD0E-0F27-9B47-9E7D-5A80A4986FBD}"/>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2876FA92-AC84-5C47-A292-157F7F87BD3C}"/>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7" name="群組 6">
            <a:extLst>
              <a:ext uri="{FF2B5EF4-FFF2-40B4-BE49-F238E27FC236}">
                <a16:creationId xmlns:a16="http://schemas.microsoft.com/office/drawing/2014/main" id="{CCB0FD55-F9E6-E647-AC5E-7ACF4B51DD4C}"/>
              </a:ext>
            </a:extLst>
          </p:cNvPr>
          <p:cNvGrpSpPr>
            <a:grpSpLocks noChangeAspect="1"/>
          </p:cNvGrpSpPr>
          <p:nvPr/>
        </p:nvGrpSpPr>
        <p:grpSpPr>
          <a:xfrm>
            <a:off x="189953" y="6477986"/>
            <a:ext cx="8713893" cy="283374"/>
            <a:chOff x="189953" y="266412"/>
            <a:chExt cx="9253893" cy="300939"/>
          </a:xfrm>
        </p:grpSpPr>
        <p:pic>
          <p:nvPicPr>
            <p:cNvPr id="8" name="圖片 7">
              <a:extLst>
                <a:ext uri="{FF2B5EF4-FFF2-40B4-BE49-F238E27FC236}">
                  <a16:creationId xmlns:a16="http://schemas.microsoft.com/office/drawing/2014/main" id="{F4F1ED56-0265-644F-BF81-91860DD34893}"/>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a:off x="189953" y="266412"/>
              <a:ext cx="4557649" cy="300013"/>
            </a:xfrm>
            <a:prstGeom prst="rect">
              <a:avLst/>
            </a:prstGeom>
          </p:spPr>
        </p:pic>
        <p:pic>
          <p:nvPicPr>
            <p:cNvPr id="9" name="圖片 8">
              <a:extLst>
                <a:ext uri="{FF2B5EF4-FFF2-40B4-BE49-F238E27FC236}">
                  <a16:creationId xmlns:a16="http://schemas.microsoft.com/office/drawing/2014/main" id="{C9CFEC80-E27B-3342-B224-EDC632C62AAD}"/>
                </a:ext>
              </a:extLst>
            </p:cNvPr>
            <p:cNvPicPr>
              <a:picLocks noChangeAspect="1"/>
            </p:cNvPicPr>
            <p:nvPr/>
          </p:nvPicPr>
          <p:blipFill>
            <a:blip r:embed="rId2">
              <a:alphaModFix amt="31000"/>
              <a:duotone>
                <a:prstClr val="black"/>
                <a:srgbClr val="D9C3A5">
                  <a:tint val="50000"/>
                  <a:satMod val="180000"/>
                </a:srgbClr>
              </a:duotone>
            </a:blip>
            <a:stretch>
              <a:fillRect/>
            </a:stretch>
          </p:blipFill>
          <p:spPr>
            <a:xfrm rot="10800000">
              <a:off x="4886197" y="267338"/>
              <a:ext cx="4557649" cy="300013"/>
            </a:xfrm>
            <a:prstGeom prst="rect">
              <a:avLst/>
            </a:prstGeom>
          </p:spPr>
        </p:pic>
      </p:grpSp>
    </p:spTree>
    <p:extLst>
      <p:ext uri="{BB962C8B-B14F-4D97-AF65-F5344CB8AC3E}">
        <p14:creationId xmlns:p14="http://schemas.microsoft.com/office/powerpoint/2010/main" val="1723081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B769AE-E774-7944-A41D-5FCE140F3049}"/>
              </a:ext>
            </a:extLst>
          </p:cNvPr>
          <p:cNvSpPr>
            <a:spLocks noGrp="1"/>
          </p:cNvSpPr>
          <p:nvPr>
            <p:ph type="title"/>
          </p:nvPr>
        </p:nvSpPr>
        <p:spPr/>
        <p:txBody>
          <a:bodyPr/>
          <a:lstStyle>
            <a:lvl1pPr>
              <a:defRPr>
                <a:solidFill>
                  <a:srgbClr val="6B412B"/>
                </a:solidFill>
              </a:defRPr>
            </a:lvl1pPr>
          </a:lstStyle>
          <a:p>
            <a:r>
              <a:rPr lang="zh-TW" altLang="en-US"/>
              <a:t>按一下以編輯母片標題樣式</a:t>
            </a:r>
            <a:endParaRPr lang="en-US" dirty="0"/>
          </a:p>
        </p:txBody>
      </p:sp>
      <p:sp>
        <p:nvSpPr>
          <p:cNvPr id="3" name="內容版面配置區 2">
            <a:extLst>
              <a:ext uri="{FF2B5EF4-FFF2-40B4-BE49-F238E27FC236}">
                <a16:creationId xmlns:a16="http://schemas.microsoft.com/office/drawing/2014/main" id="{79077A72-A408-3E41-85B7-6986311C8160}"/>
              </a:ext>
            </a:extLst>
          </p:cNvPr>
          <p:cNvSpPr>
            <a:spLocks noGrp="1"/>
          </p:cNvSpPr>
          <p:nvPr>
            <p:ph idx="1"/>
          </p:nvPr>
        </p:nvSpPr>
        <p:spPr/>
        <p:txBody>
          <a:bodyPr/>
          <a:lstStyle/>
          <a:p>
            <a:r>
              <a:rPr lang="zh-TW" altLang="en-US"/>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9E0E30A6-E251-AA4D-85A6-E56F02CFA23A}"/>
              </a:ext>
            </a:extLst>
          </p:cNvPr>
          <p:cNvSpPr>
            <a:spLocks noGrp="1"/>
          </p:cNvSpPr>
          <p:nvPr>
            <p:ph type="dt" sz="half" idx="10"/>
          </p:nvPr>
        </p:nvSpPr>
        <p:spPr/>
        <p:txBody>
          <a:bodyPr/>
          <a:lstStyle/>
          <a:p>
            <a:fld id="{D89324AC-2FDE-8443-BA4D-4CF6B5BD84CA}" type="datetimeFigureOut">
              <a:rPr lang="en-US" smtClean="0"/>
              <a:t>5/2/24</a:t>
            </a:fld>
            <a:endParaRPr lang="en-US"/>
          </a:p>
        </p:txBody>
      </p:sp>
      <p:sp>
        <p:nvSpPr>
          <p:cNvPr id="5" name="頁尾版面配置區 4">
            <a:extLst>
              <a:ext uri="{FF2B5EF4-FFF2-40B4-BE49-F238E27FC236}">
                <a16:creationId xmlns:a16="http://schemas.microsoft.com/office/drawing/2014/main" id="{1955CB7A-B862-3044-A82A-7F04AA0BD906}"/>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82625391-12AF-5A49-8285-402F07411FAB}"/>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7" name="群組 6">
            <a:extLst>
              <a:ext uri="{FF2B5EF4-FFF2-40B4-BE49-F238E27FC236}">
                <a16:creationId xmlns:a16="http://schemas.microsoft.com/office/drawing/2014/main" id="{77F56C80-BA1E-E343-895D-27CFF1053AFB}"/>
              </a:ext>
            </a:extLst>
          </p:cNvPr>
          <p:cNvGrpSpPr/>
          <p:nvPr/>
        </p:nvGrpSpPr>
        <p:grpSpPr>
          <a:xfrm>
            <a:off x="0" y="6463188"/>
            <a:ext cx="9144000" cy="434156"/>
            <a:chOff x="0" y="6463188"/>
            <a:chExt cx="9144000" cy="434156"/>
          </a:xfrm>
        </p:grpSpPr>
        <p:sp>
          <p:nvSpPr>
            <p:cNvPr id="8" name="矩形 7">
              <a:extLst>
                <a:ext uri="{FF2B5EF4-FFF2-40B4-BE49-F238E27FC236}">
                  <a16:creationId xmlns:a16="http://schemas.microsoft.com/office/drawing/2014/main" id="{B1FB24A0-C81E-C34D-8803-4E76760F9F54}"/>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9" name="群組 8">
              <a:extLst>
                <a:ext uri="{FF2B5EF4-FFF2-40B4-BE49-F238E27FC236}">
                  <a16:creationId xmlns:a16="http://schemas.microsoft.com/office/drawing/2014/main" id="{97E0E2ED-A1EE-1E4D-9F9F-BA42AD32DB63}"/>
                </a:ext>
              </a:extLst>
            </p:cNvPr>
            <p:cNvGrpSpPr>
              <a:grpSpLocks noChangeAspect="1"/>
            </p:cNvGrpSpPr>
            <p:nvPr/>
          </p:nvGrpSpPr>
          <p:grpSpPr>
            <a:xfrm>
              <a:off x="110440" y="6573636"/>
              <a:ext cx="6642213" cy="215999"/>
              <a:chOff x="189953" y="266412"/>
              <a:chExt cx="9253893" cy="300939"/>
            </a:xfrm>
          </p:grpSpPr>
          <p:pic>
            <p:nvPicPr>
              <p:cNvPr id="12" name="圖片 11">
                <a:extLst>
                  <a:ext uri="{FF2B5EF4-FFF2-40B4-BE49-F238E27FC236}">
                    <a16:creationId xmlns:a16="http://schemas.microsoft.com/office/drawing/2014/main" id="{CA66890D-8352-DC42-A1E0-582196A46FDC}"/>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3" name="圖片 12">
                <a:extLst>
                  <a:ext uri="{FF2B5EF4-FFF2-40B4-BE49-F238E27FC236}">
                    <a16:creationId xmlns:a16="http://schemas.microsoft.com/office/drawing/2014/main" id="{22F00D29-3971-3C46-970F-E79E172B67D7}"/>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10" name="圖片 9">
              <a:extLst>
                <a:ext uri="{FF2B5EF4-FFF2-40B4-BE49-F238E27FC236}">
                  <a16:creationId xmlns:a16="http://schemas.microsoft.com/office/drawing/2014/main" id="{823803EB-DD52-4A4D-8568-BF60F4FA7F09}"/>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11" name="直線接點 10">
              <a:extLst>
                <a:ext uri="{FF2B5EF4-FFF2-40B4-BE49-F238E27FC236}">
                  <a16:creationId xmlns:a16="http://schemas.microsoft.com/office/drawing/2014/main" id="{5028DEBF-8B21-C440-8C03-F8DB6E033698}"/>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4" name="群組 13">
            <a:extLst>
              <a:ext uri="{FF2B5EF4-FFF2-40B4-BE49-F238E27FC236}">
                <a16:creationId xmlns:a16="http://schemas.microsoft.com/office/drawing/2014/main" id="{94BC6398-0185-3F47-B7FD-34DF8E87D885}"/>
              </a:ext>
            </a:extLst>
          </p:cNvPr>
          <p:cNvGrpSpPr/>
          <p:nvPr/>
        </p:nvGrpSpPr>
        <p:grpSpPr>
          <a:xfrm>
            <a:off x="-16597" y="-41872"/>
            <a:ext cx="9157950" cy="111655"/>
            <a:chOff x="-16597" y="-1"/>
            <a:chExt cx="9157950" cy="111655"/>
          </a:xfrm>
        </p:grpSpPr>
        <p:sp>
          <p:nvSpPr>
            <p:cNvPr id="15" name="矩形 14">
              <a:extLst>
                <a:ext uri="{FF2B5EF4-FFF2-40B4-BE49-F238E27FC236}">
                  <a16:creationId xmlns:a16="http://schemas.microsoft.com/office/drawing/2014/main" id="{29570BFB-7FB3-B244-B491-B431B83F2304}"/>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6" name="矩形 15">
              <a:extLst>
                <a:ext uri="{FF2B5EF4-FFF2-40B4-BE49-F238E27FC236}">
                  <a16:creationId xmlns:a16="http://schemas.microsoft.com/office/drawing/2014/main" id="{48EC4FFC-6F9C-9D42-9DA2-A73C339A5ACA}"/>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17953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80CF3F-0642-A040-B4D9-11FF6221FA2B}"/>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FAF13593-31B0-AC4D-863C-F5FC72B12FB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FDF725E2-252E-494C-B7F6-7066452D48C3}"/>
              </a:ext>
            </a:extLst>
          </p:cNvPr>
          <p:cNvSpPr>
            <a:spLocks noGrp="1"/>
          </p:cNvSpPr>
          <p:nvPr>
            <p:ph type="dt" sz="half" idx="10"/>
          </p:nvPr>
        </p:nvSpPr>
        <p:spPr/>
        <p:txBody>
          <a:bodyPr/>
          <a:lstStyle/>
          <a:p>
            <a:fld id="{D89324AC-2FDE-8443-BA4D-4CF6B5BD84CA}" type="datetimeFigureOut">
              <a:rPr lang="en-US" smtClean="0"/>
              <a:t>5/2/24</a:t>
            </a:fld>
            <a:endParaRPr lang="en-US"/>
          </a:p>
        </p:txBody>
      </p:sp>
      <p:sp>
        <p:nvSpPr>
          <p:cNvPr id="5" name="頁尾版面配置區 4">
            <a:extLst>
              <a:ext uri="{FF2B5EF4-FFF2-40B4-BE49-F238E27FC236}">
                <a16:creationId xmlns:a16="http://schemas.microsoft.com/office/drawing/2014/main" id="{8B11B803-35AD-C14B-8D77-C92C9C77F405}"/>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B03F5B7A-49F6-7743-B6F8-5D140BE6C0FB}"/>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1487920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D86F09-9618-234D-9EAB-7C3EC38389FA}"/>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38DC59BD-7D7C-D247-AD13-53F2E076D48A}"/>
              </a:ext>
            </a:extLst>
          </p:cNvPr>
          <p:cNvSpPr>
            <a:spLocks noGrp="1"/>
          </p:cNvSpPr>
          <p:nvPr>
            <p:ph sz="half" idx="1"/>
          </p:nvPr>
        </p:nvSpPr>
        <p:spPr>
          <a:xfrm>
            <a:off x="628650" y="1825625"/>
            <a:ext cx="3867150" cy="4351338"/>
          </a:xfrm>
        </p:spPr>
        <p:txBody>
          <a:body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229C42D7-EB8C-9745-B784-B2A3B12CCD11}"/>
              </a:ext>
            </a:extLst>
          </p:cNvPr>
          <p:cNvSpPr>
            <a:spLocks noGrp="1"/>
          </p:cNvSpPr>
          <p:nvPr>
            <p:ph sz="half" idx="2"/>
          </p:nvPr>
        </p:nvSpPr>
        <p:spPr>
          <a:xfrm>
            <a:off x="4648200" y="1825625"/>
            <a:ext cx="3867150" cy="4351338"/>
          </a:xfrm>
        </p:spPr>
        <p:txBody>
          <a:body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6F71A3B5-434F-044F-8022-B44886DA2490}"/>
              </a:ext>
            </a:extLst>
          </p:cNvPr>
          <p:cNvSpPr>
            <a:spLocks noGrp="1"/>
          </p:cNvSpPr>
          <p:nvPr>
            <p:ph type="dt" sz="half" idx="10"/>
          </p:nvPr>
        </p:nvSpPr>
        <p:spPr/>
        <p:txBody>
          <a:bodyPr/>
          <a:lstStyle/>
          <a:p>
            <a:fld id="{D89324AC-2FDE-8443-BA4D-4CF6B5BD84CA}" type="datetimeFigureOut">
              <a:rPr lang="en-US" smtClean="0"/>
              <a:t>5/2/24</a:t>
            </a:fld>
            <a:endParaRPr lang="en-US"/>
          </a:p>
        </p:txBody>
      </p:sp>
      <p:sp>
        <p:nvSpPr>
          <p:cNvPr id="6" name="頁尾版面配置區 5">
            <a:extLst>
              <a:ext uri="{FF2B5EF4-FFF2-40B4-BE49-F238E27FC236}">
                <a16:creationId xmlns:a16="http://schemas.microsoft.com/office/drawing/2014/main" id="{B24BFB46-EA91-104D-9180-8DC0606A9A86}"/>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89EA7F98-4CE0-DB44-8D19-72EC71768117}"/>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8" name="群組 7">
            <a:extLst>
              <a:ext uri="{FF2B5EF4-FFF2-40B4-BE49-F238E27FC236}">
                <a16:creationId xmlns:a16="http://schemas.microsoft.com/office/drawing/2014/main" id="{4520D9B0-38FC-B240-B637-AFE274B5C59B}"/>
              </a:ext>
            </a:extLst>
          </p:cNvPr>
          <p:cNvGrpSpPr/>
          <p:nvPr/>
        </p:nvGrpSpPr>
        <p:grpSpPr>
          <a:xfrm>
            <a:off x="0" y="6463188"/>
            <a:ext cx="9144000" cy="434156"/>
            <a:chOff x="0" y="6463188"/>
            <a:chExt cx="9144000" cy="434156"/>
          </a:xfrm>
        </p:grpSpPr>
        <p:sp>
          <p:nvSpPr>
            <p:cNvPr id="9" name="矩形 8">
              <a:extLst>
                <a:ext uri="{FF2B5EF4-FFF2-40B4-BE49-F238E27FC236}">
                  <a16:creationId xmlns:a16="http://schemas.microsoft.com/office/drawing/2014/main" id="{F881B0B5-0FA1-304B-8B1F-D99F04A49BD3}"/>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10" name="群組 9">
              <a:extLst>
                <a:ext uri="{FF2B5EF4-FFF2-40B4-BE49-F238E27FC236}">
                  <a16:creationId xmlns:a16="http://schemas.microsoft.com/office/drawing/2014/main" id="{EE3B247B-AFA7-C149-8473-F1A5453D4CCE}"/>
                </a:ext>
              </a:extLst>
            </p:cNvPr>
            <p:cNvGrpSpPr>
              <a:grpSpLocks noChangeAspect="1"/>
            </p:cNvGrpSpPr>
            <p:nvPr/>
          </p:nvGrpSpPr>
          <p:grpSpPr>
            <a:xfrm>
              <a:off x="110440" y="6573636"/>
              <a:ext cx="6642213" cy="215999"/>
              <a:chOff x="189953" y="266412"/>
              <a:chExt cx="9253893" cy="300939"/>
            </a:xfrm>
          </p:grpSpPr>
          <p:pic>
            <p:nvPicPr>
              <p:cNvPr id="13" name="圖片 12">
                <a:extLst>
                  <a:ext uri="{FF2B5EF4-FFF2-40B4-BE49-F238E27FC236}">
                    <a16:creationId xmlns:a16="http://schemas.microsoft.com/office/drawing/2014/main" id="{01876A7B-0DC7-494B-89DA-444B4967B4DC}"/>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4" name="圖片 13">
                <a:extLst>
                  <a:ext uri="{FF2B5EF4-FFF2-40B4-BE49-F238E27FC236}">
                    <a16:creationId xmlns:a16="http://schemas.microsoft.com/office/drawing/2014/main" id="{2EFFFE20-F40B-A04D-90AD-921075C0C2E8}"/>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11" name="圖片 10">
              <a:extLst>
                <a:ext uri="{FF2B5EF4-FFF2-40B4-BE49-F238E27FC236}">
                  <a16:creationId xmlns:a16="http://schemas.microsoft.com/office/drawing/2014/main" id="{BA69FF04-861A-CA4E-96BB-8A10349B6115}"/>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12" name="直線接點 11">
              <a:extLst>
                <a:ext uri="{FF2B5EF4-FFF2-40B4-BE49-F238E27FC236}">
                  <a16:creationId xmlns:a16="http://schemas.microsoft.com/office/drawing/2014/main" id="{ADAEE25A-1784-364F-9571-D5A81F0A3230}"/>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5" name="群組 14">
            <a:extLst>
              <a:ext uri="{FF2B5EF4-FFF2-40B4-BE49-F238E27FC236}">
                <a16:creationId xmlns:a16="http://schemas.microsoft.com/office/drawing/2014/main" id="{50FFE439-3613-CC42-91BA-08715007D18B}"/>
              </a:ext>
            </a:extLst>
          </p:cNvPr>
          <p:cNvGrpSpPr/>
          <p:nvPr/>
        </p:nvGrpSpPr>
        <p:grpSpPr>
          <a:xfrm>
            <a:off x="-16597" y="-41872"/>
            <a:ext cx="9157950" cy="111655"/>
            <a:chOff x="-16597" y="-1"/>
            <a:chExt cx="9157950" cy="111655"/>
          </a:xfrm>
        </p:grpSpPr>
        <p:sp>
          <p:nvSpPr>
            <p:cNvPr id="16" name="矩形 15">
              <a:extLst>
                <a:ext uri="{FF2B5EF4-FFF2-40B4-BE49-F238E27FC236}">
                  <a16:creationId xmlns:a16="http://schemas.microsoft.com/office/drawing/2014/main" id="{0D9EA4A6-F8A9-FF4E-B814-05F8CD0D163B}"/>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F32CF897-3491-6F40-B2AC-F48C7D0ED01D}"/>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042470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80108F-A74B-3C41-ABDC-B14DE0129B65}"/>
              </a:ext>
            </a:extLst>
          </p:cNvPr>
          <p:cNvSpPr>
            <a:spLocks noGrp="1"/>
          </p:cNvSpPr>
          <p:nvPr>
            <p:ph type="title"/>
          </p:nvPr>
        </p:nvSpPr>
        <p:spPr>
          <a:xfrm>
            <a:off x="630238" y="365125"/>
            <a:ext cx="78867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CBF805C1-AD92-3B4D-AF74-111D87CB3EC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4CFBD66D-5535-B644-96EC-5534AF34EC6D}"/>
              </a:ext>
            </a:extLst>
          </p:cNvPr>
          <p:cNvSpPr>
            <a:spLocks noGrp="1"/>
          </p:cNvSpPr>
          <p:nvPr>
            <p:ph sz="half" idx="2"/>
          </p:nvPr>
        </p:nvSpPr>
        <p:spPr>
          <a:xfrm>
            <a:off x="630238" y="2505075"/>
            <a:ext cx="3868737" cy="3684588"/>
          </a:xfrm>
        </p:spPr>
        <p:txBody>
          <a:bodyPr/>
          <a:lstStyle/>
          <a:p>
            <a:r>
              <a:rPr lang="zh-TW" altLang="en-US"/>
              <a:t>編輯母片文字樣式
第二層
第三層
第四層
第五層</a:t>
            </a:r>
            <a:endParaRPr lang="en-US"/>
          </a:p>
        </p:txBody>
      </p:sp>
      <p:sp>
        <p:nvSpPr>
          <p:cNvPr id="5" name="文字版面配置區 4">
            <a:extLst>
              <a:ext uri="{FF2B5EF4-FFF2-40B4-BE49-F238E27FC236}">
                <a16:creationId xmlns:a16="http://schemas.microsoft.com/office/drawing/2014/main" id="{D346FB96-F7A6-5844-AB31-2ABEDBD3B4C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6" name="內容版面配置區 5">
            <a:extLst>
              <a:ext uri="{FF2B5EF4-FFF2-40B4-BE49-F238E27FC236}">
                <a16:creationId xmlns:a16="http://schemas.microsoft.com/office/drawing/2014/main" id="{082754EB-F649-0A48-BD17-EDA1DE1E8C19}"/>
              </a:ext>
            </a:extLst>
          </p:cNvPr>
          <p:cNvSpPr>
            <a:spLocks noGrp="1"/>
          </p:cNvSpPr>
          <p:nvPr>
            <p:ph sz="quarter" idx="4"/>
          </p:nvPr>
        </p:nvSpPr>
        <p:spPr>
          <a:xfrm>
            <a:off x="4629150" y="2505075"/>
            <a:ext cx="3887788" cy="3684588"/>
          </a:xfrm>
        </p:spPr>
        <p:txBody>
          <a:bodyPr/>
          <a:lstStyle/>
          <a:p>
            <a:r>
              <a:rPr lang="zh-TW" altLang="en-US"/>
              <a:t>編輯母片文字樣式
第二層
第三層
第四層
第五層</a:t>
            </a:r>
            <a:endParaRPr lang="en-US"/>
          </a:p>
        </p:txBody>
      </p:sp>
      <p:sp>
        <p:nvSpPr>
          <p:cNvPr id="7" name="日期版面配置區 6">
            <a:extLst>
              <a:ext uri="{FF2B5EF4-FFF2-40B4-BE49-F238E27FC236}">
                <a16:creationId xmlns:a16="http://schemas.microsoft.com/office/drawing/2014/main" id="{F11AB6BB-93E5-A942-8FA1-AD094C96889C}"/>
              </a:ext>
            </a:extLst>
          </p:cNvPr>
          <p:cNvSpPr>
            <a:spLocks noGrp="1"/>
          </p:cNvSpPr>
          <p:nvPr>
            <p:ph type="dt" sz="half" idx="10"/>
          </p:nvPr>
        </p:nvSpPr>
        <p:spPr/>
        <p:txBody>
          <a:bodyPr/>
          <a:lstStyle/>
          <a:p>
            <a:fld id="{D89324AC-2FDE-8443-BA4D-4CF6B5BD84CA}" type="datetimeFigureOut">
              <a:rPr lang="en-US" smtClean="0"/>
              <a:t>5/2/24</a:t>
            </a:fld>
            <a:endParaRPr lang="en-US"/>
          </a:p>
        </p:txBody>
      </p:sp>
      <p:sp>
        <p:nvSpPr>
          <p:cNvPr id="8" name="頁尾版面配置區 7">
            <a:extLst>
              <a:ext uri="{FF2B5EF4-FFF2-40B4-BE49-F238E27FC236}">
                <a16:creationId xmlns:a16="http://schemas.microsoft.com/office/drawing/2014/main" id="{63B0EBDF-4C19-F245-9CBC-7A39C7E0B92D}"/>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6F55562F-85D8-7D41-9B26-5CB834FA249E}"/>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3397346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FD3654-7900-464D-9957-81DE6821E017}"/>
              </a:ext>
            </a:extLst>
          </p:cNvPr>
          <p:cNvSpPr>
            <a:spLocks noGrp="1"/>
          </p:cNvSpPr>
          <p:nvPr>
            <p:ph type="title"/>
          </p:nvPr>
        </p:nvSpPr>
        <p:spPr/>
        <p:txBody>
          <a:bodyPr/>
          <a:lstStyle/>
          <a:p>
            <a:r>
              <a:rPr lang="zh-TW" altLang="en-US"/>
              <a:t>按一下以編輯母片標題樣式</a:t>
            </a:r>
            <a:endParaRPr lang="en-US"/>
          </a:p>
        </p:txBody>
      </p:sp>
      <p:sp>
        <p:nvSpPr>
          <p:cNvPr id="3" name="日期版面配置區 2">
            <a:extLst>
              <a:ext uri="{FF2B5EF4-FFF2-40B4-BE49-F238E27FC236}">
                <a16:creationId xmlns:a16="http://schemas.microsoft.com/office/drawing/2014/main" id="{923D3FD2-9972-D84C-B02B-1046B75E59DE}"/>
              </a:ext>
            </a:extLst>
          </p:cNvPr>
          <p:cNvSpPr>
            <a:spLocks noGrp="1"/>
          </p:cNvSpPr>
          <p:nvPr>
            <p:ph type="dt" sz="half" idx="10"/>
          </p:nvPr>
        </p:nvSpPr>
        <p:spPr/>
        <p:txBody>
          <a:bodyPr/>
          <a:lstStyle/>
          <a:p>
            <a:fld id="{D89324AC-2FDE-8443-BA4D-4CF6B5BD84CA}" type="datetimeFigureOut">
              <a:rPr lang="en-US" smtClean="0"/>
              <a:t>5/2/24</a:t>
            </a:fld>
            <a:endParaRPr lang="en-US"/>
          </a:p>
        </p:txBody>
      </p:sp>
      <p:sp>
        <p:nvSpPr>
          <p:cNvPr id="4" name="頁尾版面配置區 3">
            <a:extLst>
              <a:ext uri="{FF2B5EF4-FFF2-40B4-BE49-F238E27FC236}">
                <a16:creationId xmlns:a16="http://schemas.microsoft.com/office/drawing/2014/main" id="{3A37600F-DC78-1E48-8BAF-EF27EDDA1389}"/>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249A3D05-B83D-A444-8A35-AEA03E985295}"/>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6" name="群組 5">
            <a:extLst>
              <a:ext uri="{FF2B5EF4-FFF2-40B4-BE49-F238E27FC236}">
                <a16:creationId xmlns:a16="http://schemas.microsoft.com/office/drawing/2014/main" id="{5362E444-CA08-9249-BB19-940B968ED73E}"/>
              </a:ext>
            </a:extLst>
          </p:cNvPr>
          <p:cNvGrpSpPr/>
          <p:nvPr/>
        </p:nvGrpSpPr>
        <p:grpSpPr>
          <a:xfrm>
            <a:off x="0" y="6463188"/>
            <a:ext cx="9144000" cy="434156"/>
            <a:chOff x="0" y="6463188"/>
            <a:chExt cx="9144000" cy="434156"/>
          </a:xfrm>
        </p:grpSpPr>
        <p:sp>
          <p:nvSpPr>
            <p:cNvPr id="7" name="矩形 6">
              <a:extLst>
                <a:ext uri="{FF2B5EF4-FFF2-40B4-BE49-F238E27FC236}">
                  <a16:creationId xmlns:a16="http://schemas.microsoft.com/office/drawing/2014/main" id="{9F6728DC-D706-8344-A6A0-40D48DBFD79C}"/>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8" name="群組 7">
              <a:extLst>
                <a:ext uri="{FF2B5EF4-FFF2-40B4-BE49-F238E27FC236}">
                  <a16:creationId xmlns:a16="http://schemas.microsoft.com/office/drawing/2014/main" id="{4BFA3D3C-4FB8-8B4A-AEB3-C2EAB578625B}"/>
                </a:ext>
              </a:extLst>
            </p:cNvPr>
            <p:cNvGrpSpPr>
              <a:grpSpLocks noChangeAspect="1"/>
            </p:cNvGrpSpPr>
            <p:nvPr/>
          </p:nvGrpSpPr>
          <p:grpSpPr>
            <a:xfrm>
              <a:off x="110440" y="6573636"/>
              <a:ext cx="6642213" cy="215999"/>
              <a:chOff x="189953" y="266412"/>
              <a:chExt cx="9253893" cy="300939"/>
            </a:xfrm>
          </p:grpSpPr>
          <p:pic>
            <p:nvPicPr>
              <p:cNvPr id="11" name="圖片 10">
                <a:extLst>
                  <a:ext uri="{FF2B5EF4-FFF2-40B4-BE49-F238E27FC236}">
                    <a16:creationId xmlns:a16="http://schemas.microsoft.com/office/drawing/2014/main" id="{6E958394-74E3-C643-ADC7-06128AD18AD8}"/>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2" name="圖片 11">
                <a:extLst>
                  <a:ext uri="{FF2B5EF4-FFF2-40B4-BE49-F238E27FC236}">
                    <a16:creationId xmlns:a16="http://schemas.microsoft.com/office/drawing/2014/main" id="{12D14435-4D1E-9D46-8523-66E6DE039DEE}"/>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9" name="圖片 8">
              <a:extLst>
                <a:ext uri="{FF2B5EF4-FFF2-40B4-BE49-F238E27FC236}">
                  <a16:creationId xmlns:a16="http://schemas.microsoft.com/office/drawing/2014/main" id="{5D4E5252-E352-2A46-8E3F-AB22FF610823}"/>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10" name="直線接點 9">
              <a:extLst>
                <a:ext uri="{FF2B5EF4-FFF2-40B4-BE49-F238E27FC236}">
                  <a16:creationId xmlns:a16="http://schemas.microsoft.com/office/drawing/2014/main" id="{CA79FA4A-17EC-1A49-95E2-736122AEFC68}"/>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3" name="群組 12">
            <a:extLst>
              <a:ext uri="{FF2B5EF4-FFF2-40B4-BE49-F238E27FC236}">
                <a16:creationId xmlns:a16="http://schemas.microsoft.com/office/drawing/2014/main" id="{BB775428-9B56-6D4C-8562-26D2095F35A7}"/>
              </a:ext>
            </a:extLst>
          </p:cNvPr>
          <p:cNvGrpSpPr/>
          <p:nvPr/>
        </p:nvGrpSpPr>
        <p:grpSpPr>
          <a:xfrm>
            <a:off x="-16597" y="-41872"/>
            <a:ext cx="9157950" cy="111655"/>
            <a:chOff x="-16597" y="-1"/>
            <a:chExt cx="9157950" cy="111655"/>
          </a:xfrm>
        </p:grpSpPr>
        <p:sp>
          <p:nvSpPr>
            <p:cNvPr id="14" name="矩形 13">
              <a:extLst>
                <a:ext uri="{FF2B5EF4-FFF2-40B4-BE49-F238E27FC236}">
                  <a16:creationId xmlns:a16="http://schemas.microsoft.com/office/drawing/2014/main" id="{7A461000-0A61-5241-BD21-00CD8DB7F9C2}"/>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083FEBF5-26EA-304C-92B2-741013344D54}"/>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763837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196F94C-3880-974C-A70F-2C3F48CA5907}"/>
              </a:ext>
            </a:extLst>
          </p:cNvPr>
          <p:cNvSpPr>
            <a:spLocks noGrp="1"/>
          </p:cNvSpPr>
          <p:nvPr>
            <p:ph type="dt" sz="half" idx="10"/>
          </p:nvPr>
        </p:nvSpPr>
        <p:spPr/>
        <p:txBody>
          <a:bodyPr/>
          <a:lstStyle/>
          <a:p>
            <a:fld id="{D89324AC-2FDE-8443-BA4D-4CF6B5BD84CA}" type="datetimeFigureOut">
              <a:rPr lang="en-US" smtClean="0"/>
              <a:t>5/2/24</a:t>
            </a:fld>
            <a:endParaRPr lang="en-US"/>
          </a:p>
        </p:txBody>
      </p:sp>
      <p:sp>
        <p:nvSpPr>
          <p:cNvPr id="3" name="頁尾版面配置區 2">
            <a:extLst>
              <a:ext uri="{FF2B5EF4-FFF2-40B4-BE49-F238E27FC236}">
                <a16:creationId xmlns:a16="http://schemas.microsoft.com/office/drawing/2014/main" id="{58276F16-07A1-DC4D-8C80-1944BA50913D}"/>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9D44B5DA-A18E-AC43-816B-936B2A5EAD36}"/>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5" name="群組 4">
            <a:extLst>
              <a:ext uri="{FF2B5EF4-FFF2-40B4-BE49-F238E27FC236}">
                <a16:creationId xmlns:a16="http://schemas.microsoft.com/office/drawing/2014/main" id="{DCF0F7B8-33E6-AB4F-B177-1E7429A022F9}"/>
              </a:ext>
            </a:extLst>
          </p:cNvPr>
          <p:cNvGrpSpPr/>
          <p:nvPr/>
        </p:nvGrpSpPr>
        <p:grpSpPr>
          <a:xfrm>
            <a:off x="0" y="6463188"/>
            <a:ext cx="9144000" cy="434156"/>
            <a:chOff x="0" y="6463188"/>
            <a:chExt cx="9144000" cy="434156"/>
          </a:xfrm>
        </p:grpSpPr>
        <p:sp>
          <p:nvSpPr>
            <p:cNvPr id="6" name="矩形 5">
              <a:extLst>
                <a:ext uri="{FF2B5EF4-FFF2-40B4-BE49-F238E27FC236}">
                  <a16:creationId xmlns:a16="http://schemas.microsoft.com/office/drawing/2014/main" id="{1CDD0DF0-726F-AA47-AFE0-9078F45F5D3B}"/>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7" name="群組 6">
              <a:extLst>
                <a:ext uri="{FF2B5EF4-FFF2-40B4-BE49-F238E27FC236}">
                  <a16:creationId xmlns:a16="http://schemas.microsoft.com/office/drawing/2014/main" id="{3623DF7F-16DB-DF44-A6FC-DB041864CC8B}"/>
                </a:ext>
              </a:extLst>
            </p:cNvPr>
            <p:cNvGrpSpPr>
              <a:grpSpLocks noChangeAspect="1"/>
            </p:cNvGrpSpPr>
            <p:nvPr/>
          </p:nvGrpSpPr>
          <p:grpSpPr>
            <a:xfrm>
              <a:off x="110440" y="6573636"/>
              <a:ext cx="6642213" cy="215999"/>
              <a:chOff x="189953" y="266412"/>
              <a:chExt cx="9253893" cy="300939"/>
            </a:xfrm>
          </p:grpSpPr>
          <p:pic>
            <p:nvPicPr>
              <p:cNvPr id="10" name="圖片 9">
                <a:extLst>
                  <a:ext uri="{FF2B5EF4-FFF2-40B4-BE49-F238E27FC236}">
                    <a16:creationId xmlns:a16="http://schemas.microsoft.com/office/drawing/2014/main" id="{24286873-E1F7-E149-A871-B2BD0706C9A3}"/>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1" name="圖片 10">
                <a:extLst>
                  <a:ext uri="{FF2B5EF4-FFF2-40B4-BE49-F238E27FC236}">
                    <a16:creationId xmlns:a16="http://schemas.microsoft.com/office/drawing/2014/main" id="{06F028E5-3AC5-F047-8020-A4BF735A1207}"/>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8" name="圖片 7">
              <a:extLst>
                <a:ext uri="{FF2B5EF4-FFF2-40B4-BE49-F238E27FC236}">
                  <a16:creationId xmlns:a16="http://schemas.microsoft.com/office/drawing/2014/main" id="{BD4C323B-0CA9-D644-B33B-EDB6690C159C}"/>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9" name="直線接點 8">
              <a:extLst>
                <a:ext uri="{FF2B5EF4-FFF2-40B4-BE49-F238E27FC236}">
                  <a16:creationId xmlns:a16="http://schemas.microsoft.com/office/drawing/2014/main" id="{E5C942C5-892A-DA49-8A51-42B85383E443}"/>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2" name="群組 11">
            <a:extLst>
              <a:ext uri="{FF2B5EF4-FFF2-40B4-BE49-F238E27FC236}">
                <a16:creationId xmlns:a16="http://schemas.microsoft.com/office/drawing/2014/main" id="{CF9A52B6-C7EC-7D4E-8E9B-2192FC40EE20}"/>
              </a:ext>
            </a:extLst>
          </p:cNvPr>
          <p:cNvGrpSpPr/>
          <p:nvPr/>
        </p:nvGrpSpPr>
        <p:grpSpPr>
          <a:xfrm>
            <a:off x="-16597" y="-41872"/>
            <a:ext cx="9157950" cy="111655"/>
            <a:chOff x="-16597" y="-1"/>
            <a:chExt cx="9157950" cy="111655"/>
          </a:xfrm>
        </p:grpSpPr>
        <p:sp>
          <p:nvSpPr>
            <p:cNvPr id="13" name="矩形 12">
              <a:extLst>
                <a:ext uri="{FF2B5EF4-FFF2-40B4-BE49-F238E27FC236}">
                  <a16:creationId xmlns:a16="http://schemas.microsoft.com/office/drawing/2014/main" id="{1F71359E-CC2D-7448-A800-B699B48AC7FA}"/>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C6B050D5-A468-9645-AD8F-38E64F3EB374}"/>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4573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04AE33-6527-7E40-B227-C195A0CC9218}"/>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24B70734-F578-2840-B8E6-0BB324C59A2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TW" altLang="en-US"/>
              <a:t>編輯母片文字樣式
第二層
第三層
第四層
第五層</a:t>
            </a:r>
            <a:endParaRPr lang="en-US"/>
          </a:p>
        </p:txBody>
      </p:sp>
      <p:sp>
        <p:nvSpPr>
          <p:cNvPr id="4" name="文字版面配置區 3">
            <a:extLst>
              <a:ext uri="{FF2B5EF4-FFF2-40B4-BE49-F238E27FC236}">
                <a16:creationId xmlns:a16="http://schemas.microsoft.com/office/drawing/2014/main" id="{0AA2FBC7-4890-1741-B49F-BF9166D8D7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971D3489-1821-CE4C-A207-A90F2500B3CF}"/>
              </a:ext>
            </a:extLst>
          </p:cNvPr>
          <p:cNvSpPr>
            <a:spLocks noGrp="1"/>
          </p:cNvSpPr>
          <p:nvPr>
            <p:ph type="dt" sz="half" idx="10"/>
          </p:nvPr>
        </p:nvSpPr>
        <p:spPr/>
        <p:txBody>
          <a:bodyPr/>
          <a:lstStyle/>
          <a:p>
            <a:fld id="{D89324AC-2FDE-8443-BA4D-4CF6B5BD84CA}" type="datetimeFigureOut">
              <a:rPr lang="en-US" smtClean="0"/>
              <a:t>5/2/24</a:t>
            </a:fld>
            <a:endParaRPr lang="en-US"/>
          </a:p>
        </p:txBody>
      </p:sp>
      <p:sp>
        <p:nvSpPr>
          <p:cNvPr id="6" name="頁尾版面配置區 5">
            <a:extLst>
              <a:ext uri="{FF2B5EF4-FFF2-40B4-BE49-F238E27FC236}">
                <a16:creationId xmlns:a16="http://schemas.microsoft.com/office/drawing/2014/main" id="{065B692D-DE5E-F44F-BB13-7E1DD36A4297}"/>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4914005C-AD1B-2043-922A-F40C57B2DFA2}"/>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422282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探索數位世界投影片設計">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438F44-9CB6-D644-B25E-FF7FE7363E30}"/>
              </a:ext>
            </a:extLst>
          </p:cNvPr>
          <p:cNvSpPr>
            <a:spLocks noGrp="1"/>
          </p:cNvSpPr>
          <p:nvPr>
            <p:ph type="title"/>
          </p:nvPr>
        </p:nvSpPr>
        <p:spPr/>
        <p:txBody>
          <a:bodyPr/>
          <a:lstStyle>
            <a:lvl1pPr>
              <a:defRPr>
                <a:solidFill>
                  <a:schemeClr val="accent1">
                    <a:lumMod val="75000"/>
                  </a:schemeClr>
                </a:solidFill>
              </a:defRPr>
            </a:lvl1pPr>
          </a:lstStyle>
          <a:p>
            <a:r>
              <a:rPr lang="zh-TW" altLang="en-US"/>
              <a:t>按一下以編輯母片標題樣式</a:t>
            </a:r>
            <a:endParaRPr lang="en-US" dirty="0"/>
          </a:p>
        </p:txBody>
      </p:sp>
      <p:sp>
        <p:nvSpPr>
          <p:cNvPr id="3" name="內容版面配置區 2">
            <a:extLst>
              <a:ext uri="{FF2B5EF4-FFF2-40B4-BE49-F238E27FC236}">
                <a16:creationId xmlns:a16="http://schemas.microsoft.com/office/drawing/2014/main" id="{4B595ED1-ACCB-A54F-B58F-8A3C07279C28}"/>
              </a:ext>
            </a:extLst>
          </p:cNvPr>
          <p:cNvSpPr>
            <a:spLocks noGrp="1"/>
          </p:cNvSpPr>
          <p:nvPr>
            <p:ph idx="1"/>
          </p:nvPr>
        </p:nvSpPr>
        <p:spPr/>
        <p:txBody>
          <a:bodyPr/>
          <a:lstStyle>
            <a:lvl1pPr>
              <a:defRPr>
                <a:solidFill>
                  <a:schemeClr val="tx1">
                    <a:lumMod val="75000"/>
                    <a:lumOff val="25000"/>
                  </a:schemeClr>
                </a:solidFill>
              </a:defRPr>
            </a:lvl1pPr>
          </a:lstStyle>
          <a:p>
            <a:r>
              <a:rPr lang="zh-TW" altLang="en-US"/>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8FE81637-9AC9-1B4A-A015-D15E6689F74D}"/>
              </a:ext>
            </a:extLst>
          </p:cNvPr>
          <p:cNvSpPr>
            <a:spLocks noGrp="1"/>
          </p:cNvSpPr>
          <p:nvPr>
            <p:ph type="dt" sz="half" idx="10"/>
          </p:nvPr>
        </p:nvSpPr>
        <p:spPr/>
        <p:txBody>
          <a:bodyPr/>
          <a:lstStyle/>
          <a:p>
            <a:fld id="{36AE07FD-080A-5140-9897-6EC7255412F7}" type="datetimeFigureOut">
              <a:rPr kumimoji="1" lang="zh-TW" altLang="en-US" smtClean="0"/>
              <a:t>2024/5/2</a:t>
            </a:fld>
            <a:endParaRPr kumimoji="1" lang="zh-TW" altLang="en-US"/>
          </a:p>
        </p:txBody>
      </p:sp>
      <p:sp>
        <p:nvSpPr>
          <p:cNvPr id="5" name="頁尾版面配置區 4">
            <a:extLst>
              <a:ext uri="{FF2B5EF4-FFF2-40B4-BE49-F238E27FC236}">
                <a16:creationId xmlns:a16="http://schemas.microsoft.com/office/drawing/2014/main" id="{A27C8C5E-9058-2948-9C7B-BF888B3ED78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9E4F11C8-9301-7842-B55A-82B3F1F97D58}"/>
              </a:ext>
            </a:extLst>
          </p:cNvPr>
          <p:cNvSpPr>
            <a:spLocks noGrp="1"/>
          </p:cNvSpPr>
          <p:nvPr>
            <p:ph type="sldNum" sz="quarter" idx="12"/>
          </p:nvPr>
        </p:nvSpPr>
        <p:spPr/>
        <p:txBody>
          <a:bodyPr/>
          <a:lstStyle/>
          <a:p>
            <a:fld id="{5EC5E291-EFB9-DE4A-BC57-C297CDA5E628}" type="slidenum">
              <a:rPr kumimoji="1" lang="zh-TW" altLang="en-US" smtClean="0"/>
              <a:t>‹#›</a:t>
            </a:fld>
            <a:endParaRPr kumimoji="1" lang="zh-TW" altLang="en-US"/>
          </a:p>
        </p:txBody>
      </p:sp>
      <p:grpSp>
        <p:nvGrpSpPr>
          <p:cNvPr id="8" name="群組 7">
            <a:extLst>
              <a:ext uri="{FF2B5EF4-FFF2-40B4-BE49-F238E27FC236}">
                <a16:creationId xmlns:a16="http://schemas.microsoft.com/office/drawing/2014/main" id="{7401AD29-6E7D-C941-8C8B-2CAB5634F814}"/>
              </a:ext>
            </a:extLst>
          </p:cNvPr>
          <p:cNvGrpSpPr/>
          <p:nvPr/>
        </p:nvGrpSpPr>
        <p:grpSpPr>
          <a:xfrm>
            <a:off x="0" y="6423844"/>
            <a:ext cx="9144000" cy="434156"/>
            <a:chOff x="0" y="6463188"/>
            <a:chExt cx="9144000" cy="434156"/>
          </a:xfrm>
        </p:grpSpPr>
        <p:sp>
          <p:nvSpPr>
            <p:cNvPr id="9" name="矩形 8">
              <a:extLst>
                <a:ext uri="{FF2B5EF4-FFF2-40B4-BE49-F238E27FC236}">
                  <a16:creationId xmlns:a16="http://schemas.microsoft.com/office/drawing/2014/main" id="{3C91358C-63AE-194B-A17E-C155ED3A8B26}"/>
                </a:ext>
              </a:extLst>
            </p:cNvPr>
            <p:cNvSpPr/>
            <p:nvPr/>
          </p:nvSpPr>
          <p:spPr>
            <a:xfrm>
              <a:off x="0" y="6463188"/>
              <a:ext cx="9144000" cy="4341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10" name="群組 9">
              <a:extLst>
                <a:ext uri="{FF2B5EF4-FFF2-40B4-BE49-F238E27FC236}">
                  <a16:creationId xmlns:a16="http://schemas.microsoft.com/office/drawing/2014/main" id="{49E2D5F7-1843-434A-8506-128BA50E6380}"/>
                </a:ext>
              </a:extLst>
            </p:cNvPr>
            <p:cNvGrpSpPr>
              <a:grpSpLocks noChangeAspect="1"/>
            </p:cNvGrpSpPr>
            <p:nvPr/>
          </p:nvGrpSpPr>
          <p:grpSpPr>
            <a:xfrm>
              <a:off x="110440" y="6573636"/>
              <a:ext cx="6642213" cy="216001"/>
              <a:chOff x="189953" y="266411"/>
              <a:chExt cx="9253892" cy="300941"/>
            </a:xfrm>
          </p:grpSpPr>
          <p:pic>
            <p:nvPicPr>
              <p:cNvPr id="13" name="圖片 12">
                <a:extLst>
                  <a:ext uri="{FF2B5EF4-FFF2-40B4-BE49-F238E27FC236}">
                    <a16:creationId xmlns:a16="http://schemas.microsoft.com/office/drawing/2014/main" id="{B7193A11-6A17-2B40-907A-6C3D2CF6E6C5}"/>
                  </a:ext>
                </a:extLst>
              </p:cNvPr>
              <p:cNvPicPr>
                <a:picLocks noChangeAspect="1"/>
              </p:cNvPicPr>
              <p:nvPr/>
            </p:nvPicPr>
            <p:blipFill>
              <a:blip r:embed="rId2">
                <a:alphaModFix amt="31000"/>
              </a:blip>
              <a:stretch>
                <a:fillRect/>
              </a:stretch>
            </p:blipFill>
            <p:spPr>
              <a:xfrm>
                <a:off x="189953" y="266411"/>
                <a:ext cx="4557648" cy="300012"/>
              </a:xfrm>
              <a:prstGeom prst="rect">
                <a:avLst/>
              </a:prstGeom>
            </p:spPr>
          </p:pic>
          <p:pic>
            <p:nvPicPr>
              <p:cNvPr id="14" name="圖片 13">
                <a:extLst>
                  <a:ext uri="{FF2B5EF4-FFF2-40B4-BE49-F238E27FC236}">
                    <a16:creationId xmlns:a16="http://schemas.microsoft.com/office/drawing/2014/main" id="{FBBAE879-F8E1-3541-9B0F-759926C543A4}"/>
                  </a:ext>
                </a:extLst>
              </p:cNvPr>
              <p:cNvPicPr>
                <a:picLocks noChangeAspect="1"/>
              </p:cNvPicPr>
              <p:nvPr/>
            </p:nvPicPr>
            <p:blipFill>
              <a:blip r:embed="rId2">
                <a:alphaModFix amt="31000"/>
              </a:blip>
              <a:stretch>
                <a:fillRect/>
              </a:stretch>
            </p:blipFill>
            <p:spPr>
              <a:xfrm rot="10800000">
                <a:off x="4886197" y="267338"/>
                <a:ext cx="4557648" cy="300014"/>
              </a:xfrm>
              <a:prstGeom prst="rect">
                <a:avLst/>
              </a:prstGeom>
            </p:spPr>
          </p:pic>
        </p:grpSp>
        <p:pic>
          <p:nvPicPr>
            <p:cNvPr id="11" name="圖片 10">
              <a:extLst>
                <a:ext uri="{FF2B5EF4-FFF2-40B4-BE49-F238E27FC236}">
                  <a16:creationId xmlns:a16="http://schemas.microsoft.com/office/drawing/2014/main" id="{529DFD12-878F-E944-BB6A-1E497E50B103}"/>
                </a:ext>
              </a:extLst>
            </p:cNvPr>
            <p:cNvPicPr>
              <a:picLocks noChangeAspect="1"/>
            </p:cNvPicPr>
            <p:nvPr/>
          </p:nvPicPr>
          <p:blipFill>
            <a:blip r:embed="rId2">
              <a:alphaModFix amt="31000"/>
            </a:blip>
            <a:stretch>
              <a:fillRect/>
            </a:stretch>
          </p:blipFill>
          <p:spPr>
            <a:xfrm rot="10800000">
              <a:off x="6419532" y="6609635"/>
              <a:ext cx="2724467" cy="179335"/>
            </a:xfrm>
            <a:prstGeom prst="rect">
              <a:avLst/>
            </a:prstGeom>
          </p:spPr>
        </p:pic>
        <p:cxnSp>
          <p:nvCxnSpPr>
            <p:cNvPr id="12" name="直線接點 11">
              <a:extLst>
                <a:ext uri="{FF2B5EF4-FFF2-40B4-BE49-F238E27FC236}">
                  <a16:creationId xmlns:a16="http://schemas.microsoft.com/office/drawing/2014/main" id="{16036357-34F0-1045-AB82-46B88C1F6ED2}"/>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5" name="群組 14">
            <a:extLst>
              <a:ext uri="{FF2B5EF4-FFF2-40B4-BE49-F238E27FC236}">
                <a16:creationId xmlns:a16="http://schemas.microsoft.com/office/drawing/2014/main" id="{16BAAFCE-29FD-E947-9E8B-5984D17820A3}"/>
              </a:ext>
            </a:extLst>
          </p:cNvPr>
          <p:cNvGrpSpPr/>
          <p:nvPr/>
        </p:nvGrpSpPr>
        <p:grpSpPr>
          <a:xfrm>
            <a:off x="-16597" y="-41872"/>
            <a:ext cx="9157950" cy="111655"/>
            <a:chOff x="-16597" y="-1"/>
            <a:chExt cx="9157950" cy="111655"/>
          </a:xfrm>
        </p:grpSpPr>
        <p:sp>
          <p:nvSpPr>
            <p:cNvPr id="16" name="矩形 15">
              <a:extLst>
                <a:ext uri="{FF2B5EF4-FFF2-40B4-BE49-F238E27FC236}">
                  <a16:creationId xmlns:a16="http://schemas.microsoft.com/office/drawing/2014/main" id="{5EBD872E-8C4A-C545-B532-14DA719009B7}"/>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5">
                    <a:lumMod val="60000"/>
                    <a:lumOff val="4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B0D6455C-0A21-EB49-AC37-AD330F94C9D0}"/>
                </a:ext>
              </a:extLst>
            </p:cNvPr>
            <p:cNvSpPr/>
            <p:nvPr/>
          </p:nvSpPr>
          <p:spPr>
            <a:xfrm flipV="1">
              <a:off x="-16597" y="-1"/>
              <a:ext cx="5079612" cy="111655"/>
            </a:xfrm>
            <a:prstGeom prst="rect">
              <a:avLst/>
            </a:prstGeom>
            <a:gradFill flip="none" rotWithShape="1">
              <a:gsLst>
                <a:gs pos="0">
                  <a:schemeClr val="accent5">
                    <a:lumMod val="60000"/>
                    <a:lumOff val="40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3259109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541B82-21B9-9C46-AEA7-638D06C1177F}"/>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6305BC36-D1D8-6E48-ABF9-DE13389D3FC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文字版面配置區 3">
            <a:extLst>
              <a:ext uri="{FF2B5EF4-FFF2-40B4-BE49-F238E27FC236}">
                <a16:creationId xmlns:a16="http://schemas.microsoft.com/office/drawing/2014/main" id="{F693A688-6C50-FE44-BB88-CCDB2749C3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9AFF0C48-D099-3F45-A428-21955A9019C9}"/>
              </a:ext>
            </a:extLst>
          </p:cNvPr>
          <p:cNvSpPr>
            <a:spLocks noGrp="1"/>
          </p:cNvSpPr>
          <p:nvPr>
            <p:ph type="dt" sz="half" idx="10"/>
          </p:nvPr>
        </p:nvSpPr>
        <p:spPr/>
        <p:txBody>
          <a:bodyPr/>
          <a:lstStyle/>
          <a:p>
            <a:fld id="{D89324AC-2FDE-8443-BA4D-4CF6B5BD84CA}" type="datetimeFigureOut">
              <a:rPr lang="en-US" smtClean="0"/>
              <a:t>5/2/24</a:t>
            </a:fld>
            <a:endParaRPr lang="en-US"/>
          </a:p>
        </p:txBody>
      </p:sp>
      <p:sp>
        <p:nvSpPr>
          <p:cNvPr id="6" name="頁尾版面配置區 5">
            <a:extLst>
              <a:ext uri="{FF2B5EF4-FFF2-40B4-BE49-F238E27FC236}">
                <a16:creationId xmlns:a16="http://schemas.microsoft.com/office/drawing/2014/main" id="{18F12AEC-6BA7-574F-B84F-6CC4CC936531}"/>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71FA49D8-BC46-FB41-81FE-1387405E5497}"/>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303790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EA7C27-0F50-6346-91E6-8C8A00FFD996}"/>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1A36896F-71AF-A743-AB1C-4D02729710F5}"/>
              </a:ext>
            </a:extLst>
          </p:cNvPr>
          <p:cNvSpPr>
            <a:spLocks noGrp="1"/>
          </p:cNvSpPr>
          <p:nvPr>
            <p:ph type="body" orient="vert" idx="1"/>
          </p:nvPr>
        </p:nvSpPr>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1BF88164-635F-F949-8DBB-EF793E123E5E}"/>
              </a:ext>
            </a:extLst>
          </p:cNvPr>
          <p:cNvSpPr>
            <a:spLocks noGrp="1"/>
          </p:cNvSpPr>
          <p:nvPr>
            <p:ph type="dt" sz="half" idx="10"/>
          </p:nvPr>
        </p:nvSpPr>
        <p:spPr/>
        <p:txBody>
          <a:bodyPr/>
          <a:lstStyle/>
          <a:p>
            <a:fld id="{D89324AC-2FDE-8443-BA4D-4CF6B5BD84CA}" type="datetimeFigureOut">
              <a:rPr lang="en-US" smtClean="0"/>
              <a:t>5/2/24</a:t>
            </a:fld>
            <a:endParaRPr lang="en-US"/>
          </a:p>
        </p:txBody>
      </p:sp>
      <p:sp>
        <p:nvSpPr>
          <p:cNvPr id="5" name="頁尾版面配置區 4">
            <a:extLst>
              <a:ext uri="{FF2B5EF4-FFF2-40B4-BE49-F238E27FC236}">
                <a16:creationId xmlns:a16="http://schemas.microsoft.com/office/drawing/2014/main" id="{946D10BC-94AA-954F-9AE0-90A8D02A3A13}"/>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F3430F70-A5D1-B34A-BE84-736B4D57749F}"/>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100240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4E2F0BC4-9632-D145-AB1B-D22818EE0859}"/>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F193AA7A-963F-4746-9EFE-AEB621D41487}"/>
              </a:ext>
            </a:extLst>
          </p:cNvPr>
          <p:cNvSpPr>
            <a:spLocks noGrp="1"/>
          </p:cNvSpPr>
          <p:nvPr>
            <p:ph type="body" orient="vert" idx="1"/>
          </p:nvPr>
        </p:nvSpPr>
        <p:spPr>
          <a:xfrm>
            <a:off x="628650" y="365125"/>
            <a:ext cx="5762625" cy="5811838"/>
          </a:xfrm>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22C23BF8-E2C2-8A4F-8AB9-6EF72F694D8F}"/>
              </a:ext>
            </a:extLst>
          </p:cNvPr>
          <p:cNvSpPr>
            <a:spLocks noGrp="1"/>
          </p:cNvSpPr>
          <p:nvPr>
            <p:ph type="dt" sz="half" idx="10"/>
          </p:nvPr>
        </p:nvSpPr>
        <p:spPr/>
        <p:txBody>
          <a:bodyPr/>
          <a:lstStyle/>
          <a:p>
            <a:fld id="{D89324AC-2FDE-8443-BA4D-4CF6B5BD84CA}" type="datetimeFigureOut">
              <a:rPr lang="en-US" smtClean="0"/>
              <a:t>5/2/24</a:t>
            </a:fld>
            <a:endParaRPr lang="en-US"/>
          </a:p>
        </p:txBody>
      </p:sp>
      <p:sp>
        <p:nvSpPr>
          <p:cNvPr id="5" name="頁尾版面配置區 4">
            <a:extLst>
              <a:ext uri="{FF2B5EF4-FFF2-40B4-BE49-F238E27FC236}">
                <a16:creationId xmlns:a16="http://schemas.microsoft.com/office/drawing/2014/main" id="{8841E190-9673-5E4C-B8A3-764D216E731E}"/>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C6658DF2-61C3-1946-87A8-CD2740C5551D}"/>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3650678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bg>
      <p:bgPr>
        <a:gradFill>
          <a:gsLst>
            <a:gs pos="0">
              <a:schemeClr val="accent6">
                <a:lumMod val="50000"/>
              </a:schemeClr>
            </a:gs>
            <a:gs pos="100000">
              <a:srgbClr val="20391D"/>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B61BA6-B662-F04A-8C4F-0DF08A2CA1A2}"/>
              </a:ext>
            </a:extLst>
          </p:cNvPr>
          <p:cNvSpPr>
            <a:spLocks noGrp="1"/>
          </p:cNvSpPr>
          <p:nvPr>
            <p:ph type="ctrTitle"/>
          </p:nvPr>
        </p:nvSpPr>
        <p:spPr>
          <a:xfrm>
            <a:off x="1143000" y="1122363"/>
            <a:ext cx="6858000" cy="2387600"/>
          </a:xfrm>
        </p:spPr>
        <p:txBody>
          <a:bodyPr anchor="b">
            <a:normAutofit/>
          </a:bodyPr>
          <a:lstStyle>
            <a:lvl1pPr algn="ctr">
              <a:defRPr sz="4500">
                <a:solidFill>
                  <a:schemeClr val="bg1"/>
                </a:solidFill>
              </a:defRPr>
            </a:lvl1pPr>
          </a:lstStyle>
          <a:p>
            <a:r>
              <a:rPr lang="zh-TW" altLang="en-US"/>
              <a:t>按一下以編輯母片標題樣式</a:t>
            </a:r>
            <a:endParaRPr lang="en-US" dirty="0"/>
          </a:p>
        </p:txBody>
      </p:sp>
      <p:sp>
        <p:nvSpPr>
          <p:cNvPr id="3" name="副標題 2">
            <a:extLst>
              <a:ext uri="{FF2B5EF4-FFF2-40B4-BE49-F238E27FC236}">
                <a16:creationId xmlns:a16="http://schemas.microsoft.com/office/drawing/2014/main" id="{8EE772BF-3AC0-BE44-A16C-3F82C382244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73451B01-6DDD-F34A-9B69-D3B95F4F46C6}"/>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5/2/24</a:t>
            </a:fld>
            <a:endParaRPr lang="en-US"/>
          </a:p>
        </p:txBody>
      </p:sp>
      <p:sp>
        <p:nvSpPr>
          <p:cNvPr id="5" name="頁尾版面配置區 4">
            <a:extLst>
              <a:ext uri="{FF2B5EF4-FFF2-40B4-BE49-F238E27FC236}">
                <a16:creationId xmlns:a16="http://schemas.microsoft.com/office/drawing/2014/main" id="{0592643B-CCAA-004D-A2A7-7469798C4289}"/>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E4B4D48D-0E47-2242-8792-404E7196B882}"/>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1639260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ACB07C-25D4-CA42-B427-E62FEA524B9D}"/>
              </a:ext>
            </a:extLst>
          </p:cNvPr>
          <p:cNvSpPr>
            <a:spLocks noGrp="1"/>
          </p:cNvSpPr>
          <p:nvPr>
            <p:ph type="title"/>
          </p:nvPr>
        </p:nvSpPr>
        <p:spPr/>
        <p:txBody>
          <a:bodyPr/>
          <a:lstStyle/>
          <a:p>
            <a:r>
              <a:rPr lang="zh-TW" altLang="en-US"/>
              <a:t>按一下以編輯母片標題樣式</a:t>
            </a:r>
            <a:endParaRPr lang="en-US" dirty="0"/>
          </a:p>
        </p:txBody>
      </p:sp>
      <p:sp>
        <p:nvSpPr>
          <p:cNvPr id="3" name="內容版面配置區 2">
            <a:extLst>
              <a:ext uri="{FF2B5EF4-FFF2-40B4-BE49-F238E27FC236}">
                <a16:creationId xmlns:a16="http://schemas.microsoft.com/office/drawing/2014/main" id="{6AA0B1C7-D8EA-0041-8292-9CB4153419A2}"/>
              </a:ext>
            </a:extLst>
          </p:cNvPr>
          <p:cNvSpPr>
            <a:spLocks noGrp="1"/>
          </p:cNvSpPr>
          <p:nvPr>
            <p:ph idx="1"/>
          </p:nvPr>
        </p:nvSpPr>
        <p:spPr/>
        <p:txBody>
          <a:bodyPr/>
          <a:lstStyle/>
          <a:p>
            <a:r>
              <a:rPr lang="zh-TW" altLang="en-US"/>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DAA2080D-7B6D-5B4F-86C0-AB3FB1E0E9A5}"/>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5/2/24</a:t>
            </a:fld>
            <a:endParaRPr lang="en-US"/>
          </a:p>
        </p:txBody>
      </p:sp>
      <p:sp>
        <p:nvSpPr>
          <p:cNvPr id="5" name="頁尾版面配置區 4">
            <a:extLst>
              <a:ext uri="{FF2B5EF4-FFF2-40B4-BE49-F238E27FC236}">
                <a16:creationId xmlns:a16="http://schemas.microsoft.com/office/drawing/2014/main" id="{296C812D-33C4-DE42-92F1-0A8C53E2BC19}"/>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21F7D621-DF2A-BF45-B509-4AAC84BE82B3}"/>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7" name="日期版面配置區 3">
            <a:extLst>
              <a:ext uri="{FF2B5EF4-FFF2-40B4-BE49-F238E27FC236}">
                <a16:creationId xmlns:a16="http://schemas.microsoft.com/office/drawing/2014/main" id="{A70C59A8-F421-3644-8E27-ACA28FB9E03B}"/>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5/2/24</a:t>
            </a:fld>
            <a:endParaRPr lang="en-US"/>
          </a:p>
        </p:txBody>
      </p:sp>
      <p:sp>
        <p:nvSpPr>
          <p:cNvPr id="8" name="投影片編號版面配置區 5">
            <a:extLst>
              <a:ext uri="{FF2B5EF4-FFF2-40B4-BE49-F238E27FC236}">
                <a16:creationId xmlns:a16="http://schemas.microsoft.com/office/drawing/2014/main" id="{35B464A1-2A52-934F-A9CD-10381620C6CA}"/>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9" name="矩形 8">
            <a:extLst>
              <a:ext uri="{FF2B5EF4-FFF2-40B4-BE49-F238E27FC236}">
                <a16:creationId xmlns:a16="http://schemas.microsoft.com/office/drawing/2014/main" id="{D5108BC8-1F3C-A24B-9B55-14C0B58BDBAA}"/>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10" name="群組 9">
            <a:extLst>
              <a:ext uri="{FF2B5EF4-FFF2-40B4-BE49-F238E27FC236}">
                <a16:creationId xmlns:a16="http://schemas.microsoft.com/office/drawing/2014/main" id="{E07AA043-5BBF-9C4C-942B-3ED95853E0FF}"/>
              </a:ext>
            </a:extLst>
          </p:cNvPr>
          <p:cNvGrpSpPr>
            <a:grpSpLocks noChangeAspect="1"/>
          </p:cNvGrpSpPr>
          <p:nvPr/>
        </p:nvGrpSpPr>
        <p:grpSpPr>
          <a:xfrm>
            <a:off x="110440" y="6573636"/>
            <a:ext cx="6199987" cy="215999"/>
            <a:chOff x="189953" y="266412"/>
            <a:chExt cx="9253893" cy="300939"/>
          </a:xfrm>
        </p:grpSpPr>
        <p:pic>
          <p:nvPicPr>
            <p:cNvPr id="11" name="圖片 10">
              <a:extLst>
                <a:ext uri="{FF2B5EF4-FFF2-40B4-BE49-F238E27FC236}">
                  <a16:creationId xmlns:a16="http://schemas.microsoft.com/office/drawing/2014/main" id="{0FC9DB3C-4D65-924E-9C6D-1644871C1C3E}"/>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2" name="圖片 11">
              <a:extLst>
                <a:ext uri="{FF2B5EF4-FFF2-40B4-BE49-F238E27FC236}">
                  <a16:creationId xmlns:a16="http://schemas.microsoft.com/office/drawing/2014/main" id="{45689F90-8FBF-DD48-8D9E-D30B523CDE5C}"/>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3" name="圖片 12">
            <a:extLst>
              <a:ext uri="{FF2B5EF4-FFF2-40B4-BE49-F238E27FC236}">
                <a16:creationId xmlns:a16="http://schemas.microsoft.com/office/drawing/2014/main" id="{35DE6AB4-DFD6-E941-8141-5CBA43C4634D}"/>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4" name="直線接點 13">
            <a:extLst>
              <a:ext uri="{FF2B5EF4-FFF2-40B4-BE49-F238E27FC236}">
                <a16:creationId xmlns:a16="http://schemas.microsoft.com/office/drawing/2014/main" id="{04F95DDF-C4A2-3242-8A22-B696927C1EA1}"/>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5" name="群組 14">
            <a:extLst>
              <a:ext uri="{FF2B5EF4-FFF2-40B4-BE49-F238E27FC236}">
                <a16:creationId xmlns:a16="http://schemas.microsoft.com/office/drawing/2014/main" id="{48BC0457-0C77-0F4B-A6E8-AE5509E92E29}"/>
              </a:ext>
            </a:extLst>
          </p:cNvPr>
          <p:cNvGrpSpPr/>
          <p:nvPr/>
        </p:nvGrpSpPr>
        <p:grpSpPr>
          <a:xfrm>
            <a:off x="-13951" y="-23247"/>
            <a:ext cx="9157950" cy="111655"/>
            <a:chOff x="-16597" y="-1"/>
            <a:chExt cx="9157950" cy="111655"/>
          </a:xfrm>
        </p:grpSpPr>
        <p:sp>
          <p:nvSpPr>
            <p:cNvPr id="16" name="矩形 15">
              <a:extLst>
                <a:ext uri="{FF2B5EF4-FFF2-40B4-BE49-F238E27FC236}">
                  <a16:creationId xmlns:a16="http://schemas.microsoft.com/office/drawing/2014/main" id="{66E98E41-7814-544B-87FB-79EE652326C6}"/>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D113C8D8-0BF0-6642-A4E1-0E5DBBF59653}"/>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3284346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116DEF-E3D1-7F4B-A1F2-18C7452F678D}"/>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4058AC6A-3A09-3149-8A38-8ED11F17B296}"/>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497F0B2D-A4EE-0941-ADD5-BFFCB77F572F}"/>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5/2/24</a:t>
            </a:fld>
            <a:endParaRPr lang="en-US"/>
          </a:p>
        </p:txBody>
      </p:sp>
      <p:sp>
        <p:nvSpPr>
          <p:cNvPr id="5" name="頁尾版面配置區 4">
            <a:extLst>
              <a:ext uri="{FF2B5EF4-FFF2-40B4-BE49-F238E27FC236}">
                <a16:creationId xmlns:a16="http://schemas.microsoft.com/office/drawing/2014/main" id="{ECBD1292-DE77-3640-ABC0-D3939E9AD9E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BD0D27BF-ADB3-794C-85DA-DD3893278519}"/>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3130096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個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F124D6-FEFA-304D-A64A-7BFAE3465991}"/>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F1254642-02DD-4349-BFFE-EC2CD9E69136}"/>
              </a:ext>
            </a:extLst>
          </p:cNvPr>
          <p:cNvSpPr>
            <a:spLocks noGrp="1"/>
          </p:cNvSpPr>
          <p:nvPr>
            <p:ph sz="half" idx="1"/>
          </p:nvPr>
        </p:nvSpPr>
        <p:spPr>
          <a:xfrm>
            <a:off x="628650" y="1825625"/>
            <a:ext cx="3867150" cy="4351338"/>
          </a:xfrm>
        </p:spPr>
        <p:txBody>
          <a:body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F9E43A70-1119-7144-8A42-E2ADB0B78D10}"/>
              </a:ext>
            </a:extLst>
          </p:cNvPr>
          <p:cNvSpPr>
            <a:spLocks noGrp="1"/>
          </p:cNvSpPr>
          <p:nvPr>
            <p:ph sz="half" idx="2"/>
          </p:nvPr>
        </p:nvSpPr>
        <p:spPr>
          <a:xfrm>
            <a:off x="4648200" y="1825625"/>
            <a:ext cx="3867150" cy="4351338"/>
          </a:xfrm>
        </p:spPr>
        <p:txBody>
          <a:body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A7EE769C-BC71-1549-87FB-4505BB52F722}"/>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5/2/24</a:t>
            </a:fld>
            <a:endParaRPr lang="en-US"/>
          </a:p>
        </p:txBody>
      </p:sp>
      <p:sp>
        <p:nvSpPr>
          <p:cNvPr id="6" name="頁尾版面配置區 5">
            <a:extLst>
              <a:ext uri="{FF2B5EF4-FFF2-40B4-BE49-F238E27FC236}">
                <a16:creationId xmlns:a16="http://schemas.microsoft.com/office/drawing/2014/main" id="{B208B2D7-5863-ED49-B3E0-A5EBAE247B3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投影片編號版面配置區 6">
            <a:extLst>
              <a:ext uri="{FF2B5EF4-FFF2-40B4-BE49-F238E27FC236}">
                <a16:creationId xmlns:a16="http://schemas.microsoft.com/office/drawing/2014/main" id="{247D0538-91DF-5941-91ED-75B537C0C013}"/>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8" name="日期版面配置區 3">
            <a:extLst>
              <a:ext uri="{FF2B5EF4-FFF2-40B4-BE49-F238E27FC236}">
                <a16:creationId xmlns:a16="http://schemas.microsoft.com/office/drawing/2014/main" id="{9BE98CF4-4277-FD40-B2CE-E6C47FDA6B93}"/>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5/2/24</a:t>
            </a:fld>
            <a:endParaRPr lang="en-US"/>
          </a:p>
        </p:txBody>
      </p:sp>
      <p:sp>
        <p:nvSpPr>
          <p:cNvPr id="9" name="投影片編號版面配置區 5">
            <a:extLst>
              <a:ext uri="{FF2B5EF4-FFF2-40B4-BE49-F238E27FC236}">
                <a16:creationId xmlns:a16="http://schemas.microsoft.com/office/drawing/2014/main" id="{5F5781B1-0F8F-1449-B946-572720C93DB1}"/>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10" name="矩形 9">
            <a:extLst>
              <a:ext uri="{FF2B5EF4-FFF2-40B4-BE49-F238E27FC236}">
                <a16:creationId xmlns:a16="http://schemas.microsoft.com/office/drawing/2014/main" id="{6A285F13-1CAD-724B-ACAE-8743C85B7371}"/>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11" name="群組 10">
            <a:extLst>
              <a:ext uri="{FF2B5EF4-FFF2-40B4-BE49-F238E27FC236}">
                <a16:creationId xmlns:a16="http://schemas.microsoft.com/office/drawing/2014/main" id="{97152158-8300-5E42-B236-CD0131D35F5A}"/>
              </a:ext>
            </a:extLst>
          </p:cNvPr>
          <p:cNvGrpSpPr>
            <a:grpSpLocks noChangeAspect="1"/>
          </p:cNvGrpSpPr>
          <p:nvPr/>
        </p:nvGrpSpPr>
        <p:grpSpPr>
          <a:xfrm>
            <a:off x="110440" y="6573636"/>
            <a:ext cx="6199987" cy="215999"/>
            <a:chOff x="189953" y="266412"/>
            <a:chExt cx="9253893" cy="300939"/>
          </a:xfrm>
        </p:grpSpPr>
        <p:pic>
          <p:nvPicPr>
            <p:cNvPr id="12" name="圖片 11">
              <a:extLst>
                <a:ext uri="{FF2B5EF4-FFF2-40B4-BE49-F238E27FC236}">
                  <a16:creationId xmlns:a16="http://schemas.microsoft.com/office/drawing/2014/main" id="{37C76D71-808C-A342-A2E2-46DABFACEE5A}"/>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3" name="圖片 12">
              <a:extLst>
                <a:ext uri="{FF2B5EF4-FFF2-40B4-BE49-F238E27FC236}">
                  <a16:creationId xmlns:a16="http://schemas.microsoft.com/office/drawing/2014/main" id="{C812E6F5-8E9A-554D-810B-C2814C1DA270}"/>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4" name="圖片 13">
            <a:extLst>
              <a:ext uri="{FF2B5EF4-FFF2-40B4-BE49-F238E27FC236}">
                <a16:creationId xmlns:a16="http://schemas.microsoft.com/office/drawing/2014/main" id="{F2BB134F-43E9-C040-AF84-B1FF89BA5608}"/>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5" name="直線接點 14">
            <a:extLst>
              <a:ext uri="{FF2B5EF4-FFF2-40B4-BE49-F238E27FC236}">
                <a16:creationId xmlns:a16="http://schemas.microsoft.com/office/drawing/2014/main" id="{FFA02354-9DC0-4749-83D5-D053468FFDE7}"/>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6" name="群組 15">
            <a:extLst>
              <a:ext uri="{FF2B5EF4-FFF2-40B4-BE49-F238E27FC236}">
                <a16:creationId xmlns:a16="http://schemas.microsoft.com/office/drawing/2014/main" id="{70FDBDFA-4508-0E4D-AC12-5751F260A0AF}"/>
              </a:ext>
            </a:extLst>
          </p:cNvPr>
          <p:cNvGrpSpPr/>
          <p:nvPr/>
        </p:nvGrpSpPr>
        <p:grpSpPr>
          <a:xfrm>
            <a:off x="-13951" y="-23247"/>
            <a:ext cx="9157950" cy="111655"/>
            <a:chOff x="-16597" y="-1"/>
            <a:chExt cx="9157950" cy="111655"/>
          </a:xfrm>
        </p:grpSpPr>
        <p:sp>
          <p:nvSpPr>
            <p:cNvPr id="17" name="矩形 16">
              <a:extLst>
                <a:ext uri="{FF2B5EF4-FFF2-40B4-BE49-F238E27FC236}">
                  <a16:creationId xmlns:a16="http://schemas.microsoft.com/office/drawing/2014/main" id="{7C65D93A-6B96-D143-A764-C46B07A2B1C3}"/>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8" name="矩形 17">
              <a:extLst>
                <a:ext uri="{FF2B5EF4-FFF2-40B4-BE49-F238E27FC236}">
                  <a16:creationId xmlns:a16="http://schemas.microsoft.com/office/drawing/2014/main" id="{2458C749-203D-574C-83E5-169A0CFE1FA8}"/>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912374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486857-66B2-4E44-9E59-AE7789E27777}"/>
              </a:ext>
            </a:extLst>
          </p:cNvPr>
          <p:cNvSpPr>
            <a:spLocks noGrp="1"/>
          </p:cNvSpPr>
          <p:nvPr>
            <p:ph type="title"/>
          </p:nvPr>
        </p:nvSpPr>
        <p:spPr>
          <a:xfrm>
            <a:off x="630238" y="365125"/>
            <a:ext cx="78867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EC806C39-502D-BB49-9CA4-68BC05BA439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E7BFDEDE-5C3C-A440-A482-ECC23A1C87DA}"/>
              </a:ext>
            </a:extLst>
          </p:cNvPr>
          <p:cNvSpPr>
            <a:spLocks noGrp="1"/>
          </p:cNvSpPr>
          <p:nvPr>
            <p:ph sz="half" idx="2"/>
          </p:nvPr>
        </p:nvSpPr>
        <p:spPr>
          <a:xfrm>
            <a:off x="630238" y="2505075"/>
            <a:ext cx="3868737" cy="3684588"/>
          </a:xfrm>
        </p:spPr>
        <p:txBody>
          <a:bodyPr/>
          <a:lstStyle/>
          <a:p>
            <a:r>
              <a:rPr lang="zh-TW" altLang="en-US"/>
              <a:t>編輯母片文字樣式
第二層
第三層
第四層
第五層</a:t>
            </a:r>
            <a:endParaRPr lang="en-US"/>
          </a:p>
        </p:txBody>
      </p:sp>
      <p:sp>
        <p:nvSpPr>
          <p:cNvPr id="5" name="文字版面配置區 4">
            <a:extLst>
              <a:ext uri="{FF2B5EF4-FFF2-40B4-BE49-F238E27FC236}">
                <a16:creationId xmlns:a16="http://schemas.microsoft.com/office/drawing/2014/main" id="{789147AA-6940-E64A-8DDB-B8FD3B9DDD2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6" name="內容版面配置區 5">
            <a:extLst>
              <a:ext uri="{FF2B5EF4-FFF2-40B4-BE49-F238E27FC236}">
                <a16:creationId xmlns:a16="http://schemas.microsoft.com/office/drawing/2014/main" id="{A30084A9-9DAC-7141-A73C-FB0E5B38D5C0}"/>
              </a:ext>
            </a:extLst>
          </p:cNvPr>
          <p:cNvSpPr>
            <a:spLocks noGrp="1"/>
          </p:cNvSpPr>
          <p:nvPr>
            <p:ph sz="quarter" idx="4"/>
          </p:nvPr>
        </p:nvSpPr>
        <p:spPr>
          <a:xfrm>
            <a:off x="4629150" y="2505075"/>
            <a:ext cx="3887788" cy="3684588"/>
          </a:xfrm>
        </p:spPr>
        <p:txBody>
          <a:bodyPr/>
          <a:lstStyle/>
          <a:p>
            <a:r>
              <a:rPr lang="zh-TW" altLang="en-US"/>
              <a:t>編輯母片文字樣式
第二層
第三層
第四層
第五層</a:t>
            </a:r>
            <a:endParaRPr lang="en-US"/>
          </a:p>
        </p:txBody>
      </p:sp>
      <p:sp>
        <p:nvSpPr>
          <p:cNvPr id="7" name="日期版面配置區 6">
            <a:extLst>
              <a:ext uri="{FF2B5EF4-FFF2-40B4-BE49-F238E27FC236}">
                <a16:creationId xmlns:a16="http://schemas.microsoft.com/office/drawing/2014/main" id="{0867F5EF-ED61-D14B-9CD0-AC1F2F9AF015}"/>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5/2/24</a:t>
            </a:fld>
            <a:endParaRPr lang="en-US"/>
          </a:p>
        </p:txBody>
      </p:sp>
      <p:sp>
        <p:nvSpPr>
          <p:cNvPr id="8" name="頁尾版面配置區 7">
            <a:extLst>
              <a:ext uri="{FF2B5EF4-FFF2-40B4-BE49-F238E27FC236}">
                <a16:creationId xmlns:a16="http://schemas.microsoft.com/office/drawing/2014/main" id="{3C7BECBB-9C6A-3B4B-B9A4-DD4E8D621406}"/>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投影片編號版面配置區 8">
            <a:extLst>
              <a:ext uri="{FF2B5EF4-FFF2-40B4-BE49-F238E27FC236}">
                <a16:creationId xmlns:a16="http://schemas.microsoft.com/office/drawing/2014/main" id="{604431E9-D365-9540-8B77-06C2E4CBF1FB}"/>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3579325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EC5E10-56BD-9442-ABF7-E44822F08408}"/>
              </a:ext>
            </a:extLst>
          </p:cNvPr>
          <p:cNvSpPr>
            <a:spLocks noGrp="1"/>
          </p:cNvSpPr>
          <p:nvPr>
            <p:ph type="title"/>
          </p:nvPr>
        </p:nvSpPr>
        <p:spPr/>
        <p:txBody>
          <a:bodyPr/>
          <a:lstStyle/>
          <a:p>
            <a:r>
              <a:rPr lang="zh-TW" altLang="en-US"/>
              <a:t>按一下以編輯母片標題樣式</a:t>
            </a:r>
            <a:endParaRPr lang="en-US"/>
          </a:p>
        </p:txBody>
      </p:sp>
      <p:sp>
        <p:nvSpPr>
          <p:cNvPr id="3" name="日期版面配置區 2">
            <a:extLst>
              <a:ext uri="{FF2B5EF4-FFF2-40B4-BE49-F238E27FC236}">
                <a16:creationId xmlns:a16="http://schemas.microsoft.com/office/drawing/2014/main" id="{22289007-01B0-7340-9769-B067FC472F02}"/>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5/2/24</a:t>
            </a:fld>
            <a:endParaRPr lang="en-US"/>
          </a:p>
        </p:txBody>
      </p:sp>
      <p:sp>
        <p:nvSpPr>
          <p:cNvPr id="4" name="頁尾版面配置區 3">
            <a:extLst>
              <a:ext uri="{FF2B5EF4-FFF2-40B4-BE49-F238E27FC236}">
                <a16:creationId xmlns:a16="http://schemas.microsoft.com/office/drawing/2014/main" id="{D17E08CC-1769-0543-99A9-09400BD4014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投影片編號版面配置區 4">
            <a:extLst>
              <a:ext uri="{FF2B5EF4-FFF2-40B4-BE49-F238E27FC236}">
                <a16:creationId xmlns:a16="http://schemas.microsoft.com/office/drawing/2014/main" id="{5696849F-2D4D-6C4E-9457-52EE319AF0AC}"/>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6" name="日期版面配置區 3">
            <a:extLst>
              <a:ext uri="{FF2B5EF4-FFF2-40B4-BE49-F238E27FC236}">
                <a16:creationId xmlns:a16="http://schemas.microsoft.com/office/drawing/2014/main" id="{55EC404B-4C40-E547-AD59-57C2A378DC90}"/>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5/2/24</a:t>
            </a:fld>
            <a:endParaRPr lang="en-US"/>
          </a:p>
        </p:txBody>
      </p:sp>
      <p:sp>
        <p:nvSpPr>
          <p:cNvPr id="7" name="投影片編號版面配置區 5">
            <a:extLst>
              <a:ext uri="{FF2B5EF4-FFF2-40B4-BE49-F238E27FC236}">
                <a16:creationId xmlns:a16="http://schemas.microsoft.com/office/drawing/2014/main" id="{47D9B582-4D45-C54D-87E6-BA63F1339DE1}"/>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8" name="矩形 7">
            <a:extLst>
              <a:ext uri="{FF2B5EF4-FFF2-40B4-BE49-F238E27FC236}">
                <a16:creationId xmlns:a16="http://schemas.microsoft.com/office/drawing/2014/main" id="{6E513F39-E78F-8740-B76E-B2E74CE8DF69}"/>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9" name="群組 8">
            <a:extLst>
              <a:ext uri="{FF2B5EF4-FFF2-40B4-BE49-F238E27FC236}">
                <a16:creationId xmlns:a16="http://schemas.microsoft.com/office/drawing/2014/main" id="{059F9CDC-88A9-4C44-9737-B12308B02733}"/>
              </a:ext>
            </a:extLst>
          </p:cNvPr>
          <p:cNvGrpSpPr>
            <a:grpSpLocks noChangeAspect="1"/>
          </p:cNvGrpSpPr>
          <p:nvPr/>
        </p:nvGrpSpPr>
        <p:grpSpPr>
          <a:xfrm>
            <a:off x="110440" y="6573636"/>
            <a:ext cx="6199987" cy="215999"/>
            <a:chOff x="189953" y="266412"/>
            <a:chExt cx="9253893" cy="300939"/>
          </a:xfrm>
        </p:grpSpPr>
        <p:pic>
          <p:nvPicPr>
            <p:cNvPr id="10" name="圖片 9">
              <a:extLst>
                <a:ext uri="{FF2B5EF4-FFF2-40B4-BE49-F238E27FC236}">
                  <a16:creationId xmlns:a16="http://schemas.microsoft.com/office/drawing/2014/main" id="{5EF10CE4-DA74-1A40-8600-B54783E8912E}"/>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1" name="圖片 10">
              <a:extLst>
                <a:ext uri="{FF2B5EF4-FFF2-40B4-BE49-F238E27FC236}">
                  <a16:creationId xmlns:a16="http://schemas.microsoft.com/office/drawing/2014/main" id="{A393B4C4-A31E-C74E-8FE6-26EDDCE3C718}"/>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2" name="圖片 11">
            <a:extLst>
              <a:ext uri="{FF2B5EF4-FFF2-40B4-BE49-F238E27FC236}">
                <a16:creationId xmlns:a16="http://schemas.microsoft.com/office/drawing/2014/main" id="{C336521F-5A3F-CB4E-8F1D-BC8EEF3568D2}"/>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3" name="直線接點 12">
            <a:extLst>
              <a:ext uri="{FF2B5EF4-FFF2-40B4-BE49-F238E27FC236}">
                <a16:creationId xmlns:a16="http://schemas.microsoft.com/office/drawing/2014/main" id="{3AA3ECBA-248F-3349-B27F-09D23D414618}"/>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4" name="群組 13">
            <a:extLst>
              <a:ext uri="{FF2B5EF4-FFF2-40B4-BE49-F238E27FC236}">
                <a16:creationId xmlns:a16="http://schemas.microsoft.com/office/drawing/2014/main" id="{9BD138B3-9973-9041-8B92-41F641D5B169}"/>
              </a:ext>
            </a:extLst>
          </p:cNvPr>
          <p:cNvGrpSpPr/>
          <p:nvPr/>
        </p:nvGrpSpPr>
        <p:grpSpPr>
          <a:xfrm>
            <a:off x="-13951" y="-23247"/>
            <a:ext cx="9157950" cy="111655"/>
            <a:chOff x="-16597" y="-1"/>
            <a:chExt cx="9157950" cy="111655"/>
          </a:xfrm>
        </p:grpSpPr>
        <p:sp>
          <p:nvSpPr>
            <p:cNvPr id="15" name="矩形 14">
              <a:extLst>
                <a:ext uri="{FF2B5EF4-FFF2-40B4-BE49-F238E27FC236}">
                  <a16:creationId xmlns:a16="http://schemas.microsoft.com/office/drawing/2014/main" id="{DD6E4AAE-BEA6-FD4D-9F3C-CA20451F155E}"/>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6" name="矩形 15">
              <a:extLst>
                <a:ext uri="{FF2B5EF4-FFF2-40B4-BE49-F238E27FC236}">
                  <a16:creationId xmlns:a16="http://schemas.microsoft.com/office/drawing/2014/main" id="{F70E69F4-B571-D644-AB6A-CA5972807E86}"/>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3380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2C9CE4D-4028-CC48-B2AF-75D2756EDE2F}"/>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5/2/24</a:t>
            </a:fld>
            <a:endParaRPr lang="en-US"/>
          </a:p>
        </p:txBody>
      </p:sp>
      <p:sp>
        <p:nvSpPr>
          <p:cNvPr id="3" name="頁尾版面配置區 2">
            <a:extLst>
              <a:ext uri="{FF2B5EF4-FFF2-40B4-BE49-F238E27FC236}">
                <a16:creationId xmlns:a16="http://schemas.microsoft.com/office/drawing/2014/main" id="{89B7937C-9985-6E4D-8563-86B9184110D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投影片編號版面配置區 3">
            <a:extLst>
              <a:ext uri="{FF2B5EF4-FFF2-40B4-BE49-F238E27FC236}">
                <a16:creationId xmlns:a16="http://schemas.microsoft.com/office/drawing/2014/main" id="{6A38210E-E3F3-6E45-AECF-AE5012E2F2FD}"/>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5" name="日期版面配置區 3">
            <a:extLst>
              <a:ext uri="{FF2B5EF4-FFF2-40B4-BE49-F238E27FC236}">
                <a16:creationId xmlns:a16="http://schemas.microsoft.com/office/drawing/2014/main" id="{4B96F3A9-C8CC-BB49-855D-0912D36DD04D}"/>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5/2/24</a:t>
            </a:fld>
            <a:endParaRPr lang="en-US"/>
          </a:p>
        </p:txBody>
      </p:sp>
      <p:sp>
        <p:nvSpPr>
          <p:cNvPr id="6" name="投影片編號版面配置區 5">
            <a:extLst>
              <a:ext uri="{FF2B5EF4-FFF2-40B4-BE49-F238E27FC236}">
                <a16:creationId xmlns:a16="http://schemas.microsoft.com/office/drawing/2014/main" id="{DB2AED08-F5EC-B44C-986C-F2E0F845FD5C}"/>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7" name="矩形 6">
            <a:extLst>
              <a:ext uri="{FF2B5EF4-FFF2-40B4-BE49-F238E27FC236}">
                <a16:creationId xmlns:a16="http://schemas.microsoft.com/office/drawing/2014/main" id="{A6E5FBD7-22AF-D94B-BEB4-F632CBB07A3C}"/>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8" name="群組 7">
            <a:extLst>
              <a:ext uri="{FF2B5EF4-FFF2-40B4-BE49-F238E27FC236}">
                <a16:creationId xmlns:a16="http://schemas.microsoft.com/office/drawing/2014/main" id="{61738146-C54D-3743-86ED-DE756F969FD7}"/>
              </a:ext>
            </a:extLst>
          </p:cNvPr>
          <p:cNvGrpSpPr>
            <a:grpSpLocks noChangeAspect="1"/>
          </p:cNvGrpSpPr>
          <p:nvPr/>
        </p:nvGrpSpPr>
        <p:grpSpPr>
          <a:xfrm>
            <a:off x="110440" y="6573636"/>
            <a:ext cx="6199987" cy="215999"/>
            <a:chOff x="189953" y="266412"/>
            <a:chExt cx="9253893" cy="300939"/>
          </a:xfrm>
        </p:grpSpPr>
        <p:pic>
          <p:nvPicPr>
            <p:cNvPr id="9" name="圖片 8">
              <a:extLst>
                <a:ext uri="{FF2B5EF4-FFF2-40B4-BE49-F238E27FC236}">
                  <a16:creationId xmlns:a16="http://schemas.microsoft.com/office/drawing/2014/main" id="{8965A3BE-114C-F947-BF1C-44D957561DCA}"/>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0" name="圖片 9">
              <a:extLst>
                <a:ext uri="{FF2B5EF4-FFF2-40B4-BE49-F238E27FC236}">
                  <a16:creationId xmlns:a16="http://schemas.microsoft.com/office/drawing/2014/main" id="{CD20BB73-D157-954D-991D-18DE492640BE}"/>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1" name="圖片 10">
            <a:extLst>
              <a:ext uri="{FF2B5EF4-FFF2-40B4-BE49-F238E27FC236}">
                <a16:creationId xmlns:a16="http://schemas.microsoft.com/office/drawing/2014/main" id="{8FCF993B-A29A-1D4B-9DD2-F4B620E45255}"/>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2" name="直線接點 11">
            <a:extLst>
              <a:ext uri="{FF2B5EF4-FFF2-40B4-BE49-F238E27FC236}">
                <a16:creationId xmlns:a16="http://schemas.microsoft.com/office/drawing/2014/main" id="{0ED0277B-7293-C444-AAEA-DC135AE1979B}"/>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3" name="群組 12">
            <a:extLst>
              <a:ext uri="{FF2B5EF4-FFF2-40B4-BE49-F238E27FC236}">
                <a16:creationId xmlns:a16="http://schemas.microsoft.com/office/drawing/2014/main" id="{A5743E6A-C93C-FB41-AF09-3AA012547292}"/>
              </a:ext>
            </a:extLst>
          </p:cNvPr>
          <p:cNvGrpSpPr/>
          <p:nvPr/>
        </p:nvGrpSpPr>
        <p:grpSpPr>
          <a:xfrm>
            <a:off x="-13951" y="-23247"/>
            <a:ext cx="9157950" cy="111655"/>
            <a:chOff x="-16597" y="-1"/>
            <a:chExt cx="9157950" cy="111655"/>
          </a:xfrm>
        </p:grpSpPr>
        <p:sp>
          <p:nvSpPr>
            <p:cNvPr id="14" name="矩形 13">
              <a:extLst>
                <a:ext uri="{FF2B5EF4-FFF2-40B4-BE49-F238E27FC236}">
                  <a16:creationId xmlns:a16="http://schemas.microsoft.com/office/drawing/2014/main" id="{DB4C399A-59DD-0E41-85C3-A5A9392FFF52}"/>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90591305-73D6-0645-8C14-2E2AD624CC4C}"/>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751676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6F67A1-12C4-0C4E-AEE8-6C0F96243676}"/>
              </a:ext>
            </a:extLst>
          </p:cNvPr>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6D3CFC1A-1BE4-4B45-A894-C2F50637BED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AA6C97FA-1B41-B542-9FED-FB30D1D84DE0}"/>
              </a:ext>
            </a:extLst>
          </p:cNvPr>
          <p:cNvSpPr>
            <a:spLocks noGrp="1"/>
          </p:cNvSpPr>
          <p:nvPr>
            <p:ph type="dt" sz="half" idx="10"/>
          </p:nvPr>
        </p:nvSpPr>
        <p:spPr/>
        <p:txBody>
          <a:bodyPr/>
          <a:lstStyle/>
          <a:p>
            <a:fld id="{36AE07FD-080A-5140-9897-6EC7255412F7}" type="datetimeFigureOut">
              <a:rPr kumimoji="1" lang="zh-TW" altLang="en-US" smtClean="0"/>
              <a:t>2024/5/2</a:t>
            </a:fld>
            <a:endParaRPr kumimoji="1" lang="zh-TW" altLang="en-US"/>
          </a:p>
        </p:txBody>
      </p:sp>
      <p:sp>
        <p:nvSpPr>
          <p:cNvPr id="5" name="頁尾版面配置區 4">
            <a:extLst>
              <a:ext uri="{FF2B5EF4-FFF2-40B4-BE49-F238E27FC236}">
                <a16:creationId xmlns:a16="http://schemas.microsoft.com/office/drawing/2014/main" id="{E75C7F02-BA60-4549-92EC-E96B344E3E3B}"/>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25A60072-BD83-7C40-AD86-09C07C629851}"/>
              </a:ext>
            </a:extLst>
          </p:cNvPr>
          <p:cNvSpPr>
            <a:spLocks noGrp="1"/>
          </p:cNvSpPr>
          <p:nvPr>
            <p:ph type="sldNum" sz="quarter" idx="12"/>
          </p:nvPr>
        </p:nvSpPr>
        <p:spPr/>
        <p:txBody>
          <a:bodyPr/>
          <a:lstStyle/>
          <a:p>
            <a:fld id="{5EC5E291-EFB9-DE4A-BC57-C297CDA5E628}" type="slidenum">
              <a:rPr kumimoji="1" lang="zh-TW" altLang="en-US" smtClean="0"/>
              <a:t>‹#›</a:t>
            </a:fld>
            <a:endParaRPr kumimoji="1" lang="zh-TW" altLang="en-US"/>
          </a:p>
        </p:txBody>
      </p:sp>
    </p:spTree>
    <p:extLst>
      <p:ext uri="{BB962C8B-B14F-4D97-AF65-F5344CB8AC3E}">
        <p14:creationId xmlns:p14="http://schemas.microsoft.com/office/powerpoint/2010/main" val="3620068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3E145B-DC42-C640-8A08-E8E305FCB8DB}"/>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48C15CBF-850B-3A48-B08E-D82DCEA8601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TW" altLang="en-US"/>
              <a:t>編輯母片文字樣式
第二層
第三層
第四層
第五層</a:t>
            </a:r>
            <a:endParaRPr lang="en-US"/>
          </a:p>
        </p:txBody>
      </p:sp>
      <p:sp>
        <p:nvSpPr>
          <p:cNvPr id="4" name="文字版面配置區 3">
            <a:extLst>
              <a:ext uri="{FF2B5EF4-FFF2-40B4-BE49-F238E27FC236}">
                <a16:creationId xmlns:a16="http://schemas.microsoft.com/office/drawing/2014/main" id="{A080F2D0-8A4E-FA4F-8D39-CB9B49C154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DE0E4142-26C4-184B-A784-5AAE01FB5149}"/>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5/2/24</a:t>
            </a:fld>
            <a:endParaRPr lang="en-US"/>
          </a:p>
        </p:txBody>
      </p:sp>
      <p:sp>
        <p:nvSpPr>
          <p:cNvPr id="6" name="頁尾版面配置區 5">
            <a:extLst>
              <a:ext uri="{FF2B5EF4-FFF2-40B4-BE49-F238E27FC236}">
                <a16:creationId xmlns:a16="http://schemas.microsoft.com/office/drawing/2014/main" id="{AEC531B5-7603-0C4B-B26F-6F6F96B1328F}"/>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投影片編號版面配置區 6">
            <a:extLst>
              <a:ext uri="{FF2B5EF4-FFF2-40B4-BE49-F238E27FC236}">
                <a16:creationId xmlns:a16="http://schemas.microsoft.com/office/drawing/2014/main" id="{7121E947-15C5-3847-8F76-B9B0D9AB0669}"/>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2577745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64B817-3E9E-DE4C-AD19-0A8C5A67A043}"/>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8E5F48CF-7F9B-A24D-B691-53FFE4790D8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文字版面配置區 3">
            <a:extLst>
              <a:ext uri="{FF2B5EF4-FFF2-40B4-BE49-F238E27FC236}">
                <a16:creationId xmlns:a16="http://schemas.microsoft.com/office/drawing/2014/main" id="{7035503E-C4F4-3441-9554-EE5F6B0C56B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795F77D4-73D0-2E4A-92C2-E2886748EADA}"/>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5/2/24</a:t>
            </a:fld>
            <a:endParaRPr lang="en-US"/>
          </a:p>
        </p:txBody>
      </p:sp>
      <p:sp>
        <p:nvSpPr>
          <p:cNvPr id="6" name="頁尾版面配置區 5">
            <a:extLst>
              <a:ext uri="{FF2B5EF4-FFF2-40B4-BE49-F238E27FC236}">
                <a16:creationId xmlns:a16="http://schemas.microsoft.com/office/drawing/2014/main" id="{E96F0573-87C0-084B-A021-D8B77E311BC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投影片編號版面配置區 6">
            <a:extLst>
              <a:ext uri="{FF2B5EF4-FFF2-40B4-BE49-F238E27FC236}">
                <a16:creationId xmlns:a16="http://schemas.microsoft.com/office/drawing/2014/main" id="{94BF687A-3374-C54D-A692-0440068B33D8}"/>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2671877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9F75C5-4A45-7947-9D19-F50D23B01B9F}"/>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204006B4-5947-8748-8FCB-B123B6352A99}"/>
              </a:ext>
            </a:extLst>
          </p:cNvPr>
          <p:cNvSpPr>
            <a:spLocks noGrp="1"/>
          </p:cNvSpPr>
          <p:nvPr>
            <p:ph type="body" orient="vert" idx="1"/>
          </p:nvPr>
        </p:nvSpPr>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8DF4FFEB-0426-674B-9217-E8CE9A124993}"/>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5/2/24</a:t>
            </a:fld>
            <a:endParaRPr lang="en-US"/>
          </a:p>
        </p:txBody>
      </p:sp>
      <p:sp>
        <p:nvSpPr>
          <p:cNvPr id="5" name="頁尾版面配置區 4">
            <a:extLst>
              <a:ext uri="{FF2B5EF4-FFF2-40B4-BE49-F238E27FC236}">
                <a16:creationId xmlns:a16="http://schemas.microsoft.com/office/drawing/2014/main" id="{F920FED3-CF1A-1945-B115-FBA9B65C4E0C}"/>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AC71344A-98BA-EB4D-8E97-B2F9C53AC5C9}"/>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3795251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2DEE5ED-1D18-E14D-B2A5-1A5078C02732}"/>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D8BC68F9-18FA-9E47-BE7C-B91601A120B8}"/>
              </a:ext>
            </a:extLst>
          </p:cNvPr>
          <p:cNvSpPr>
            <a:spLocks noGrp="1"/>
          </p:cNvSpPr>
          <p:nvPr>
            <p:ph type="body" orient="vert" idx="1"/>
          </p:nvPr>
        </p:nvSpPr>
        <p:spPr>
          <a:xfrm>
            <a:off x="628650" y="365125"/>
            <a:ext cx="5762625" cy="5811838"/>
          </a:xfrm>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C2496C55-2627-BB4B-B031-01503F6984B8}"/>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5/2/24</a:t>
            </a:fld>
            <a:endParaRPr lang="en-US"/>
          </a:p>
        </p:txBody>
      </p:sp>
      <p:sp>
        <p:nvSpPr>
          <p:cNvPr id="5" name="頁尾版面配置區 4">
            <a:extLst>
              <a:ext uri="{FF2B5EF4-FFF2-40B4-BE49-F238E27FC236}">
                <a16:creationId xmlns:a16="http://schemas.microsoft.com/office/drawing/2014/main" id="{7D5465A8-B81E-5245-84E3-3A5EE3BD9A4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5ED7BC55-4AB7-0740-93C0-4748C745F155}"/>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3143865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bg>
      <p:bgPr>
        <a:gradFill>
          <a:gsLst>
            <a:gs pos="0">
              <a:srgbClr val="00865F">
                <a:alpha val="67000"/>
              </a:srgbClr>
            </a:gs>
            <a:gs pos="100000">
              <a:srgbClr val="00865F"/>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14BF5E-E67F-8645-84F2-763D66B670C3}"/>
              </a:ext>
            </a:extLst>
          </p:cNvPr>
          <p:cNvSpPr>
            <a:spLocks noGrp="1"/>
          </p:cNvSpPr>
          <p:nvPr>
            <p:ph type="ctrTitle"/>
          </p:nvPr>
        </p:nvSpPr>
        <p:spPr>
          <a:xfrm>
            <a:off x="1143000" y="1122363"/>
            <a:ext cx="6858000" cy="2387600"/>
          </a:xfrm>
        </p:spPr>
        <p:txBody>
          <a:bodyPr anchor="b">
            <a:normAutofit/>
          </a:bodyPr>
          <a:lstStyle>
            <a:lvl1pPr algn="ctr">
              <a:defRPr sz="4500">
                <a:solidFill>
                  <a:schemeClr val="bg1"/>
                </a:solidFill>
              </a:defRPr>
            </a:lvl1pPr>
          </a:lstStyle>
          <a:p>
            <a:r>
              <a:rPr lang="zh-TW" altLang="en-US"/>
              <a:t>按一下以編輯母片標題樣式</a:t>
            </a:r>
            <a:endParaRPr lang="en-US" dirty="0"/>
          </a:p>
        </p:txBody>
      </p:sp>
      <p:sp>
        <p:nvSpPr>
          <p:cNvPr id="3" name="副標題 2">
            <a:extLst>
              <a:ext uri="{FF2B5EF4-FFF2-40B4-BE49-F238E27FC236}">
                <a16:creationId xmlns:a16="http://schemas.microsoft.com/office/drawing/2014/main" id="{3E315A1A-1D56-FE4A-BAD0-18C02C0DB67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43285E28-DC97-7944-B8A8-73A141551981}"/>
              </a:ext>
            </a:extLst>
          </p:cNvPr>
          <p:cNvSpPr>
            <a:spLocks noGrp="1"/>
          </p:cNvSpPr>
          <p:nvPr>
            <p:ph type="dt" sz="half" idx="10"/>
          </p:nvPr>
        </p:nvSpPr>
        <p:spPr/>
        <p:txBody>
          <a:bodyPr/>
          <a:lstStyle/>
          <a:p>
            <a:fld id="{39EAF9D6-8ABE-654A-8CC2-BBF0C89DFEC8}" type="datetimeFigureOut">
              <a:rPr lang="en-US" smtClean="0"/>
              <a:t>5/2/24</a:t>
            </a:fld>
            <a:endParaRPr lang="en-US"/>
          </a:p>
        </p:txBody>
      </p:sp>
      <p:sp>
        <p:nvSpPr>
          <p:cNvPr id="5" name="頁尾版面配置區 4">
            <a:extLst>
              <a:ext uri="{FF2B5EF4-FFF2-40B4-BE49-F238E27FC236}">
                <a16:creationId xmlns:a16="http://schemas.microsoft.com/office/drawing/2014/main" id="{36EC900C-07E3-5249-8861-DDD6E0394988}"/>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09867ABF-E576-6F4F-AD8C-A4DF5334ED23}"/>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3606308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05DA3-F0A1-754C-A857-2BE87DFF0141}"/>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39F6B94B-4126-0A41-A773-49CB8D165A19}"/>
              </a:ext>
            </a:extLst>
          </p:cNvPr>
          <p:cNvSpPr>
            <a:spLocks noGrp="1"/>
          </p:cNvSpPr>
          <p:nvPr>
            <p:ph idx="1"/>
          </p:nvPr>
        </p:nvSpPr>
        <p:spPr/>
        <p:txBody>
          <a:bodyPr/>
          <a:lstStyle/>
          <a:p>
            <a:r>
              <a:rPr lang="zh-TW" altLang="en-US"/>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4A70F262-C531-1349-AC73-64537ED50106}"/>
              </a:ext>
            </a:extLst>
          </p:cNvPr>
          <p:cNvSpPr>
            <a:spLocks noGrp="1"/>
          </p:cNvSpPr>
          <p:nvPr>
            <p:ph type="dt" sz="half" idx="10"/>
          </p:nvPr>
        </p:nvSpPr>
        <p:spPr/>
        <p:txBody>
          <a:bodyPr/>
          <a:lstStyle/>
          <a:p>
            <a:fld id="{39EAF9D6-8ABE-654A-8CC2-BBF0C89DFEC8}" type="datetimeFigureOut">
              <a:rPr lang="en-US" smtClean="0"/>
              <a:t>5/2/24</a:t>
            </a:fld>
            <a:endParaRPr lang="en-US"/>
          </a:p>
        </p:txBody>
      </p:sp>
      <p:sp>
        <p:nvSpPr>
          <p:cNvPr id="5" name="頁尾版面配置區 4">
            <a:extLst>
              <a:ext uri="{FF2B5EF4-FFF2-40B4-BE49-F238E27FC236}">
                <a16:creationId xmlns:a16="http://schemas.microsoft.com/office/drawing/2014/main" id="{DAF8EB67-FEBC-3949-ABFE-CB7BB7BA7C6D}"/>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4F3FA5DD-51C1-164C-8573-EE0F5577123E}"/>
              </a:ext>
            </a:extLst>
          </p:cNvPr>
          <p:cNvSpPr>
            <a:spLocks noGrp="1"/>
          </p:cNvSpPr>
          <p:nvPr>
            <p:ph type="sldNum" sz="quarter" idx="12"/>
          </p:nvPr>
        </p:nvSpPr>
        <p:spPr/>
        <p:txBody>
          <a:bodyPr/>
          <a:lstStyle/>
          <a:p>
            <a:fld id="{CCE90B56-46C4-FE44-BAE8-D7F2BE9069C4}" type="slidenum">
              <a:rPr lang="en-US" smtClean="0"/>
              <a:t>‹#›</a:t>
            </a:fld>
            <a:endParaRPr lang="en-US"/>
          </a:p>
        </p:txBody>
      </p:sp>
      <p:sp>
        <p:nvSpPr>
          <p:cNvPr id="8" name="矩形 7">
            <a:extLst>
              <a:ext uri="{FF2B5EF4-FFF2-40B4-BE49-F238E27FC236}">
                <a16:creationId xmlns:a16="http://schemas.microsoft.com/office/drawing/2014/main" id="{D9CED868-B9A6-094D-AD40-9B3B0268E1AF}"/>
              </a:ext>
            </a:extLst>
          </p:cNvPr>
          <p:cNvSpPr/>
          <p:nvPr/>
        </p:nvSpPr>
        <p:spPr>
          <a:xfrm>
            <a:off x="0" y="6463188"/>
            <a:ext cx="9144000" cy="434156"/>
          </a:xfrm>
          <a:prstGeom prst="rect">
            <a:avLst/>
          </a:prstGeom>
          <a:gradFill>
            <a:gsLst>
              <a:gs pos="0">
                <a:srgbClr val="009AB3"/>
              </a:gs>
              <a:gs pos="50000">
                <a:srgbClr val="00865F"/>
              </a:gs>
              <a:gs pos="100000">
                <a:srgbClr val="00865F"/>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a:p>
        </p:txBody>
      </p:sp>
      <p:grpSp>
        <p:nvGrpSpPr>
          <p:cNvPr id="9" name="群組 8">
            <a:extLst>
              <a:ext uri="{FF2B5EF4-FFF2-40B4-BE49-F238E27FC236}">
                <a16:creationId xmlns:a16="http://schemas.microsoft.com/office/drawing/2014/main" id="{7E67DF9C-AD40-1B4B-BEA7-0976B5A8A5CE}"/>
              </a:ext>
            </a:extLst>
          </p:cNvPr>
          <p:cNvGrpSpPr>
            <a:grpSpLocks noChangeAspect="1"/>
          </p:cNvGrpSpPr>
          <p:nvPr/>
        </p:nvGrpSpPr>
        <p:grpSpPr>
          <a:xfrm>
            <a:off x="110440" y="6573636"/>
            <a:ext cx="6199987" cy="215999"/>
            <a:chOff x="189953" y="266412"/>
            <a:chExt cx="9253893" cy="300939"/>
          </a:xfrm>
        </p:grpSpPr>
        <p:pic>
          <p:nvPicPr>
            <p:cNvPr id="10" name="圖片 9">
              <a:extLst>
                <a:ext uri="{FF2B5EF4-FFF2-40B4-BE49-F238E27FC236}">
                  <a16:creationId xmlns:a16="http://schemas.microsoft.com/office/drawing/2014/main" id="{08F118D8-C72D-9843-BCE1-0F6B7617F768}"/>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1" name="圖片 10">
              <a:extLst>
                <a:ext uri="{FF2B5EF4-FFF2-40B4-BE49-F238E27FC236}">
                  <a16:creationId xmlns:a16="http://schemas.microsoft.com/office/drawing/2014/main" id="{D547EBBB-9566-A145-95AD-D511189718B1}"/>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2" name="圖片 11">
            <a:extLst>
              <a:ext uri="{FF2B5EF4-FFF2-40B4-BE49-F238E27FC236}">
                <a16:creationId xmlns:a16="http://schemas.microsoft.com/office/drawing/2014/main" id="{675D2EF8-94DE-074D-B822-2F3FCFBFD374}"/>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3" name="直線接點 12">
            <a:extLst>
              <a:ext uri="{FF2B5EF4-FFF2-40B4-BE49-F238E27FC236}">
                <a16:creationId xmlns:a16="http://schemas.microsoft.com/office/drawing/2014/main" id="{8DD31332-5949-044F-86B9-FE7BDF993065}"/>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5" name="群組 14">
            <a:extLst>
              <a:ext uri="{FF2B5EF4-FFF2-40B4-BE49-F238E27FC236}">
                <a16:creationId xmlns:a16="http://schemas.microsoft.com/office/drawing/2014/main" id="{90AD5C0A-74D7-AC40-9BD6-4C96A9CD8AA6}"/>
              </a:ext>
            </a:extLst>
          </p:cNvPr>
          <p:cNvGrpSpPr/>
          <p:nvPr/>
        </p:nvGrpSpPr>
        <p:grpSpPr>
          <a:xfrm>
            <a:off x="-16597" y="-41872"/>
            <a:ext cx="9157950" cy="111655"/>
            <a:chOff x="-16597" y="-1"/>
            <a:chExt cx="9157950" cy="111655"/>
          </a:xfrm>
        </p:grpSpPr>
        <p:sp>
          <p:nvSpPr>
            <p:cNvPr id="16" name="矩形 15">
              <a:extLst>
                <a:ext uri="{FF2B5EF4-FFF2-40B4-BE49-F238E27FC236}">
                  <a16:creationId xmlns:a16="http://schemas.microsoft.com/office/drawing/2014/main" id="{94BE45F5-6797-D745-925D-2032E82FD53C}"/>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rgbClr val="00865F"/>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596DFDD2-A77A-6E49-A392-ECE9800F2EBE}"/>
                </a:ext>
              </a:extLst>
            </p:cNvPr>
            <p:cNvSpPr/>
            <p:nvPr/>
          </p:nvSpPr>
          <p:spPr>
            <a:xfrm flipV="1">
              <a:off x="-16597" y="-1"/>
              <a:ext cx="5079612" cy="111655"/>
            </a:xfrm>
            <a:prstGeom prst="rect">
              <a:avLst/>
            </a:prstGeom>
            <a:gradFill flip="none" rotWithShape="1">
              <a:gsLst>
                <a:gs pos="0">
                  <a:srgbClr val="00865F"/>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36044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537803-0039-2E40-9667-292BEF0550AD}"/>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E107DAFF-A515-724B-85B1-BFC95032C3E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EE271613-449B-4B4F-BE30-2D0C4EDB524E}"/>
              </a:ext>
            </a:extLst>
          </p:cNvPr>
          <p:cNvSpPr>
            <a:spLocks noGrp="1"/>
          </p:cNvSpPr>
          <p:nvPr>
            <p:ph type="dt" sz="half" idx="10"/>
          </p:nvPr>
        </p:nvSpPr>
        <p:spPr/>
        <p:txBody>
          <a:bodyPr/>
          <a:lstStyle/>
          <a:p>
            <a:fld id="{39EAF9D6-8ABE-654A-8CC2-BBF0C89DFEC8}" type="datetimeFigureOut">
              <a:rPr lang="en-US" smtClean="0"/>
              <a:t>5/2/24</a:t>
            </a:fld>
            <a:endParaRPr lang="en-US"/>
          </a:p>
        </p:txBody>
      </p:sp>
      <p:sp>
        <p:nvSpPr>
          <p:cNvPr id="5" name="頁尾版面配置區 4">
            <a:extLst>
              <a:ext uri="{FF2B5EF4-FFF2-40B4-BE49-F238E27FC236}">
                <a16:creationId xmlns:a16="http://schemas.microsoft.com/office/drawing/2014/main" id="{17D16E72-D2C1-F340-8AB1-D5A0F1D9A60C}"/>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C7D3F69A-03B8-AD4A-992C-32A838B96227}"/>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2951262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82C398-00D8-5F48-AE40-A6DE9B681647}"/>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B8109761-AB0C-0B40-9188-A9513972757B}"/>
              </a:ext>
            </a:extLst>
          </p:cNvPr>
          <p:cNvSpPr>
            <a:spLocks noGrp="1"/>
          </p:cNvSpPr>
          <p:nvPr>
            <p:ph sz="half" idx="1"/>
          </p:nvPr>
        </p:nvSpPr>
        <p:spPr>
          <a:xfrm>
            <a:off x="628650" y="1825625"/>
            <a:ext cx="3867150" cy="4351338"/>
          </a:xfrm>
        </p:spPr>
        <p:txBody>
          <a:body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5BEB8CC8-55A4-6F46-9151-896B89C751B7}"/>
              </a:ext>
            </a:extLst>
          </p:cNvPr>
          <p:cNvSpPr>
            <a:spLocks noGrp="1"/>
          </p:cNvSpPr>
          <p:nvPr>
            <p:ph sz="half" idx="2"/>
          </p:nvPr>
        </p:nvSpPr>
        <p:spPr>
          <a:xfrm>
            <a:off x="4648200" y="1825625"/>
            <a:ext cx="3867150" cy="4351338"/>
          </a:xfrm>
        </p:spPr>
        <p:txBody>
          <a:body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392434B5-204E-3340-A314-461F8D17D525}"/>
              </a:ext>
            </a:extLst>
          </p:cNvPr>
          <p:cNvSpPr>
            <a:spLocks noGrp="1"/>
          </p:cNvSpPr>
          <p:nvPr>
            <p:ph type="dt" sz="half" idx="10"/>
          </p:nvPr>
        </p:nvSpPr>
        <p:spPr/>
        <p:txBody>
          <a:bodyPr/>
          <a:lstStyle/>
          <a:p>
            <a:fld id="{39EAF9D6-8ABE-654A-8CC2-BBF0C89DFEC8}" type="datetimeFigureOut">
              <a:rPr lang="en-US" smtClean="0"/>
              <a:t>5/2/24</a:t>
            </a:fld>
            <a:endParaRPr lang="en-US"/>
          </a:p>
        </p:txBody>
      </p:sp>
      <p:sp>
        <p:nvSpPr>
          <p:cNvPr id="6" name="頁尾版面配置區 5">
            <a:extLst>
              <a:ext uri="{FF2B5EF4-FFF2-40B4-BE49-F238E27FC236}">
                <a16:creationId xmlns:a16="http://schemas.microsoft.com/office/drawing/2014/main" id="{F0D631AB-0640-4C4B-A6C5-97ABB58AB49E}"/>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5FE32B1A-DBF7-574A-8796-D08A4D67FAEE}"/>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2440622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008B33-66D5-944E-9AB9-7EDD80586216}"/>
              </a:ext>
            </a:extLst>
          </p:cNvPr>
          <p:cNvSpPr>
            <a:spLocks noGrp="1"/>
          </p:cNvSpPr>
          <p:nvPr>
            <p:ph type="title"/>
          </p:nvPr>
        </p:nvSpPr>
        <p:spPr>
          <a:xfrm>
            <a:off x="630238" y="365125"/>
            <a:ext cx="78867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39958F2D-F6C7-B94D-893F-AA212EE3848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F917C326-2458-2245-9426-8E08E2ADAB51}"/>
              </a:ext>
            </a:extLst>
          </p:cNvPr>
          <p:cNvSpPr>
            <a:spLocks noGrp="1"/>
          </p:cNvSpPr>
          <p:nvPr>
            <p:ph sz="half" idx="2"/>
          </p:nvPr>
        </p:nvSpPr>
        <p:spPr>
          <a:xfrm>
            <a:off x="630238" y="2505075"/>
            <a:ext cx="3868737" cy="3684588"/>
          </a:xfrm>
        </p:spPr>
        <p:txBody>
          <a:bodyPr/>
          <a:lstStyle/>
          <a:p>
            <a:r>
              <a:rPr lang="zh-TW" altLang="en-US"/>
              <a:t>編輯母片文字樣式
第二層
第三層
第四層
第五層</a:t>
            </a:r>
            <a:endParaRPr lang="en-US"/>
          </a:p>
        </p:txBody>
      </p:sp>
      <p:sp>
        <p:nvSpPr>
          <p:cNvPr id="5" name="文字版面配置區 4">
            <a:extLst>
              <a:ext uri="{FF2B5EF4-FFF2-40B4-BE49-F238E27FC236}">
                <a16:creationId xmlns:a16="http://schemas.microsoft.com/office/drawing/2014/main" id="{888E09BB-05A9-FB4D-B2BB-62E4A3186F3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6" name="內容版面配置區 5">
            <a:extLst>
              <a:ext uri="{FF2B5EF4-FFF2-40B4-BE49-F238E27FC236}">
                <a16:creationId xmlns:a16="http://schemas.microsoft.com/office/drawing/2014/main" id="{BDDFD3DA-DB34-494F-8CF9-3EFB6D014B28}"/>
              </a:ext>
            </a:extLst>
          </p:cNvPr>
          <p:cNvSpPr>
            <a:spLocks noGrp="1"/>
          </p:cNvSpPr>
          <p:nvPr>
            <p:ph sz="quarter" idx="4"/>
          </p:nvPr>
        </p:nvSpPr>
        <p:spPr>
          <a:xfrm>
            <a:off x="4629150" y="2505075"/>
            <a:ext cx="3887788" cy="3684588"/>
          </a:xfrm>
        </p:spPr>
        <p:txBody>
          <a:bodyPr/>
          <a:lstStyle/>
          <a:p>
            <a:r>
              <a:rPr lang="zh-TW" altLang="en-US"/>
              <a:t>編輯母片文字樣式
第二層
第三層
第四層
第五層</a:t>
            </a:r>
            <a:endParaRPr lang="en-US"/>
          </a:p>
        </p:txBody>
      </p:sp>
      <p:sp>
        <p:nvSpPr>
          <p:cNvPr id="7" name="日期版面配置區 6">
            <a:extLst>
              <a:ext uri="{FF2B5EF4-FFF2-40B4-BE49-F238E27FC236}">
                <a16:creationId xmlns:a16="http://schemas.microsoft.com/office/drawing/2014/main" id="{4E5B0EFE-8FA4-4446-932F-9F72E7B9F9D2}"/>
              </a:ext>
            </a:extLst>
          </p:cNvPr>
          <p:cNvSpPr>
            <a:spLocks noGrp="1"/>
          </p:cNvSpPr>
          <p:nvPr>
            <p:ph type="dt" sz="half" idx="10"/>
          </p:nvPr>
        </p:nvSpPr>
        <p:spPr/>
        <p:txBody>
          <a:bodyPr/>
          <a:lstStyle/>
          <a:p>
            <a:fld id="{39EAF9D6-8ABE-654A-8CC2-BBF0C89DFEC8}" type="datetimeFigureOut">
              <a:rPr lang="en-US" smtClean="0"/>
              <a:t>5/2/24</a:t>
            </a:fld>
            <a:endParaRPr lang="en-US"/>
          </a:p>
        </p:txBody>
      </p:sp>
      <p:sp>
        <p:nvSpPr>
          <p:cNvPr id="8" name="頁尾版面配置區 7">
            <a:extLst>
              <a:ext uri="{FF2B5EF4-FFF2-40B4-BE49-F238E27FC236}">
                <a16:creationId xmlns:a16="http://schemas.microsoft.com/office/drawing/2014/main" id="{16BCF95B-921D-3E44-B526-8940B7042088}"/>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3A94A046-C684-0D4A-885A-1060818680DD}"/>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1902164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E0FF33-EC4B-904D-9195-980B6C94D9BC}"/>
              </a:ext>
            </a:extLst>
          </p:cNvPr>
          <p:cNvSpPr>
            <a:spLocks noGrp="1"/>
          </p:cNvSpPr>
          <p:nvPr>
            <p:ph type="title"/>
          </p:nvPr>
        </p:nvSpPr>
        <p:spPr/>
        <p:txBody>
          <a:bodyPr/>
          <a:lstStyle/>
          <a:p>
            <a:r>
              <a:rPr lang="zh-TW" altLang="en-US"/>
              <a:t>按一下以編輯母片標題樣式</a:t>
            </a:r>
            <a:endParaRPr lang="en-US"/>
          </a:p>
        </p:txBody>
      </p:sp>
      <p:sp>
        <p:nvSpPr>
          <p:cNvPr id="3" name="日期版面配置區 2">
            <a:extLst>
              <a:ext uri="{FF2B5EF4-FFF2-40B4-BE49-F238E27FC236}">
                <a16:creationId xmlns:a16="http://schemas.microsoft.com/office/drawing/2014/main" id="{F87EC180-A4BB-C546-888D-D2853A87B91A}"/>
              </a:ext>
            </a:extLst>
          </p:cNvPr>
          <p:cNvSpPr>
            <a:spLocks noGrp="1"/>
          </p:cNvSpPr>
          <p:nvPr>
            <p:ph type="dt" sz="half" idx="10"/>
          </p:nvPr>
        </p:nvSpPr>
        <p:spPr/>
        <p:txBody>
          <a:bodyPr/>
          <a:lstStyle/>
          <a:p>
            <a:fld id="{39EAF9D6-8ABE-654A-8CC2-BBF0C89DFEC8}" type="datetimeFigureOut">
              <a:rPr lang="en-US" smtClean="0"/>
              <a:t>5/2/24</a:t>
            </a:fld>
            <a:endParaRPr lang="en-US"/>
          </a:p>
        </p:txBody>
      </p:sp>
      <p:sp>
        <p:nvSpPr>
          <p:cNvPr id="4" name="頁尾版面配置區 3">
            <a:extLst>
              <a:ext uri="{FF2B5EF4-FFF2-40B4-BE49-F238E27FC236}">
                <a16:creationId xmlns:a16="http://schemas.microsoft.com/office/drawing/2014/main" id="{6ECDF251-E7AF-C842-ADC6-CDC0F64C95C7}"/>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99116001-01F0-D249-A0EC-D4CFDB7D5023}"/>
              </a:ext>
            </a:extLst>
          </p:cNvPr>
          <p:cNvSpPr>
            <a:spLocks noGrp="1"/>
          </p:cNvSpPr>
          <p:nvPr>
            <p:ph type="sldNum" sz="quarter" idx="12"/>
          </p:nvPr>
        </p:nvSpPr>
        <p:spPr/>
        <p:txBody>
          <a:bodyPr/>
          <a:lstStyle/>
          <a:p>
            <a:fld id="{CCE90B56-46C4-FE44-BAE8-D7F2BE9069C4}" type="slidenum">
              <a:rPr lang="en-US" smtClean="0"/>
              <a:t>‹#›</a:t>
            </a:fld>
            <a:endParaRPr lang="en-US"/>
          </a:p>
        </p:txBody>
      </p:sp>
      <p:grpSp>
        <p:nvGrpSpPr>
          <p:cNvPr id="6" name="群組 5">
            <a:extLst>
              <a:ext uri="{FF2B5EF4-FFF2-40B4-BE49-F238E27FC236}">
                <a16:creationId xmlns:a16="http://schemas.microsoft.com/office/drawing/2014/main" id="{872642A7-417D-CC4F-BCD5-1C03372678EF}"/>
              </a:ext>
            </a:extLst>
          </p:cNvPr>
          <p:cNvGrpSpPr/>
          <p:nvPr/>
        </p:nvGrpSpPr>
        <p:grpSpPr>
          <a:xfrm>
            <a:off x="-16597" y="-41872"/>
            <a:ext cx="9157950" cy="111655"/>
            <a:chOff x="-16597" y="-1"/>
            <a:chExt cx="9157950" cy="111655"/>
          </a:xfrm>
        </p:grpSpPr>
        <p:sp>
          <p:nvSpPr>
            <p:cNvPr id="7" name="矩形 6">
              <a:extLst>
                <a:ext uri="{FF2B5EF4-FFF2-40B4-BE49-F238E27FC236}">
                  <a16:creationId xmlns:a16="http://schemas.microsoft.com/office/drawing/2014/main" id="{9DFB775B-5881-AD4C-9316-AB024F0D2397}"/>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rgbClr val="00865F"/>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3C1D7549-A4C8-3749-8674-9CEB44200055}"/>
                </a:ext>
              </a:extLst>
            </p:cNvPr>
            <p:cNvSpPr/>
            <p:nvPr/>
          </p:nvSpPr>
          <p:spPr>
            <a:xfrm flipV="1">
              <a:off x="-16597" y="-1"/>
              <a:ext cx="5079612" cy="111655"/>
            </a:xfrm>
            <a:prstGeom prst="rect">
              <a:avLst/>
            </a:prstGeom>
            <a:gradFill flip="none" rotWithShape="1">
              <a:gsLst>
                <a:gs pos="0">
                  <a:srgbClr val="00865F"/>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
        <p:nvSpPr>
          <p:cNvPr id="9" name="日期版面配置區 3">
            <a:extLst>
              <a:ext uri="{FF2B5EF4-FFF2-40B4-BE49-F238E27FC236}">
                <a16:creationId xmlns:a16="http://schemas.microsoft.com/office/drawing/2014/main" id="{5B0F5003-7849-A147-B421-B92E57E5178A}"/>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EAF9D6-8ABE-654A-8CC2-BBF0C89DFEC8}" type="datetimeFigureOut">
              <a:rPr lang="en-US" smtClean="0"/>
              <a:pPr/>
              <a:t>5/2/24</a:t>
            </a:fld>
            <a:endParaRPr lang="en-US"/>
          </a:p>
        </p:txBody>
      </p:sp>
      <p:sp>
        <p:nvSpPr>
          <p:cNvPr id="10" name="投影片編號版面配置區 5">
            <a:extLst>
              <a:ext uri="{FF2B5EF4-FFF2-40B4-BE49-F238E27FC236}">
                <a16:creationId xmlns:a16="http://schemas.microsoft.com/office/drawing/2014/main" id="{A2F37BEF-B464-BB46-BD86-1A7F5F1612CE}"/>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E90B56-46C4-FE44-BAE8-D7F2BE9069C4}" type="slidenum">
              <a:rPr lang="en-US" smtClean="0"/>
              <a:pPr/>
              <a:t>‹#›</a:t>
            </a:fld>
            <a:endParaRPr lang="en-US"/>
          </a:p>
        </p:txBody>
      </p:sp>
      <p:sp>
        <p:nvSpPr>
          <p:cNvPr id="11" name="矩形 10">
            <a:extLst>
              <a:ext uri="{FF2B5EF4-FFF2-40B4-BE49-F238E27FC236}">
                <a16:creationId xmlns:a16="http://schemas.microsoft.com/office/drawing/2014/main" id="{CA0F7B62-CAF7-8A42-B865-2D1DC88DC53F}"/>
              </a:ext>
            </a:extLst>
          </p:cNvPr>
          <p:cNvSpPr/>
          <p:nvPr/>
        </p:nvSpPr>
        <p:spPr>
          <a:xfrm>
            <a:off x="0" y="6463188"/>
            <a:ext cx="9144000" cy="434156"/>
          </a:xfrm>
          <a:prstGeom prst="rect">
            <a:avLst/>
          </a:prstGeom>
          <a:gradFill>
            <a:gsLst>
              <a:gs pos="0">
                <a:srgbClr val="009AB3"/>
              </a:gs>
              <a:gs pos="50000">
                <a:srgbClr val="00865F"/>
              </a:gs>
              <a:gs pos="100000">
                <a:srgbClr val="00865F"/>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a:p>
        </p:txBody>
      </p:sp>
      <p:grpSp>
        <p:nvGrpSpPr>
          <p:cNvPr id="12" name="群組 11">
            <a:extLst>
              <a:ext uri="{FF2B5EF4-FFF2-40B4-BE49-F238E27FC236}">
                <a16:creationId xmlns:a16="http://schemas.microsoft.com/office/drawing/2014/main" id="{C3B0F61A-2AA8-6B45-9B1C-E35E34E71453}"/>
              </a:ext>
            </a:extLst>
          </p:cNvPr>
          <p:cNvGrpSpPr>
            <a:grpSpLocks noChangeAspect="1"/>
          </p:cNvGrpSpPr>
          <p:nvPr/>
        </p:nvGrpSpPr>
        <p:grpSpPr>
          <a:xfrm>
            <a:off x="110440" y="6573636"/>
            <a:ext cx="6199987" cy="215999"/>
            <a:chOff x="189953" y="266412"/>
            <a:chExt cx="9253893" cy="300939"/>
          </a:xfrm>
        </p:grpSpPr>
        <p:pic>
          <p:nvPicPr>
            <p:cNvPr id="13" name="圖片 12">
              <a:extLst>
                <a:ext uri="{FF2B5EF4-FFF2-40B4-BE49-F238E27FC236}">
                  <a16:creationId xmlns:a16="http://schemas.microsoft.com/office/drawing/2014/main" id="{F6AAF9A3-D401-5748-93C6-02E72477CB2E}"/>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4" name="圖片 13">
              <a:extLst>
                <a:ext uri="{FF2B5EF4-FFF2-40B4-BE49-F238E27FC236}">
                  <a16:creationId xmlns:a16="http://schemas.microsoft.com/office/drawing/2014/main" id="{BFCB2900-0D70-594C-B490-E8D1A41D5E33}"/>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5" name="圖片 14">
            <a:extLst>
              <a:ext uri="{FF2B5EF4-FFF2-40B4-BE49-F238E27FC236}">
                <a16:creationId xmlns:a16="http://schemas.microsoft.com/office/drawing/2014/main" id="{5FEA3581-1827-9A4F-83D6-E52CFA838AF8}"/>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6" name="直線接點 15">
            <a:extLst>
              <a:ext uri="{FF2B5EF4-FFF2-40B4-BE49-F238E27FC236}">
                <a16:creationId xmlns:a16="http://schemas.microsoft.com/office/drawing/2014/main" id="{6D86318B-9523-EC42-B062-1DCC99ED2F02}"/>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557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04806D-4A6F-464B-B5D6-CD98AA236BB0}"/>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9D949655-CBDA-344D-89C8-1E921C0E2C82}"/>
              </a:ext>
            </a:extLst>
          </p:cNvPr>
          <p:cNvSpPr>
            <a:spLocks noGrp="1"/>
          </p:cNvSpPr>
          <p:nvPr>
            <p:ph sz="half" idx="1"/>
          </p:nvPr>
        </p:nvSpPr>
        <p:spPr>
          <a:xfrm>
            <a:off x="628650" y="1825625"/>
            <a:ext cx="3886200" cy="4351338"/>
          </a:xfrm>
        </p:spPr>
        <p:txBody>
          <a:body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6800A388-F507-354B-9AB4-40568CA1C90B}"/>
              </a:ext>
            </a:extLst>
          </p:cNvPr>
          <p:cNvSpPr>
            <a:spLocks noGrp="1"/>
          </p:cNvSpPr>
          <p:nvPr>
            <p:ph sz="half" idx="2"/>
          </p:nvPr>
        </p:nvSpPr>
        <p:spPr>
          <a:xfrm>
            <a:off x="4629150" y="1825625"/>
            <a:ext cx="3886200" cy="4351338"/>
          </a:xfrm>
        </p:spPr>
        <p:txBody>
          <a:body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A1CE2D56-39B9-E045-9534-0E972746761E}"/>
              </a:ext>
            </a:extLst>
          </p:cNvPr>
          <p:cNvSpPr>
            <a:spLocks noGrp="1"/>
          </p:cNvSpPr>
          <p:nvPr>
            <p:ph type="dt" sz="half" idx="10"/>
          </p:nvPr>
        </p:nvSpPr>
        <p:spPr/>
        <p:txBody>
          <a:bodyPr/>
          <a:lstStyle/>
          <a:p>
            <a:fld id="{36AE07FD-080A-5140-9897-6EC7255412F7}" type="datetimeFigureOut">
              <a:rPr kumimoji="1" lang="zh-TW" altLang="en-US" smtClean="0"/>
              <a:t>2024/5/2</a:t>
            </a:fld>
            <a:endParaRPr kumimoji="1" lang="zh-TW" altLang="en-US"/>
          </a:p>
        </p:txBody>
      </p:sp>
      <p:sp>
        <p:nvSpPr>
          <p:cNvPr id="6" name="頁尾版面配置區 5">
            <a:extLst>
              <a:ext uri="{FF2B5EF4-FFF2-40B4-BE49-F238E27FC236}">
                <a16:creationId xmlns:a16="http://schemas.microsoft.com/office/drawing/2014/main" id="{ED21088F-1465-0848-938E-65B97FC04008}"/>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5B2DF13D-1F53-C049-8EAC-422478E1D480}"/>
              </a:ext>
            </a:extLst>
          </p:cNvPr>
          <p:cNvSpPr>
            <a:spLocks noGrp="1"/>
          </p:cNvSpPr>
          <p:nvPr>
            <p:ph type="sldNum" sz="quarter" idx="12"/>
          </p:nvPr>
        </p:nvSpPr>
        <p:spPr/>
        <p:txBody>
          <a:bodyPr/>
          <a:lstStyle/>
          <a:p>
            <a:fld id="{5EC5E291-EFB9-DE4A-BC57-C297CDA5E628}" type="slidenum">
              <a:rPr kumimoji="1" lang="zh-TW" altLang="en-US" smtClean="0"/>
              <a:t>‹#›</a:t>
            </a:fld>
            <a:endParaRPr kumimoji="1" lang="zh-TW" altLang="en-US"/>
          </a:p>
        </p:txBody>
      </p:sp>
    </p:spTree>
    <p:extLst>
      <p:ext uri="{BB962C8B-B14F-4D97-AF65-F5344CB8AC3E}">
        <p14:creationId xmlns:p14="http://schemas.microsoft.com/office/powerpoint/2010/main" val="2863676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68932CE-B975-2449-825B-AEA2B944C186}"/>
              </a:ext>
            </a:extLst>
          </p:cNvPr>
          <p:cNvSpPr>
            <a:spLocks noGrp="1"/>
          </p:cNvSpPr>
          <p:nvPr>
            <p:ph type="dt" sz="half" idx="10"/>
          </p:nvPr>
        </p:nvSpPr>
        <p:spPr/>
        <p:txBody>
          <a:bodyPr/>
          <a:lstStyle/>
          <a:p>
            <a:fld id="{39EAF9D6-8ABE-654A-8CC2-BBF0C89DFEC8}" type="datetimeFigureOut">
              <a:rPr lang="en-US" smtClean="0"/>
              <a:t>5/2/24</a:t>
            </a:fld>
            <a:endParaRPr lang="en-US"/>
          </a:p>
        </p:txBody>
      </p:sp>
      <p:sp>
        <p:nvSpPr>
          <p:cNvPr id="3" name="頁尾版面配置區 2">
            <a:extLst>
              <a:ext uri="{FF2B5EF4-FFF2-40B4-BE49-F238E27FC236}">
                <a16:creationId xmlns:a16="http://schemas.microsoft.com/office/drawing/2014/main" id="{C6392DC5-BB94-3946-A0E0-B549361058E1}"/>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75B580C2-FF84-A740-8A52-D0B1E0426B19}"/>
              </a:ext>
            </a:extLst>
          </p:cNvPr>
          <p:cNvSpPr>
            <a:spLocks noGrp="1"/>
          </p:cNvSpPr>
          <p:nvPr>
            <p:ph type="sldNum" sz="quarter" idx="12"/>
          </p:nvPr>
        </p:nvSpPr>
        <p:spPr/>
        <p:txBody>
          <a:bodyPr/>
          <a:lstStyle/>
          <a:p>
            <a:fld id="{CCE90B56-46C4-FE44-BAE8-D7F2BE9069C4}" type="slidenum">
              <a:rPr lang="en-US" smtClean="0"/>
              <a:t>‹#›</a:t>
            </a:fld>
            <a:endParaRPr lang="en-US"/>
          </a:p>
        </p:txBody>
      </p:sp>
      <p:grpSp>
        <p:nvGrpSpPr>
          <p:cNvPr id="5" name="群組 4">
            <a:extLst>
              <a:ext uri="{FF2B5EF4-FFF2-40B4-BE49-F238E27FC236}">
                <a16:creationId xmlns:a16="http://schemas.microsoft.com/office/drawing/2014/main" id="{4E637E32-23EB-BA4B-AD2B-EAE4CE14A344}"/>
              </a:ext>
            </a:extLst>
          </p:cNvPr>
          <p:cNvGrpSpPr/>
          <p:nvPr/>
        </p:nvGrpSpPr>
        <p:grpSpPr>
          <a:xfrm>
            <a:off x="-16597" y="-41872"/>
            <a:ext cx="9157950" cy="111655"/>
            <a:chOff x="-16597" y="-1"/>
            <a:chExt cx="9157950" cy="111655"/>
          </a:xfrm>
        </p:grpSpPr>
        <p:sp>
          <p:nvSpPr>
            <p:cNvPr id="6" name="矩形 5">
              <a:extLst>
                <a:ext uri="{FF2B5EF4-FFF2-40B4-BE49-F238E27FC236}">
                  <a16:creationId xmlns:a16="http://schemas.microsoft.com/office/drawing/2014/main" id="{F9446629-1DB8-CF47-B1FC-1EDDAFCFEEDF}"/>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rgbClr val="00865F"/>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7" name="矩形 6">
              <a:extLst>
                <a:ext uri="{FF2B5EF4-FFF2-40B4-BE49-F238E27FC236}">
                  <a16:creationId xmlns:a16="http://schemas.microsoft.com/office/drawing/2014/main" id="{1FFE5573-94E1-704C-974A-D6ED8ACDE975}"/>
                </a:ext>
              </a:extLst>
            </p:cNvPr>
            <p:cNvSpPr/>
            <p:nvPr/>
          </p:nvSpPr>
          <p:spPr>
            <a:xfrm flipV="1">
              <a:off x="-16597" y="-1"/>
              <a:ext cx="5079612" cy="111655"/>
            </a:xfrm>
            <a:prstGeom prst="rect">
              <a:avLst/>
            </a:prstGeom>
            <a:gradFill flip="none" rotWithShape="1">
              <a:gsLst>
                <a:gs pos="0">
                  <a:srgbClr val="00865F"/>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
        <p:nvSpPr>
          <p:cNvPr id="8" name="日期版面配置區 3">
            <a:extLst>
              <a:ext uri="{FF2B5EF4-FFF2-40B4-BE49-F238E27FC236}">
                <a16:creationId xmlns:a16="http://schemas.microsoft.com/office/drawing/2014/main" id="{85A40166-7DD3-8745-B48F-82F38BAECEA1}"/>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EAF9D6-8ABE-654A-8CC2-BBF0C89DFEC8}" type="datetimeFigureOut">
              <a:rPr lang="en-US" smtClean="0"/>
              <a:pPr/>
              <a:t>5/2/24</a:t>
            </a:fld>
            <a:endParaRPr lang="en-US"/>
          </a:p>
        </p:txBody>
      </p:sp>
      <p:sp>
        <p:nvSpPr>
          <p:cNvPr id="9" name="投影片編號版面配置區 5">
            <a:extLst>
              <a:ext uri="{FF2B5EF4-FFF2-40B4-BE49-F238E27FC236}">
                <a16:creationId xmlns:a16="http://schemas.microsoft.com/office/drawing/2014/main" id="{B12732C9-DD41-004E-9E20-FFDED18ECA57}"/>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E90B56-46C4-FE44-BAE8-D7F2BE9069C4}" type="slidenum">
              <a:rPr lang="en-US" smtClean="0"/>
              <a:pPr/>
              <a:t>‹#›</a:t>
            </a:fld>
            <a:endParaRPr lang="en-US"/>
          </a:p>
        </p:txBody>
      </p:sp>
      <p:sp>
        <p:nvSpPr>
          <p:cNvPr id="10" name="矩形 9">
            <a:extLst>
              <a:ext uri="{FF2B5EF4-FFF2-40B4-BE49-F238E27FC236}">
                <a16:creationId xmlns:a16="http://schemas.microsoft.com/office/drawing/2014/main" id="{CC7A5914-A4B1-1A48-878F-7D11068869F3}"/>
              </a:ext>
            </a:extLst>
          </p:cNvPr>
          <p:cNvSpPr/>
          <p:nvPr/>
        </p:nvSpPr>
        <p:spPr>
          <a:xfrm>
            <a:off x="0" y="6463188"/>
            <a:ext cx="9144000" cy="434156"/>
          </a:xfrm>
          <a:prstGeom prst="rect">
            <a:avLst/>
          </a:prstGeom>
          <a:gradFill>
            <a:gsLst>
              <a:gs pos="0">
                <a:srgbClr val="009AB3"/>
              </a:gs>
              <a:gs pos="50000">
                <a:srgbClr val="00865F"/>
              </a:gs>
              <a:gs pos="100000">
                <a:srgbClr val="00865F"/>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a:p>
        </p:txBody>
      </p:sp>
      <p:grpSp>
        <p:nvGrpSpPr>
          <p:cNvPr id="11" name="群組 10">
            <a:extLst>
              <a:ext uri="{FF2B5EF4-FFF2-40B4-BE49-F238E27FC236}">
                <a16:creationId xmlns:a16="http://schemas.microsoft.com/office/drawing/2014/main" id="{DD47043C-FDA7-CC4E-9541-A6B9FD55DF4F}"/>
              </a:ext>
            </a:extLst>
          </p:cNvPr>
          <p:cNvGrpSpPr>
            <a:grpSpLocks noChangeAspect="1"/>
          </p:cNvGrpSpPr>
          <p:nvPr/>
        </p:nvGrpSpPr>
        <p:grpSpPr>
          <a:xfrm>
            <a:off x="110440" y="6573636"/>
            <a:ext cx="6199987" cy="215999"/>
            <a:chOff x="189953" y="266412"/>
            <a:chExt cx="9253893" cy="300939"/>
          </a:xfrm>
        </p:grpSpPr>
        <p:pic>
          <p:nvPicPr>
            <p:cNvPr id="12" name="圖片 11">
              <a:extLst>
                <a:ext uri="{FF2B5EF4-FFF2-40B4-BE49-F238E27FC236}">
                  <a16:creationId xmlns:a16="http://schemas.microsoft.com/office/drawing/2014/main" id="{44C1F058-1966-1646-B821-724EC2E1A267}"/>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3" name="圖片 12">
              <a:extLst>
                <a:ext uri="{FF2B5EF4-FFF2-40B4-BE49-F238E27FC236}">
                  <a16:creationId xmlns:a16="http://schemas.microsoft.com/office/drawing/2014/main" id="{4E267B12-4CCC-D644-91E0-0474BEF91BDD}"/>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4" name="圖片 13">
            <a:extLst>
              <a:ext uri="{FF2B5EF4-FFF2-40B4-BE49-F238E27FC236}">
                <a16:creationId xmlns:a16="http://schemas.microsoft.com/office/drawing/2014/main" id="{DE983D19-883E-214B-9C4C-02D6E6EBA5C1}"/>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5" name="直線接點 14">
            <a:extLst>
              <a:ext uri="{FF2B5EF4-FFF2-40B4-BE49-F238E27FC236}">
                <a16:creationId xmlns:a16="http://schemas.microsoft.com/office/drawing/2014/main" id="{76DF6809-9CE0-7A4C-8F9D-B523CC3E4E54}"/>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0299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4DC7FE-F3F1-D24D-89D3-8BEBE11E789F}"/>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9D49731B-66D9-2C48-9F08-D9CFD0B5914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TW" altLang="en-US"/>
              <a:t>編輯母片文字樣式
第二層
第三層
第四層
第五層</a:t>
            </a:r>
            <a:endParaRPr lang="en-US"/>
          </a:p>
        </p:txBody>
      </p:sp>
      <p:sp>
        <p:nvSpPr>
          <p:cNvPr id="4" name="文字版面配置區 3">
            <a:extLst>
              <a:ext uri="{FF2B5EF4-FFF2-40B4-BE49-F238E27FC236}">
                <a16:creationId xmlns:a16="http://schemas.microsoft.com/office/drawing/2014/main" id="{86323BC7-8B16-D14D-A30D-611D7AD5DE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F737B65C-13C5-4248-985A-C5F3E7D189F5}"/>
              </a:ext>
            </a:extLst>
          </p:cNvPr>
          <p:cNvSpPr>
            <a:spLocks noGrp="1"/>
          </p:cNvSpPr>
          <p:nvPr>
            <p:ph type="dt" sz="half" idx="10"/>
          </p:nvPr>
        </p:nvSpPr>
        <p:spPr/>
        <p:txBody>
          <a:bodyPr/>
          <a:lstStyle/>
          <a:p>
            <a:fld id="{39EAF9D6-8ABE-654A-8CC2-BBF0C89DFEC8}" type="datetimeFigureOut">
              <a:rPr lang="en-US" smtClean="0"/>
              <a:t>5/2/24</a:t>
            </a:fld>
            <a:endParaRPr lang="en-US"/>
          </a:p>
        </p:txBody>
      </p:sp>
      <p:sp>
        <p:nvSpPr>
          <p:cNvPr id="6" name="頁尾版面配置區 5">
            <a:extLst>
              <a:ext uri="{FF2B5EF4-FFF2-40B4-BE49-F238E27FC236}">
                <a16:creationId xmlns:a16="http://schemas.microsoft.com/office/drawing/2014/main" id="{1FF4F44B-5278-344F-A38F-0681A8189318}"/>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D43EC47E-C5E4-6B45-A441-FE8513C88388}"/>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3643588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105481-286A-5C40-AB23-EE66EC9D8891}"/>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B7788311-3FE1-CF4B-BAAD-2BCE71F8CDE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文字版面配置區 3">
            <a:extLst>
              <a:ext uri="{FF2B5EF4-FFF2-40B4-BE49-F238E27FC236}">
                <a16:creationId xmlns:a16="http://schemas.microsoft.com/office/drawing/2014/main" id="{A114721D-07D2-F441-8A12-9D1D4AD14DE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B1B128A3-99E4-B64B-9CAC-214BC9886583}"/>
              </a:ext>
            </a:extLst>
          </p:cNvPr>
          <p:cNvSpPr>
            <a:spLocks noGrp="1"/>
          </p:cNvSpPr>
          <p:nvPr>
            <p:ph type="dt" sz="half" idx="10"/>
          </p:nvPr>
        </p:nvSpPr>
        <p:spPr/>
        <p:txBody>
          <a:bodyPr/>
          <a:lstStyle/>
          <a:p>
            <a:fld id="{39EAF9D6-8ABE-654A-8CC2-BBF0C89DFEC8}" type="datetimeFigureOut">
              <a:rPr lang="en-US" smtClean="0"/>
              <a:t>5/2/24</a:t>
            </a:fld>
            <a:endParaRPr lang="en-US"/>
          </a:p>
        </p:txBody>
      </p:sp>
      <p:sp>
        <p:nvSpPr>
          <p:cNvPr id="6" name="頁尾版面配置區 5">
            <a:extLst>
              <a:ext uri="{FF2B5EF4-FFF2-40B4-BE49-F238E27FC236}">
                <a16:creationId xmlns:a16="http://schemas.microsoft.com/office/drawing/2014/main" id="{0E7FF047-A27F-7D46-93ED-8F5A9D6AC6F8}"/>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0DCB05E7-312F-C548-A1FC-D772DC85CCAD}"/>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3256716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B4A213-49D8-074D-AB17-432BF08BEA72}"/>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2446AEBC-8E50-5340-B028-3E3D751A990F}"/>
              </a:ext>
            </a:extLst>
          </p:cNvPr>
          <p:cNvSpPr>
            <a:spLocks noGrp="1"/>
          </p:cNvSpPr>
          <p:nvPr>
            <p:ph type="body" orient="vert" idx="1"/>
          </p:nvPr>
        </p:nvSpPr>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720C19AE-B8A4-F44A-B299-C9284A45AA6A}"/>
              </a:ext>
            </a:extLst>
          </p:cNvPr>
          <p:cNvSpPr>
            <a:spLocks noGrp="1"/>
          </p:cNvSpPr>
          <p:nvPr>
            <p:ph type="dt" sz="half" idx="10"/>
          </p:nvPr>
        </p:nvSpPr>
        <p:spPr/>
        <p:txBody>
          <a:bodyPr/>
          <a:lstStyle/>
          <a:p>
            <a:fld id="{39EAF9D6-8ABE-654A-8CC2-BBF0C89DFEC8}" type="datetimeFigureOut">
              <a:rPr lang="en-US" smtClean="0"/>
              <a:t>5/2/24</a:t>
            </a:fld>
            <a:endParaRPr lang="en-US"/>
          </a:p>
        </p:txBody>
      </p:sp>
      <p:sp>
        <p:nvSpPr>
          <p:cNvPr id="5" name="頁尾版面配置區 4">
            <a:extLst>
              <a:ext uri="{FF2B5EF4-FFF2-40B4-BE49-F238E27FC236}">
                <a16:creationId xmlns:a16="http://schemas.microsoft.com/office/drawing/2014/main" id="{7FD18E5B-4C73-1846-80C2-F4FB02610B82}"/>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2AC0E3F7-23F9-1B4E-A0C5-82926D0FE753}"/>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3866832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FF469B37-75F7-6149-88F7-A524ACF3126B}"/>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110C6958-876B-EA4D-97DA-7D1770A4FAB2}"/>
              </a:ext>
            </a:extLst>
          </p:cNvPr>
          <p:cNvSpPr>
            <a:spLocks noGrp="1"/>
          </p:cNvSpPr>
          <p:nvPr>
            <p:ph type="body" orient="vert" idx="1"/>
          </p:nvPr>
        </p:nvSpPr>
        <p:spPr>
          <a:xfrm>
            <a:off x="628650" y="365125"/>
            <a:ext cx="5762625" cy="5811838"/>
          </a:xfrm>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29C93F6A-2CAF-614D-A762-8832A82024E2}"/>
              </a:ext>
            </a:extLst>
          </p:cNvPr>
          <p:cNvSpPr>
            <a:spLocks noGrp="1"/>
          </p:cNvSpPr>
          <p:nvPr>
            <p:ph type="dt" sz="half" idx="10"/>
          </p:nvPr>
        </p:nvSpPr>
        <p:spPr/>
        <p:txBody>
          <a:bodyPr/>
          <a:lstStyle/>
          <a:p>
            <a:fld id="{39EAF9D6-8ABE-654A-8CC2-BBF0C89DFEC8}" type="datetimeFigureOut">
              <a:rPr lang="en-US" smtClean="0"/>
              <a:t>5/2/24</a:t>
            </a:fld>
            <a:endParaRPr lang="en-US"/>
          </a:p>
        </p:txBody>
      </p:sp>
      <p:sp>
        <p:nvSpPr>
          <p:cNvPr id="5" name="頁尾版面配置區 4">
            <a:extLst>
              <a:ext uri="{FF2B5EF4-FFF2-40B4-BE49-F238E27FC236}">
                <a16:creationId xmlns:a16="http://schemas.microsoft.com/office/drawing/2014/main" id="{0F86491F-7862-7143-8D4F-8E67DED3BA8B}"/>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3B482037-4BFF-C24E-82A6-75F123633068}"/>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27110812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標題投影片">
    <p:bg>
      <p:bgRef idx="1001">
        <a:schemeClr val="bg1"/>
      </p:bgRef>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42E3CD1-E460-5E4C-8B3B-539678982329}"/>
              </a:ext>
            </a:extLst>
          </p:cNvPr>
          <p:cNvPicPr>
            <a:picLocks noChangeAspect="1"/>
          </p:cNvPicPr>
          <p:nvPr/>
        </p:nvPicPr>
        <p:blipFill>
          <a:blip r:embed="rId2" cstate="hqprint">
            <a:alphaModFix amt="43000"/>
            <a:extLst>
              <a:ext uri="{28A0092B-C50C-407E-A947-70E740481C1C}">
                <a14:useLocalDpi xmlns:a14="http://schemas.microsoft.com/office/drawing/2010/main"/>
              </a:ext>
            </a:extLst>
          </a:blip>
          <a:stretch>
            <a:fillRect/>
          </a:stretch>
        </p:blipFill>
        <p:spPr>
          <a:xfrm>
            <a:off x="0" y="0"/>
            <a:ext cx="9144000" cy="6858000"/>
          </a:xfrm>
          <a:prstGeom prst="rect">
            <a:avLst/>
          </a:prstGeom>
          <a:solidFill>
            <a:schemeClr val="tx1">
              <a:lumMod val="95000"/>
              <a:lumOff val="5000"/>
            </a:schemeClr>
          </a:solidFill>
        </p:spPr>
      </p:pic>
      <p:sp>
        <p:nvSpPr>
          <p:cNvPr id="2" name="標題 1">
            <a:extLst>
              <a:ext uri="{FF2B5EF4-FFF2-40B4-BE49-F238E27FC236}">
                <a16:creationId xmlns:a16="http://schemas.microsoft.com/office/drawing/2014/main" id="{3C28546A-D34C-B945-A6CB-40A39E2F63D8}"/>
              </a:ext>
            </a:extLst>
          </p:cNvPr>
          <p:cNvSpPr>
            <a:spLocks noGrp="1"/>
          </p:cNvSpPr>
          <p:nvPr>
            <p:ph type="ctrTitle"/>
          </p:nvPr>
        </p:nvSpPr>
        <p:spPr>
          <a:xfrm>
            <a:off x="1143000" y="1122363"/>
            <a:ext cx="6858000" cy="2387600"/>
          </a:xfrm>
        </p:spPr>
        <p:txBody>
          <a:bodyPr anchor="b">
            <a:normAutofit/>
          </a:bodyPr>
          <a:lstStyle>
            <a:lvl1pPr algn="ctr">
              <a:defRPr sz="4000">
                <a:solidFill>
                  <a:schemeClr val="bg1">
                    <a:lumMod val="85000"/>
                  </a:schemeClr>
                </a:solidFill>
              </a:defRPr>
            </a:lvl1pPr>
          </a:lstStyle>
          <a:p>
            <a:r>
              <a:rPr lang="zh-TW" altLang="en-US"/>
              <a:t>按一下以編輯母片標題樣式</a:t>
            </a:r>
            <a:endParaRPr lang="en-US" dirty="0"/>
          </a:p>
        </p:txBody>
      </p:sp>
      <p:sp>
        <p:nvSpPr>
          <p:cNvPr id="3" name="副標題 2">
            <a:extLst>
              <a:ext uri="{FF2B5EF4-FFF2-40B4-BE49-F238E27FC236}">
                <a16:creationId xmlns:a16="http://schemas.microsoft.com/office/drawing/2014/main" id="{02EC1CC5-89BF-2A4F-94A0-65005E1830EF}"/>
              </a:ext>
            </a:extLst>
          </p:cNvPr>
          <p:cNvSpPr>
            <a:spLocks noGrp="1"/>
          </p:cNvSpPr>
          <p:nvPr>
            <p:ph type="subTitle" idx="1"/>
          </p:nvPr>
        </p:nvSpPr>
        <p:spPr>
          <a:xfrm>
            <a:off x="1143000" y="3602038"/>
            <a:ext cx="6858000" cy="1655762"/>
          </a:xfrm>
        </p:spPr>
        <p:txBody>
          <a:bodyPr/>
          <a:lstStyle>
            <a:lvl1pPr marL="0" indent="0" algn="ctr">
              <a:buNone/>
              <a:defRPr sz="1800">
                <a:solidFill>
                  <a:schemeClr val="accent4">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dirty="0"/>
          </a:p>
        </p:txBody>
      </p:sp>
      <p:sp>
        <p:nvSpPr>
          <p:cNvPr id="4" name="日期版面配置區 3">
            <a:extLst>
              <a:ext uri="{FF2B5EF4-FFF2-40B4-BE49-F238E27FC236}">
                <a16:creationId xmlns:a16="http://schemas.microsoft.com/office/drawing/2014/main" id="{EEFCF7DF-C4D5-C143-BE83-1512DEF4AB20}"/>
              </a:ext>
            </a:extLst>
          </p:cNvPr>
          <p:cNvSpPr>
            <a:spLocks noGrp="1"/>
          </p:cNvSpPr>
          <p:nvPr>
            <p:ph type="dt" sz="half" idx="10"/>
          </p:nvPr>
        </p:nvSpPr>
        <p:spPr>
          <a:xfrm>
            <a:off x="628650" y="6356350"/>
            <a:ext cx="2057400" cy="365125"/>
          </a:xfrm>
          <a:prstGeom prst="rect">
            <a:avLst/>
          </a:prstGeom>
        </p:spPr>
        <p:txBody>
          <a:bodyPr/>
          <a:lstStyle/>
          <a:p>
            <a:fld id="{1B6FF8FA-3424-4F49-8B38-895832CADF5C}" type="datetimeFigureOut">
              <a:rPr lang="en-US" smtClean="0"/>
              <a:t>5/2/24</a:t>
            </a:fld>
            <a:endParaRPr lang="en-US"/>
          </a:p>
        </p:txBody>
      </p:sp>
      <p:sp>
        <p:nvSpPr>
          <p:cNvPr id="5" name="頁尾版面配置區 4">
            <a:extLst>
              <a:ext uri="{FF2B5EF4-FFF2-40B4-BE49-F238E27FC236}">
                <a16:creationId xmlns:a16="http://schemas.microsoft.com/office/drawing/2014/main" id="{CDA72482-F973-A84D-8A97-575788A0BA82}"/>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499F0712-2439-E341-980B-05EA400E2C48}"/>
              </a:ext>
            </a:extLst>
          </p:cNvPr>
          <p:cNvSpPr>
            <a:spLocks noGrp="1"/>
          </p:cNvSpPr>
          <p:nvPr>
            <p:ph type="sldNum" sz="quarter" idx="12"/>
          </p:nvPr>
        </p:nvSpPr>
        <p:spPr>
          <a:xfrm>
            <a:off x="6457950" y="6356350"/>
            <a:ext cx="2057400" cy="365125"/>
          </a:xfrm>
          <a:prstGeom prst="rect">
            <a:avLst/>
          </a:prstGeom>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408439465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EBAAA6-E87D-BA43-96B7-8114F6E0BBDB}"/>
              </a:ext>
            </a:extLst>
          </p:cNvPr>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endParaRPr lang="en-US"/>
          </a:p>
        </p:txBody>
      </p:sp>
      <p:sp>
        <p:nvSpPr>
          <p:cNvPr id="3" name="副標題 2">
            <a:extLst>
              <a:ext uri="{FF2B5EF4-FFF2-40B4-BE49-F238E27FC236}">
                <a16:creationId xmlns:a16="http://schemas.microsoft.com/office/drawing/2014/main" id="{59AE202A-B6A5-A14C-879A-2D049FF7D84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70F7D122-8524-514A-8EA7-AEC1D2B8E17B}"/>
              </a:ext>
            </a:extLst>
          </p:cNvPr>
          <p:cNvSpPr>
            <a:spLocks noGrp="1"/>
          </p:cNvSpPr>
          <p:nvPr>
            <p:ph type="dt" sz="half" idx="10"/>
          </p:nvPr>
        </p:nvSpPr>
        <p:spPr/>
        <p:txBody>
          <a:bodyPr/>
          <a:lstStyle/>
          <a:p>
            <a:fld id="{E6D559F9-6FBE-0048-9187-5A3A3C1A74CA}" type="datetimeFigureOut">
              <a:rPr lang="en-US" smtClean="0"/>
              <a:t>5/2/24</a:t>
            </a:fld>
            <a:endParaRPr lang="en-US"/>
          </a:p>
        </p:txBody>
      </p:sp>
      <p:sp>
        <p:nvSpPr>
          <p:cNvPr id="5" name="頁尾版面配置區 4">
            <a:extLst>
              <a:ext uri="{FF2B5EF4-FFF2-40B4-BE49-F238E27FC236}">
                <a16:creationId xmlns:a16="http://schemas.microsoft.com/office/drawing/2014/main" id="{DAA0C094-852E-094B-8789-0515B133F6C9}"/>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3524329A-88C5-5146-80BD-3070851FA229}"/>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349450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AC08AB-4E1B-0142-94AC-BA542FCD149F}"/>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C73CEC8D-5A2C-F543-B51D-D6E819EB5B9B}"/>
              </a:ext>
            </a:extLst>
          </p:cNvPr>
          <p:cNvSpPr>
            <a:spLocks noGrp="1"/>
          </p:cNvSpPr>
          <p:nvPr>
            <p:ph idx="1"/>
          </p:nvPr>
        </p:nvSpPr>
        <p:spPr/>
        <p:txBody>
          <a:body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9190C980-B92C-1F4D-B530-99916F89BDC8}"/>
              </a:ext>
            </a:extLst>
          </p:cNvPr>
          <p:cNvSpPr>
            <a:spLocks noGrp="1"/>
          </p:cNvSpPr>
          <p:nvPr>
            <p:ph type="dt" sz="half" idx="10"/>
          </p:nvPr>
        </p:nvSpPr>
        <p:spPr/>
        <p:txBody>
          <a:bodyPr/>
          <a:lstStyle/>
          <a:p>
            <a:fld id="{E6D559F9-6FBE-0048-9187-5A3A3C1A74CA}" type="datetimeFigureOut">
              <a:rPr lang="en-US" smtClean="0"/>
              <a:t>5/2/24</a:t>
            </a:fld>
            <a:endParaRPr lang="en-US"/>
          </a:p>
        </p:txBody>
      </p:sp>
      <p:sp>
        <p:nvSpPr>
          <p:cNvPr id="5" name="頁尾版面配置區 4">
            <a:extLst>
              <a:ext uri="{FF2B5EF4-FFF2-40B4-BE49-F238E27FC236}">
                <a16:creationId xmlns:a16="http://schemas.microsoft.com/office/drawing/2014/main" id="{C1F83F91-C526-BD4F-8D12-A098857C1754}"/>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1609DD57-6BAE-6D4E-AE21-EFA3AC57929D}"/>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224227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A382FB-5372-8A45-9B31-A47096865663}"/>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89538CEF-9A20-364A-AC7C-BEF56A184AA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63F391F4-A15C-CD41-8EC7-B93CEEAA350A}"/>
              </a:ext>
            </a:extLst>
          </p:cNvPr>
          <p:cNvSpPr>
            <a:spLocks noGrp="1"/>
          </p:cNvSpPr>
          <p:nvPr>
            <p:ph type="dt" sz="half" idx="10"/>
          </p:nvPr>
        </p:nvSpPr>
        <p:spPr/>
        <p:txBody>
          <a:bodyPr/>
          <a:lstStyle/>
          <a:p>
            <a:fld id="{E6D559F9-6FBE-0048-9187-5A3A3C1A74CA}" type="datetimeFigureOut">
              <a:rPr lang="en-US" smtClean="0"/>
              <a:t>5/2/24</a:t>
            </a:fld>
            <a:endParaRPr lang="en-US"/>
          </a:p>
        </p:txBody>
      </p:sp>
      <p:sp>
        <p:nvSpPr>
          <p:cNvPr id="5" name="頁尾版面配置區 4">
            <a:extLst>
              <a:ext uri="{FF2B5EF4-FFF2-40B4-BE49-F238E27FC236}">
                <a16:creationId xmlns:a16="http://schemas.microsoft.com/office/drawing/2014/main" id="{D47CCFB4-F5A0-1844-BC5F-682930527311}"/>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AB3EF7B9-6657-5C4E-B093-A9FE77536887}"/>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6774340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A9D873D-D2E9-9547-9080-4A5D44E50A95}"/>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5CE091BB-B946-EF46-AD08-7A4E02DF04AE}"/>
              </a:ext>
            </a:extLst>
          </p:cNvPr>
          <p:cNvSpPr>
            <a:spLocks noGrp="1"/>
          </p:cNvSpPr>
          <p:nvPr>
            <p:ph sz="half" idx="1"/>
          </p:nvPr>
        </p:nvSpPr>
        <p:spPr>
          <a:xfrm>
            <a:off x="628650" y="1825625"/>
            <a:ext cx="3867150" cy="4351338"/>
          </a:xfrm>
        </p:spPr>
        <p:txBody>
          <a:body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8B635B2B-326C-E447-8392-9D1CAE5A8832}"/>
              </a:ext>
            </a:extLst>
          </p:cNvPr>
          <p:cNvSpPr>
            <a:spLocks noGrp="1"/>
          </p:cNvSpPr>
          <p:nvPr>
            <p:ph sz="half" idx="2"/>
          </p:nvPr>
        </p:nvSpPr>
        <p:spPr>
          <a:xfrm>
            <a:off x="4648200" y="1825625"/>
            <a:ext cx="3867150" cy="4351338"/>
          </a:xfrm>
        </p:spPr>
        <p:txBody>
          <a:body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94179B4B-A546-E34D-9D69-FED1C87D38A6}"/>
              </a:ext>
            </a:extLst>
          </p:cNvPr>
          <p:cNvSpPr>
            <a:spLocks noGrp="1"/>
          </p:cNvSpPr>
          <p:nvPr>
            <p:ph type="dt" sz="half" idx="10"/>
          </p:nvPr>
        </p:nvSpPr>
        <p:spPr/>
        <p:txBody>
          <a:bodyPr/>
          <a:lstStyle/>
          <a:p>
            <a:fld id="{E6D559F9-6FBE-0048-9187-5A3A3C1A74CA}" type="datetimeFigureOut">
              <a:rPr lang="en-US" smtClean="0"/>
              <a:t>5/2/24</a:t>
            </a:fld>
            <a:endParaRPr lang="en-US"/>
          </a:p>
        </p:txBody>
      </p:sp>
      <p:sp>
        <p:nvSpPr>
          <p:cNvPr id="6" name="頁尾版面配置區 5">
            <a:extLst>
              <a:ext uri="{FF2B5EF4-FFF2-40B4-BE49-F238E27FC236}">
                <a16:creationId xmlns:a16="http://schemas.microsoft.com/office/drawing/2014/main" id="{9FE7C2AC-C50E-B041-98CC-EE1947BD2612}"/>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DF6321CB-26AA-424B-9242-68A5FD56505A}"/>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36718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ABC9BE-1BF5-3840-A31B-C37511EDE1AD}"/>
              </a:ext>
            </a:extLst>
          </p:cNvPr>
          <p:cNvSpPr>
            <a:spLocks noGrp="1"/>
          </p:cNvSpPr>
          <p:nvPr>
            <p:ph type="title"/>
          </p:nvPr>
        </p:nvSpPr>
        <p:spPr>
          <a:xfrm>
            <a:off x="629841" y="365126"/>
            <a:ext cx="78867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3E2F0793-4DD8-7748-B0C6-26ECF884A41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37B6AF4D-0B46-AA4B-B708-84998090CE5F}"/>
              </a:ext>
            </a:extLst>
          </p:cNvPr>
          <p:cNvSpPr>
            <a:spLocks noGrp="1"/>
          </p:cNvSpPr>
          <p:nvPr>
            <p:ph sz="half" idx="2"/>
          </p:nvPr>
        </p:nvSpPr>
        <p:spPr>
          <a:xfrm>
            <a:off x="629842" y="2505075"/>
            <a:ext cx="3868340" cy="3684588"/>
          </a:xfrm>
        </p:spPr>
        <p:txBody>
          <a:bodyPr/>
          <a:lstStyle/>
          <a:p>
            <a:r>
              <a:rPr lang="zh-TW" altLang="en-US"/>
              <a:t>編輯母片文字樣式
第二層
第三層
第四層
第五層</a:t>
            </a:r>
            <a:endParaRPr lang="en-US"/>
          </a:p>
        </p:txBody>
      </p:sp>
      <p:sp>
        <p:nvSpPr>
          <p:cNvPr id="5" name="文字版面配置區 4">
            <a:extLst>
              <a:ext uri="{FF2B5EF4-FFF2-40B4-BE49-F238E27FC236}">
                <a16:creationId xmlns:a16="http://schemas.microsoft.com/office/drawing/2014/main" id="{7AD0CF81-D178-A849-9EF4-1BB265775CB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zh-TW" altLang="en-US"/>
              <a:t>編輯母片文字樣式
第二層
第三層
第四層
第五層</a:t>
            </a:r>
            <a:endParaRPr lang="en-US"/>
          </a:p>
        </p:txBody>
      </p:sp>
      <p:sp>
        <p:nvSpPr>
          <p:cNvPr id="6" name="內容版面配置區 5">
            <a:extLst>
              <a:ext uri="{FF2B5EF4-FFF2-40B4-BE49-F238E27FC236}">
                <a16:creationId xmlns:a16="http://schemas.microsoft.com/office/drawing/2014/main" id="{98570A6C-06DD-3E4F-8BDF-0F6253800CB3}"/>
              </a:ext>
            </a:extLst>
          </p:cNvPr>
          <p:cNvSpPr>
            <a:spLocks noGrp="1"/>
          </p:cNvSpPr>
          <p:nvPr>
            <p:ph sz="quarter" idx="4"/>
          </p:nvPr>
        </p:nvSpPr>
        <p:spPr>
          <a:xfrm>
            <a:off x="4629150" y="2505075"/>
            <a:ext cx="3887391" cy="3684588"/>
          </a:xfrm>
        </p:spPr>
        <p:txBody>
          <a:bodyPr/>
          <a:lstStyle/>
          <a:p>
            <a:r>
              <a:rPr lang="zh-TW" altLang="en-US"/>
              <a:t>編輯母片文字樣式
第二層
第三層
第四層
第五層</a:t>
            </a:r>
            <a:endParaRPr lang="en-US"/>
          </a:p>
        </p:txBody>
      </p:sp>
      <p:sp>
        <p:nvSpPr>
          <p:cNvPr id="7" name="日期版面配置區 6">
            <a:extLst>
              <a:ext uri="{FF2B5EF4-FFF2-40B4-BE49-F238E27FC236}">
                <a16:creationId xmlns:a16="http://schemas.microsoft.com/office/drawing/2014/main" id="{5E605011-71FA-A24A-8428-A071D6114581}"/>
              </a:ext>
            </a:extLst>
          </p:cNvPr>
          <p:cNvSpPr>
            <a:spLocks noGrp="1"/>
          </p:cNvSpPr>
          <p:nvPr>
            <p:ph type="dt" sz="half" idx="10"/>
          </p:nvPr>
        </p:nvSpPr>
        <p:spPr/>
        <p:txBody>
          <a:bodyPr/>
          <a:lstStyle/>
          <a:p>
            <a:fld id="{36AE07FD-080A-5140-9897-6EC7255412F7}" type="datetimeFigureOut">
              <a:rPr kumimoji="1" lang="zh-TW" altLang="en-US" smtClean="0"/>
              <a:t>2024/5/2</a:t>
            </a:fld>
            <a:endParaRPr kumimoji="1" lang="zh-TW" altLang="en-US"/>
          </a:p>
        </p:txBody>
      </p:sp>
      <p:sp>
        <p:nvSpPr>
          <p:cNvPr id="8" name="頁尾版面配置區 7">
            <a:extLst>
              <a:ext uri="{FF2B5EF4-FFF2-40B4-BE49-F238E27FC236}">
                <a16:creationId xmlns:a16="http://schemas.microsoft.com/office/drawing/2014/main" id="{8446FB71-91E8-9F4C-8A3C-91C7D6E8A55D}"/>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588B3EBC-63AE-A346-9391-C54AB97C9E04}"/>
              </a:ext>
            </a:extLst>
          </p:cNvPr>
          <p:cNvSpPr>
            <a:spLocks noGrp="1"/>
          </p:cNvSpPr>
          <p:nvPr>
            <p:ph type="sldNum" sz="quarter" idx="12"/>
          </p:nvPr>
        </p:nvSpPr>
        <p:spPr/>
        <p:txBody>
          <a:bodyPr/>
          <a:lstStyle/>
          <a:p>
            <a:fld id="{5EC5E291-EFB9-DE4A-BC57-C297CDA5E628}" type="slidenum">
              <a:rPr kumimoji="1" lang="zh-TW" altLang="en-US" smtClean="0"/>
              <a:t>‹#›</a:t>
            </a:fld>
            <a:endParaRPr kumimoji="1" lang="zh-TW" altLang="en-US"/>
          </a:p>
        </p:txBody>
      </p:sp>
    </p:spTree>
    <p:extLst>
      <p:ext uri="{BB962C8B-B14F-4D97-AF65-F5344CB8AC3E}">
        <p14:creationId xmlns:p14="http://schemas.microsoft.com/office/powerpoint/2010/main" val="12163273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8C9D6C-4742-0D4F-801C-08185793EB72}"/>
              </a:ext>
            </a:extLst>
          </p:cNvPr>
          <p:cNvSpPr>
            <a:spLocks noGrp="1"/>
          </p:cNvSpPr>
          <p:nvPr>
            <p:ph type="title"/>
          </p:nvPr>
        </p:nvSpPr>
        <p:spPr>
          <a:xfrm>
            <a:off x="630238" y="365125"/>
            <a:ext cx="78867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0F53F807-D20D-FD4D-B8FD-39B452A08E3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18DFE575-BBF2-E74C-B427-7EBF660B76E2}"/>
              </a:ext>
            </a:extLst>
          </p:cNvPr>
          <p:cNvSpPr>
            <a:spLocks noGrp="1"/>
          </p:cNvSpPr>
          <p:nvPr>
            <p:ph sz="half" idx="2"/>
          </p:nvPr>
        </p:nvSpPr>
        <p:spPr>
          <a:xfrm>
            <a:off x="630238" y="2505075"/>
            <a:ext cx="3868737" cy="3684588"/>
          </a:xfrm>
        </p:spPr>
        <p:txBody>
          <a:bodyPr/>
          <a:lstStyle/>
          <a:p>
            <a:r>
              <a:rPr lang="zh-TW" altLang="en-US"/>
              <a:t>編輯母片文字樣式
第二層
第三層
第四層
第五層</a:t>
            </a:r>
            <a:endParaRPr lang="en-US"/>
          </a:p>
        </p:txBody>
      </p:sp>
      <p:sp>
        <p:nvSpPr>
          <p:cNvPr id="5" name="文字版面配置區 4">
            <a:extLst>
              <a:ext uri="{FF2B5EF4-FFF2-40B4-BE49-F238E27FC236}">
                <a16:creationId xmlns:a16="http://schemas.microsoft.com/office/drawing/2014/main" id="{F5292922-1B09-0148-B994-C3821E56157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6" name="內容版面配置區 5">
            <a:extLst>
              <a:ext uri="{FF2B5EF4-FFF2-40B4-BE49-F238E27FC236}">
                <a16:creationId xmlns:a16="http://schemas.microsoft.com/office/drawing/2014/main" id="{464DBE40-33EF-CB4D-A14B-AC98889463D1}"/>
              </a:ext>
            </a:extLst>
          </p:cNvPr>
          <p:cNvSpPr>
            <a:spLocks noGrp="1"/>
          </p:cNvSpPr>
          <p:nvPr>
            <p:ph sz="quarter" idx="4"/>
          </p:nvPr>
        </p:nvSpPr>
        <p:spPr>
          <a:xfrm>
            <a:off x="4629150" y="2505075"/>
            <a:ext cx="3887788" cy="3684588"/>
          </a:xfrm>
        </p:spPr>
        <p:txBody>
          <a:bodyPr/>
          <a:lstStyle/>
          <a:p>
            <a:r>
              <a:rPr lang="zh-TW" altLang="en-US"/>
              <a:t>編輯母片文字樣式
第二層
第三層
第四層
第五層</a:t>
            </a:r>
            <a:endParaRPr lang="en-US"/>
          </a:p>
        </p:txBody>
      </p:sp>
      <p:sp>
        <p:nvSpPr>
          <p:cNvPr id="7" name="日期版面配置區 6">
            <a:extLst>
              <a:ext uri="{FF2B5EF4-FFF2-40B4-BE49-F238E27FC236}">
                <a16:creationId xmlns:a16="http://schemas.microsoft.com/office/drawing/2014/main" id="{7B9A772B-3D01-734D-BCB6-79C2B7CEFBCF}"/>
              </a:ext>
            </a:extLst>
          </p:cNvPr>
          <p:cNvSpPr>
            <a:spLocks noGrp="1"/>
          </p:cNvSpPr>
          <p:nvPr>
            <p:ph type="dt" sz="half" idx="10"/>
          </p:nvPr>
        </p:nvSpPr>
        <p:spPr/>
        <p:txBody>
          <a:bodyPr/>
          <a:lstStyle/>
          <a:p>
            <a:fld id="{E6D559F9-6FBE-0048-9187-5A3A3C1A74CA}" type="datetimeFigureOut">
              <a:rPr lang="en-US" smtClean="0"/>
              <a:t>5/2/24</a:t>
            </a:fld>
            <a:endParaRPr lang="en-US"/>
          </a:p>
        </p:txBody>
      </p:sp>
      <p:sp>
        <p:nvSpPr>
          <p:cNvPr id="8" name="頁尾版面配置區 7">
            <a:extLst>
              <a:ext uri="{FF2B5EF4-FFF2-40B4-BE49-F238E27FC236}">
                <a16:creationId xmlns:a16="http://schemas.microsoft.com/office/drawing/2014/main" id="{446DEDC6-1975-324B-B145-A2A47ADFCB66}"/>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8F5AAB32-0FE5-B541-9E35-C1D2DEFD6037}"/>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3139827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28F74C-FAE3-B24A-BB51-4CC3DA7E9C24}"/>
              </a:ext>
            </a:extLst>
          </p:cNvPr>
          <p:cNvSpPr>
            <a:spLocks noGrp="1"/>
          </p:cNvSpPr>
          <p:nvPr>
            <p:ph type="title"/>
          </p:nvPr>
        </p:nvSpPr>
        <p:spPr/>
        <p:txBody>
          <a:bodyPr/>
          <a:lstStyle/>
          <a:p>
            <a:r>
              <a:rPr lang="zh-TW" altLang="en-US"/>
              <a:t>按一下以編輯母片標題樣式</a:t>
            </a:r>
            <a:endParaRPr lang="en-US"/>
          </a:p>
        </p:txBody>
      </p:sp>
      <p:sp>
        <p:nvSpPr>
          <p:cNvPr id="3" name="日期版面配置區 2">
            <a:extLst>
              <a:ext uri="{FF2B5EF4-FFF2-40B4-BE49-F238E27FC236}">
                <a16:creationId xmlns:a16="http://schemas.microsoft.com/office/drawing/2014/main" id="{0DC8EDF8-0481-7543-BF50-4B90083A7CC7}"/>
              </a:ext>
            </a:extLst>
          </p:cNvPr>
          <p:cNvSpPr>
            <a:spLocks noGrp="1"/>
          </p:cNvSpPr>
          <p:nvPr>
            <p:ph type="dt" sz="half" idx="10"/>
          </p:nvPr>
        </p:nvSpPr>
        <p:spPr/>
        <p:txBody>
          <a:bodyPr/>
          <a:lstStyle/>
          <a:p>
            <a:fld id="{E6D559F9-6FBE-0048-9187-5A3A3C1A74CA}" type="datetimeFigureOut">
              <a:rPr lang="en-US" smtClean="0"/>
              <a:t>5/2/24</a:t>
            </a:fld>
            <a:endParaRPr lang="en-US"/>
          </a:p>
        </p:txBody>
      </p:sp>
      <p:sp>
        <p:nvSpPr>
          <p:cNvPr id="4" name="頁尾版面配置區 3">
            <a:extLst>
              <a:ext uri="{FF2B5EF4-FFF2-40B4-BE49-F238E27FC236}">
                <a16:creationId xmlns:a16="http://schemas.microsoft.com/office/drawing/2014/main" id="{3B012DD0-908C-FB47-8C28-431BA3350F37}"/>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BA53B4B4-98FD-F34B-8A25-8373DEA13BDE}"/>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366336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575C4AA-3F31-4548-86CF-7B7A03D2B3B9}"/>
              </a:ext>
            </a:extLst>
          </p:cNvPr>
          <p:cNvSpPr>
            <a:spLocks noGrp="1"/>
          </p:cNvSpPr>
          <p:nvPr>
            <p:ph type="dt" sz="half" idx="10"/>
          </p:nvPr>
        </p:nvSpPr>
        <p:spPr/>
        <p:txBody>
          <a:bodyPr/>
          <a:lstStyle/>
          <a:p>
            <a:fld id="{E6D559F9-6FBE-0048-9187-5A3A3C1A74CA}" type="datetimeFigureOut">
              <a:rPr lang="en-US" smtClean="0"/>
              <a:t>5/2/24</a:t>
            </a:fld>
            <a:endParaRPr lang="en-US"/>
          </a:p>
        </p:txBody>
      </p:sp>
      <p:sp>
        <p:nvSpPr>
          <p:cNvPr id="3" name="頁尾版面配置區 2">
            <a:extLst>
              <a:ext uri="{FF2B5EF4-FFF2-40B4-BE49-F238E27FC236}">
                <a16:creationId xmlns:a16="http://schemas.microsoft.com/office/drawing/2014/main" id="{492D35FA-B1D5-F64C-A3AB-41F266BA63A2}"/>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63F708A6-2356-EE44-A96C-1D1B0EF1C0BB}"/>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3540416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C8ABC1-8B7B-A649-BBFD-E2A94978CC22}"/>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CA5295F6-E716-394E-A6C8-0B71735F593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TW" altLang="en-US"/>
              <a:t>編輯母片文字樣式
第二層
第三層
第四層
第五層</a:t>
            </a:r>
            <a:endParaRPr lang="en-US"/>
          </a:p>
        </p:txBody>
      </p:sp>
      <p:sp>
        <p:nvSpPr>
          <p:cNvPr id="4" name="文字版面配置區 3">
            <a:extLst>
              <a:ext uri="{FF2B5EF4-FFF2-40B4-BE49-F238E27FC236}">
                <a16:creationId xmlns:a16="http://schemas.microsoft.com/office/drawing/2014/main" id="{A6F250C8-A9B6-464C-BAE4-B32E9AA7C3B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2B576313-3ADD-BF43-BB28-B87CA05A5748}"/>
              </a:ext>
            </a:extLst>
          </p:cNvPr>
          <p:cNvSpPr>
            <a:spLocks noGrp="1"/>
          </p:cNvSpPr>
          <p:nvPr>
            <p:ph type="dt" sz="half" idx="10"/>
          </p:nvPr>
        </p:nvSpPr>
        <p:spPr/>
        <p:txBody>
          <a:bodyPr/>
          <a:lstStyle/>
          <a:p>
            <a:fld id="{E6D559F9-6FBE-0048-9187-5A3A3C1A74CA}" type="datetimeFigureOut">
              <a:rPr lang="en-US" smtClean="0"/>
              <a:t>5/2/24</a:t>
            </a:fld>
            <a:endParaRPr lang="en-US"/>
          </a:p>
        </p:txBody>
      </p:sp>
      <p:sp>
        <p:nvSpPr>
          <p:cNvPr id="6" name="頁尾版面配置區 5">
            <a:extLst>
              <a:ext uri="{FF2B5EF4-FFF2-40B4-BE49-F238E27FC236}">
                <a16:creationId xmlns:a16="http://schemas.microsoft.com/office/drawing/2014/main" id="{95D4F6D7-6998-B845-83F0-3D819E908082}"/>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22698249-E858-1047-AFEE-EF3477B78386}"/>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680550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23CCB1-9729-4E4A-BD3E-06EFFDCC8D67}"/>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2700B3BB-6071-234A-A463-D08159DCDE3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文字版面配置區 3">
            <a:extLst>
              <a:ext uri="{FF2B5EF4-FFF2-40B4-BE49-F238E27FC236}">
                <a16:creationId xmlns:a16="http://schemas.microsoft.com/office/drawing/2014/main" id="{0386098F-1434-B94A-B787-F9DE2E0134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BE718063-4A06-BD43-831F-90B29164C4E2}"/>
              </a:ext>
            </a:extLst>
          </p:cNvPr>
          <p:cNvSpPr>
            <a:spLocks noGrp="1"/>
          </p:cNvSpPr>
          <p:nvPr>
            <p:ph type="dt" sz="half" idx="10"/>
          </p:nvPr>
        </p:nvSpPr>
        <p:spPr/>
        <p:txBody>
          <a:bodyPr/>
          <a:lstStyle/>
          <a:p>
            <a:fld id="{E6D559F9-6FBE-0048-9187-5A3A3C1A74CA}" type="datetimeFigureOut">
              <a:rPr lang="en-US" smtClean="0"/>
              <a:t>5/2/24</a:t>
            </a:fld>
            <a:endParaRPr lang="en-US"/>
          </a:p>
        </p:txBody>
      </p:sp>
      <p:sp>
        <p:nvSpPr>
          <p:cNvPr id="6" name="頁尾版面配置區 5">
            <a:extLst>
              <a:ext uri="{FF2B5EF4-FFF2-40B4-BE49-F238E27FC236}">
                <a16:creationId xmlns:a16="http://schemas.microsoft.com/office/drawing/2014/main" id="{07D6BBB8-C8AA-DC44-AD3E-E8F863B30925}"/>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575DDF83-94FC-AF42-904F-795CA5A263A6}"/>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442272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B4947A-7C61-D749-870D-8C5CE05B69B7}"/>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717F6190-42FE-664A-B8B3-BEFE4EE2B61D}"/>
              </a:ext>
            </a:extLst>
          </p:cNvPr>
          <p:cNvSpPr>
            <a:spLocks noGrp="1"/>
          </p:cNvSpPr>
          <p:nvPr>
            <p:ph type="body" orient="vert" idx="1"/>
          </p:nvPr>
        </p:nvSpPr>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8EDB5EEF-10B8-5143-8C06-7F5EDB5AF76E}"/>
              </a:ext>
            </a:extLst>
          </p:cNvPr>
          <p:cNvSpPr>
            <a:spLocks noGrp="1"/>
          </p:cNvSpPr>
          <p:nvPr>
            <p:ph type="dt" sz="half" idx="10"/>
          </p:nvPr>
        </p:nvSpPr>
        <p:spPr/>
        <p:txBody>
          <a:bodyPr/>
          <a:lstStyle/>
          <a:p>
            <a:fld id="{E6D559F9-6FBE-0048-9187-5A3A3C1A74CA}" type="datetimeFigureOut">
              <a:rPr lang="en-US" smtClean="0"/>
              <a:t>5/2/24</a:t>
            </a:fld>
            <a:endParaRPr lang="en-US"/>
          </a:p>
        </p:txBody>
      </p:sp>
      <p:sp>
        <p:nvSpPr>
          <p:cNvPr id="5" name="頁尾版面配置區 4">
            <a:extLst>
              <a:ext uri="{FF2B5EF4-FFF2-40B4-BE49-F238E27FC236}">
                <a16:creationId xmlns:a16="http://schemas.microsoft.com/office/drawing/2014/main" id="{1F5CDB50-7EA1-F243-89A0-8B6D8594A45C}"/>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AB6F8DAD-9E06-7D46-A3E1-EB3C715E8D01}"/>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4076214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157DCDB-F524-ED4B-A193-79D317667824}"/>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04810F0B-2E64-1C41-96B8-A167170D1D82}"/>
              </a:ext>
            </a:extLst>
          </p:cNvPr>
          <p:cNvSpPr>
            <a:spLocks noGrp="1"/>
          </p:cNvSpPr>
          <p:nvPr>
            <p:ph type="body" orient="vert" idx="1"/>
          </p:nvPr>
        </p:nvSpPr>
        <p:spPr>
          <a:xfrm>
            <a:off x="628650" y="365125"/>
            <a:ext cx="5762625" cy="5811838"/>
          </a:xfrm>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3ED15AD8-1FD4-B844-B233-AFE5F2DA9327}"/>
              </a:ext>
            </a:extLst>
          </p:cNvPr>
          <p:cNvSpPr>
            <a:spLocks noGrp="1"/>
          </p:cNvSpPr>
          <p:nvPr>
            <p:ph type="dt" sz="half" idx="10"/>
          </p:nvPr>
        </p:nvSpPr>
        <p:spPr/>
        <p:txBody>
          <a:bodyPr/>
          <a:lstStyle/>
          <a:p>
            <a:fld id="{E6D559F9-6FBE-0048-9187-5A3A3C1A74CA}" type="datetimeFigureOut">
              <a:rPr lang="en-US" smtClean="0"/>
              <a:t>5/2/24</a:t>
            </a:fld>
            <a:endParaRPr lang="en-US"/>
          </a:p>
        </p:txBody>
      </p:sp>
      <p:sp>
        <p:nvSpPr>
          <p:cNvPr id="5" name="頁尾版面配置區 4">
            <a:extLst>
              <a:ext uri="{FF2B5EF4-FFF2-40B4-BE49-F238E27FC236}">
                <a16:creationId xmlns:a16="http://schemas.microsoft.com/office/drawing/2014/main" id="{17CBCF4D-0ABD-354B-8D85-B4069240B67C}"/>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56F6C29F-2C96-304E-AAE2-70BCF5F8797B}"/>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3000936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90E969-7223-3A49-A4B8-29B96D0A7A7F}"/>
              </a:ext>
            </a:extLst>
          </p:cNvPr>
          <p:cNvSpPr>
            <a:spLocks noGrp="1"/>
          </p:cNvSpPr>
          <p:nvPr>
            <p:ph type="title"/>
          </p:nvPr>
        </p:nvSpPr>
        <p:spPr/>
        <p:txBody>
          <a:bodyPr/>
          <a:lstStyle>
            <a:lvl1pPr>
              <a:defRPr>
                <a:solidFill>
                  <a:schemeClr val="accent1">
                    <a:lumMod val="75000"/>
                  </a:schemeClr>
                </a:solidFill>
              </a:defRPr>
            </a:lvl1pPr>
          </a:lstStyle>
          <a:p>
            <a:r>
              <a:rPr lang="zh-TW" altLang="en-US"/>
              <a:t>按一下以編輯母片標題樣式</a:t>
            </a:r>
            <a:endParaRPr lang="en-US" dirty="0"/>
          </a:p>
        </p:txBody>
      </p:sp>
      <p:sp>
        <p:nvSpPr>
          <p:cNvPr id="3" name="日期版面配置區 2">
            <a:extLst>
              <a:ext uri="{FF2B5EF4-FFF2-40B4-BE49-F238E27FC236}">
                <a16:creationId xmlns:a16="http://schemas.microsoft.com/office/drawing/2014/main" id="{D062D6DD-2875-EA46-A7FE-D693B36418E7}"/>
              </a:ext>
            </a:extLst>
          </p:cNvPr>
          <p:cNvSpPr>
            <a:spLocks noGrp="1"/>
          </p:cNvSpPr>
          <p:nvPr>
            <p:ph type="dt" sz="half" idx="10"/>
          </p:nvPr>
        </p:nvSpPr>
        <p:spPr/>
        <p:txBody>
          <a:bodyPr/>
          <a:lstStyle/>
          <a:p>
            <a:fld id="{36AE07FD-080A-5140-9897-6EC7255412F7}" type="datetimeFigureOut">
              <a:rPr kumimoji="1" lang="zh-TW" altLang="en-US" smtClean="0"/>
              <a:t>2024/5/2</a:t>
            </a:fld>
            <a:endParaRPr kumimoji="1" lang="zh-TW" altLang="en-US"/>
          </a:p>
        </p:txBody>
      </p:sp>
      <p:sp>
        <p:nvSpPr>
          <p:cNvPr id="4" name="頁尾版面配置區 3">
            <a:extLst>
              <a:ext uri="{FF2B5EF4-FFF2-40B4-BE49-F238E27FC236}">
                <a16:creationId xmlns:a16="http://schemas.microsoft.com/office/drawing/2014/main" id="{09D3706D-8334-6E4A-9113-3929D6EE038A}"/>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D307FF06-4A96-3F4F-A4D2-D0CD9904BC4F}"/>
              </a:ext>
            </a:extLst>
          </p:cNvPr>
          <p:cNvSpPr>
            <a:spLocks noGrp="1"/>
          </p:cNvSpPr>
          <p:nvPr>
            <p:ph type="sldNum" sz="quarter" idx="12"/>
          </p:nvPr>
        </p:nvSpPr>
        <p:spPr/>
        <p:txBody>
          <a:bodyPr/>
          <a:lstStyle/>
          <a:p>
            <a:fld id="{5EC5E291-EFB9-DE4A-BC57-C297CDA5E628}" type="slidenum">
              <a:rPr kumimoji="1" lang="zh-TW" altLang="en-US" smtClean="0"/>
              <a:t>‹#›</a:t>
            </a:fld>
            <a:endParaRPr kumimoji="1" lang="zh-TW" altLang="en-US"/>
          </a:p>
        </p:txBody>
      </p:sp>
      <p:grpSp>
        <p:nvGrpSpPr>
          <p:cNvPr id="6" name="群組 5">
            <a:extLst>
              <a:ext uri="{FF2B5EF4-FFF2-40B4-BE49-F238E27FC236}">
                <a16:creationId xmlns:a16="http://schemas.microsoft.com/office/drawing/2014/main" id="{A048A878-106A-124E-9422-EBDBA7AB64E1}"/>
              </a:ext>
            </a:extLst>
          </p:cNvPr>
          <p:cNvGrpSpPr/>
          <p:nvPr/>
        </p:nvGrpSpPr>
        <p:grpSpPr>
          <a:xfrm>
            <a:off x="0" y="6423844"/>
            <a:ext cx="9144000" cy="434156"/>
            <a:chOff x="0" y="6463188"/>
            <a:chExt cx="9144000" cy="434156"/>
          </a:xfrm>
        </p:grpSpPr>
        <p:sp>
          <p:nvSpPr>
            <p:cNvPr id="7" name="矩形 6">
              <a:extLst>
                <a:ext uri="{FF2B5EF4-FFF2-40B4-BE49-F238E27FC236}">
                  <a16:creationId xmlns:a16="http://schemas.microsoft.com/office/drawing/2014/main" id="{B6171DC2-D013-264C-88BC-FF7508CDF2D1}"/>
                </a:ext>
              </a:extLst>
            </p:cNvPr>
            <p:cNvSpPr/>
            <p:nvPr/>
          </p:nvSpPr>
          <p:spPr>
            <a:xfrm>
              <a:off x="0" y="6463188"/>
              <a:ext cx="9144000" cy="4341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8" name="群組 7">
              <a:extLst>
                <a:ext uri="{FF2B5EF4-FFF2-40B4-BE49-F238E27FC236}">
                  <a16:creationId xmlns:a16="http://schemas.microsoft.com/office/drawing/2014/main" id="{4CD2F4B3-AD69-554E-84E0-DC954F858E1B}"/>
                </a:ext>
              </a:extLst>
            </p:cNvPr>
            <p:cNvGrpSpPr>
              <a:grpSpLocks noChangeAspect="1"/>
            </p:cNvGrpSpPr>
            <p:nvPr/>
          </p:nvGrpSpPr>
          <p:grpSpPr>
            <a:xfrm>
              <a:off x="110440" y="6573636"/>
              <a:ext cx="6642213" cy="216001"/>
              <a:chOff x="189953" y="266411"/>
              <a:chExt cx="9253892" cy="300941"/>
            </a:xfrm>
          </p:grpSpPr>
          <p:pic>
            <p:nvPicPr>
              <p:cNvPr id="11" name="圖片 10">
                <a:extLst>
                  <a:ext uri="{FF2B5EF4-FFF2-40B4-BE49-F238E27FC236}">
                    <a16:creationId xmlns:a16="http://schemas.microsoft.com/office/drawing/2014/main" id="{4C37F382-569C-BD4A-AD54-AED102F920A3}"/>
                  </a:ext>
                </a:extLst>
              </p:cNvPr>
              <p:cNvPicPr>
                <a:picLocks noChangeAspect="1"/>
              </p:cNvPicPr>
              <p:nvPr/>
            </p:nvPicPr>
            <p:blipFill>
              <a:blip r:embed="rId2">
                <a:alphaModFix amt="31000"/>
              </a:blip>
              <a:stretch>
                <a:fillRect/>
              </a:stretch>
            </p:blipFill>
            <p:spPr>
              <a:xfrm>
                <a:off x="189953" y="266411"/>
                <a:ext cx="4557648" cy="300012"/>
              </a:xfrm>
              <a:prstGeom prst="rect">
                <a:avLst/>
              </a:prstGeom>
            </p:spPr>
          </p:pic>
          <p:pic>
            <p:nvPicPr>
              <p:cNvPr id="12" name="圖片 11">
                <a:extLst>
                  <a:ext uri="{FF2B5EF4-FFF2-40B4-BE49-F238E27FC236}">
                    <a16:creationId xmlns:a16="http://schemas.microsoft.com/office/drawing/2014/main" id="{0AB57D99-1688-3E4C-A911-90C6A5FA25DC}"/>
                  </a:ext>
                </a:extLst>
              </p:cNvPr>
              <p:cNvPicPr>
                <a:picLocks noChangeAspect="1"/>
              </p:cNvPicPr>
              <p:nvPr/>
            </p:nvPicPr>
            <p:blipFill>
              <a:blip r:embed="rId2">
                <a:alphaModFix amt="31000"/>
              </a:blip>
              <a:stretch>
                <a:fillRect/>
              </a:stretch>
            </p:blipFill>
            <p:spPr>
              <a:xfrm rot="10800000">
                <a:off x="4886197" y="267338"/>
                <a:ext cx="4557648" cy="300014"/>
              </a:xfrm>
              <a:prstGeom prst="rect">
                <a:avLst/>
              </a:prstGeom>
            </p:spPr>
          </p:pic>
        </p:grpSp>
        <p:pic>
          <p:nvPicPr>
            <p:cNvPr id="9" name="圖片 8">
              <a:extLst>
                <a:ext uri="{FF2B5EF4-FFF2-40B4-BE49-F238E27FC236}">
                  <a16:creationId xmlns:a16="http://schemas.microsoft.com/office/drawing/2014/main" id="{F563B128-B0DA-F943-8075-AC1B382529E3}"/>
                </a:ext>
              </a:extLst>
            </p:cNvPr>
            <p:cNvPicPr>
              <a:picLocks noChangeAspect="1"/>
            </p:cNvPicPr>
            <p:nvPr/>
          </p:nvPicPr>
          <p:blipFill>
            <a:blip r:embed="rId2">
              <a:alphaModFix amt="31000"/>
            </a:blip>
            <a:stretch>
              <a:fillRect/>
            </a:stretch>
          </p:blipFill>
          <p:spPr>
            <a:xfrm rot="10800000">
              <a:off x="6419532" y="6609635"/>
              <a:ext cx="2724467" cy="179335"/>
            </a:xfrm>
            <a:prstGeom prst="rect">
              <a:avLst/>
            </a:prstGeom>
          </p:spPr>
        </p:pic>
        <p:cxnSp>
          <p:nvCxnSpPr>
            <p:cNvPr id="10" name="直線接點 9">
              <a:extLst>
                <a:ext uri="{FF2B5EF4-FFF2-40B4-BE49-F238E27FC236}">
                  <a16:creationId xmlns:a16="http://schemas.microsoft.com/office/drawing/2014/main" id="{4C1B996F-EC84-9041-90FE-4DA8CCEE9E51}"/>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3" name="群組 12">
            <a:extLst>
              <a:ext uri="{FF2B5EF4-FFF2-40B4-BE49-F238E27FC236}">
                <a16:creationId xmlns:a16="http://schemas.microsoft.com/office/drawing/2014/main" id="{4672F845-3F86-5A46-8A18-B30A61906246}"/>
              </a:ext>
            </a:extLst>
          </p:cNvPr>
          <p:cNvGrpSpPr/>
          <p:nvPr/>
        </p:nvGrpSpPr>
        <p:grpSpPr>
          <a:xfrm>
            <a:off x="-16597" y="-41872"/>
            <a:ext cx="9157950" cy="111655"/>
            <a:chOff x="-16597" y="-1"/>
            <a:chExt cx="9157950" cy="111655"/>
          </a:xfrm>
        </p:grpSpPr>
        <p:sp>
          <p:nvSpPr>
            <p:cNvPr id="14" name="矩形 13">
              <a:extLst>
                <a:ext uri="{FF2B5EF4-FFF2-40B4-BE49-F238E27FC236}">
                  <a16:creationId xmlns:a16="http://schemas.microsoft.com/office/drawing/2014/main" id="{0BB2D376-18FD-C54A-886D-C7C1BA66DF57}"/>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5">
                    <a:lumMod val="60000"/>
                    <a:lumOff val="4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C5FF1C78-998C-8044-AD4F-A63F5D79F51C}"/>
                </a:ext>
              </a:extLst>
            </p:cNvPr>
            <p:cNvSpPr/>
            <p:nvPr/>
          </p:nvSpPr>
          <p:spPr>
            <a:xfrm flipV="1">
              <a:off x="-16597" y="-1"/>
              <a:ext cx="5079612" cy="111655"/>
            </a:xfrm>
            <a:prstGeom prst="rect">
              <a:avLst/>
            </a:prstGeom>
            <a:gradFill flip="none" rotWithShape="1">
              <a:gsLst>
                <a:gs pos="0">
                  <a:schemeClr val="accent5">
                    <a:lumMod val="60000"/>
                    <a:lumOff val="40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3111624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2CDBD5F-75A2-3149-89BD-A3AB78AC96A2}"/>
              </a:ext>
            </a:extLst>
          </p:cNvPr>
          <p:cNvSpPr>
            <a:spLocks noGrp="1"/>
          </p:cNvSpPr>
          <p:nvPr>
            <p:ph type="dt" sz="half" idx="10"/>
          </p:nvPr>
        </p:nvSpPr>
        <p:spPr/>
        <p:txBody>
          <a:bodyPr/>
          <a:lstStyle/>
          <a:p>
            <a:fld id="{36AE07FD-080A-5140-9897-6EC7255412F7}" type="datetimeFigureOut">
              <a:rPr kumimoji="1" lang="zh-TW" altLang="en-US" smtClean="0"/>
              <a:t>2024/5/2</a:t>
            </a:fld>
            <a:endParaRPr kumimoji="1" lang="zh-TW" altLang="en-US"/>
          </a:p>
        </p:txBody>
      </p:sp>
      <p:sp>
        <p:nvSpPr>
          <p:cNvPr id="3" name="頁尾版面配置區 2">
            <a:extLst>
              <a:ext uri="{FF2B5EF4-FFF2-40B4-BE49-F238E27FC236}">
                <a16:creationId xmlns:a16="http://schemas.microsoft.com/office/drawing/2014/main" id="{0DF98196-EF9E-FB4F-8E37-1DAD456AC0AC}"/>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2479B265-54F1-5840-990D-84AFAFF54A4D}"/>
              </a:ext>
            </a:extLst>
          </p:cNvPr>
          <p:cNvSpPr>
            <a:spLocks noGrp="1"/>
          </p:cNvSpPr>
          <p:nvPr>
            <p:ph type="sldNum" sz="quarter" idx="12"/>
          </p:nvPr>
        </p:nvSpPr>
        <p:spPr/>
        <p:txBody>
          <a:bodyPr/>
          <a:lstStyle/>
          <a:p>
            <a:fld id="{5EC5E291-EFB9-DE4A-BC57-C297CDA5E628}" type="slidenum">
              <a:rPr kumimoji="1" lang="zh-TW" altLang="en-US" smtClean="0"/>
              <a:t>‹#›</a:t>
            </a:fld>
            <a:endParaRPr kumimoji="1" lang="zh-TW" altLang="en-US"/>
          </a:p>
        </p:txBody>
      </p:sp>
      <p:grpSp>
        <p:nvGrpSpPr>
          <p:cNvPr id="5" name="群組 4">
            <a:extLst>
              <a:ext uri="{FF2B5EF4-FFF2-40B4-BE49-F238E27FC236}">
                <a16:creationId xmlns:a16="http://schemas.microsoft.com/office/drawing/2014/main" id="{3A42291A-CBCD-784B-B17D-8A6ABBBAEF74}"/>
              </a:ext>
            </a:extLst>
          </p:cNvPr>
          <p:cNvGrpSpPr/>
          <p:nvPr/>
        </p:nvGrpSpPr>
        <p:grpSpPr>
          <a:xfrm>
            <a:off x="0" y="6423844"/>
            <a:ext cx="9144000" cy="434156"/>
            <a:chOff x="0" y="6463188"/>
            <a:chExt cx="9144000" cy="434156"/>
          </a:xfrm>
        </p:grpSpPr>
        <p:sp>
          <p:nvSpPr>
            <p:cNvPr id="6" name="矩形 5">
              <a:extLst>
                <a:ext uri="{FF2B5EF4-FFF2-40B4-BE49-F238E27FC236}">
                  <a16:creationId xmlns:a16="http://schemas.microsoft.com/office/drawing/2014/main" id="{37406BB4-4E89-4B48-921F-5380AB990114}"/>
                </a:ext>
              </a:extLst>
            </p:cNvPr>
            <p:cNvSpPr/>
            <p:nvPr/>
          </p:nvSpPr>
          <p:spPr>
            <a:xfrm>
              <a:off x="0" y="6463188"/>
              <a:ext cx="9144000" cy="4341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7" name="群組 6">
              <a:extLst>
                <a:ext uri="{FF2B5EF4-FFF2-40B4-BE49-F238E27FC236}">
                  <a16:creationId xmlns:a16="http://schemas.microsoft.com/office/drawing/2014/main" id="{089F7FF5-E7FA-0B4F-8C09-8373E77A1F1E}"/>
                </a:ext>
              </a:extLst>
            </p:cNvPr>
            <p:cNvGrpSpPr>
              <a:grpSpLocks noChangeAspect="1"/>
            </p:cNvGrpSpPr>
            <p:nvPr/>
          </p:nvGrpSpPr>
          <p:grpSpPr>
            <a:xfrm>
              <a:off x="110440" y="6573636"/>
              <a:ext cx="6642213" cy="216001"/>
              <a:chOff x="189953" y="266411"/>
              <a:chExt cx="9253892" cy="300941"/>
            </a:xfrm>
          </p:grpSpPr>
          <p:pic>
            <p:nvPicPr>
              <p:cNvPr id="10" name="圖片 9">
                <a:extLst>
                  <a:ext uri="{FF2B5EF4-FFF2-40B4-BE49-F238E27FC236}">
                    <a16:creationId xmlns:a16="http://schemas.microsoft.com/office/drawing/2014/main" id="{5F30C0FC-FE17-F24B-B866-527369C05777}"/>
                  </a:ext>
                </a:extLst>
              </p:cNvPr>
              <p:cNvPicPr>
                <a:picLocks noChangeAspect="1"/>
              </p:cNvPicPr>
              <p:nvPr/>
            </p:nvPicPr>
            <p:blipFill>
              <a:blip r:embed="rId2">
                <a:alphaModFix amt="31000"/>
              </a:blip>
              <a:stretch>
                <a:fillRect/>
              </a:stretch>
            </p:blipFill>
            <p:spPr>
              <a:xfrm>
                <a:off x="189953" y="266411"/>
                <a:ext cx="4557648" cy="300012"/>
              </a:xfrm>
              <a:prstGeom prst="rect">
                <a:avLst/>
              </a:prstGeom>
            </p:spPr>
          </p:pic>
          <p:pic>
            <p:nvPicPr>
              <p:cNvPr id="11" name="圖片 10">
                <a:extLst>
                  <a:ext uri="{FF2B5EF4-FFF2-40B4-BE49-F238E27FC236}">
                    <a16:creationId xmlns:a16="http://schemas.microsoft.com/office/drawing/2014/main" id="{336AD7B9-FD67-4349-BC40-D88A4CA4D999}"/>
                  </a:ext>
                </a:extLst>
              </p:cNvPr>
              <p:cNvPicPr>
                <a:picLocks noChangeAspect="1"/>
              </p:cNvPicPr>
              <p:nvPr/>
            </p:nvPicPr>
            <p:blipFill>
              <a:blip r:embed="rId2">
                <a:alphaModFix amt="31000"/>
              </a:blip>
              <a:stretch>
                <a:fillRect/>
              </a:stretch>
            </p:blipFill>
            <p:spPr>
              <a:xfrm rot="10800000">
                <a:off x="4886197" y="267338"/>
                <a:ext cx="4557648" cy="300014"/>
              </a:xfrm>
              <a:prstGeom prst="rect">
                <a:avLst/>
              </a:prstGeom>
            </p:spPr>
          </p:pic>
        </p:grpSp>
        <p:pic>
          <p:nvPicPr>
            <p:cNvPr id="8" name="圖片 7">
              <a:extLst>
                <a:ext uri="{FF2B5EF4-FFF2-40B4-BE49-F238E27FC236}">
                  <a16:creationId xmlns:a16="http://schemas.microsoft.com/office/drawing/2014/main" id="{818226C3-F415-2142-8374-95649693ED45}"/>
                </a:ext>
              </a:extLst>
            </p:cNvPr>
            <p:cNvPicPr>
              <a:picLocks noChangeAspect="1"/>
            </p:cNvPicPr>
            <p:nvPr/>
          </p:nvPicPr>
          <p:blipFill>
            <a:blip r:embed="rId2">
              <a:alphaModFix amt="31000"/>
            </a:blip>
            <a:stretch>
              <a:fillRect/>
            </a:stretch>
          </p:blipFill>
          <p:spPr>
            <a:xfrm rot="10800000">
              <a:off x="6419532" y="6609635"/>
              <a:ext cx="2724467" cy="179335"/>
            </a:xfrm>
            <a:prstGeom prst="rect">
              <a:avLst/>
            </a:prstGeom>
          </p:spPr>
        </p:pic>
        <p:cxnSp>
          <p:nvCxnSpPr>
            <p:cNvPr id="9" name="直線接點 8">
              <a:extLst>
                <a:ext uri="{FF2B5EF4-FFF2-40B4-BE49-F238E27FC236}">
                  <a16:creationId xmlns:a16="http://schemas.microsoft.com/office/drawing/2014/main" id="{25CEC790-193A-6140-A574-71376C4ECD43}"/>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2" name="群組 11">
            <a:extLst>
              <a:ext uri="{FF2B5EF4-FFF2-40B4-BE49-F238E27FC236}">
                <a16:creationId xmlns:a16="http://schemas.microsoft.com/office/drawing/2014/main" id="{0C62D644-5FA8-8A48-9B57-080C015F0B46}"/>
              </a:ext>
            </a:extLst>
          </p:cNvPr>
          <p:cNvGrpSpPr/>
          <p:nvPr/>
        </p:nvGrpSpPr>
        <p:grpSpPr>
          <a:xfrm>
            <a:off x="-16597" y="-41872"/>
            <a:ext cx="9157950" cy="111655"/>
            <a:chOff x="-16597" y="-1"/>
            <a:chExt cx="9157950" cy="111655"/>
          </a:xfrm>
        </p:grpSpPr>
        <p:sp>
          <p:nvSpPr>
            <p:cNvPr id="13" name="矩形 12">
              <a:extLst>
                <a:ext uri="{FF2B5EF4-FFF2-40B4-BE49-F238E27FC236}">
                  <a16:creationId xmlns:a16="http://schemas.microsoft.com/office/drawing/2014/main" id="{D433699D-C366-244C-B8A5-CFA8EE06B2C5}"/>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5">
                    <a:lumMod val="60000"/>
                    <a:lumOff val="4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5F613E20-25C7-EB4C-994E-D49EDDACE5E0}"/>
                </a:ext>
              </a:extLst>
            </p:cNvPr>
            <p:cNvSpPr/>
            <p:nvPr/>
          </p:nvSpPr>
          <p:spPr>
            <a:xfrm flipV="1">
              <a:off x="-16597" y="-1"/>
              <a:ext cx="5079612" cy="111655"/>
            </a:xfrm>
            <a:prstGeom prst="rect">
              <a:avLst/>
            </a:prstGeom>
            <a:gradFill flip="none" rotWithShape="1">
              <a:gsLst>
                <a:gs pos="0">
                  <a:schemeClr val="accent5">
                    <a:lumMod val="60000"/>
                    <a:lumOff val="40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385365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12A03C-57E9-BB43-895C-AC32645A3970}"/>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553C8C85-EBAC-4342-BB43-21D67C3C282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zh-TW" altLang="en-US"/>
              <a:t>編輯母片文字樣式
第二層
第三層
第四層
第五層</a:t>
            </a:r>
            <a:endParaRPr lang="en-US"/>
          </a:p>
        </p:txBody>
      </p:sp>
      <p:sp>
        <p:nvSpPr>
          <p:cNvPr id="4" name="文字版面配置區 3">
            <a:extLst>
              <a:ext uri="{FF2B5EF4-FFF2-40B4-BE49-F238E27FC236}">
                <a16:creationId xmlns:a16="http://schemas.microsoft.com/office/drawing/2014/main" id="{22F00CFC-B5AD-A944-8F4C-52881E1A1E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180CF00A-FDCE-4E4F-B5F8-70C542A3EAEA}"/>
              </a:ext>
            </a:extLst>
          </p:cNvPr>
          <p:cNvSpPr>
            <a:spLocks noGrp="1"/>
          </p:cNvSpPr>
          <p:nvPr>
            <p:ph type="dt" sz="half" idx="10"/>
          </p:nvPr>
        </p:nvSpPr>
        <p:spPr/>
        <p:txBody>
          <a:bodyPr/>
          <a:lstStyle/>
          <a:p>
            <a:fld id="{36AE07FD-080A-5140-9897-6EC7255412F7}" type="datetimeFigureOut">
              <a:rPr kumimoji="1" lang="zh-TW" altLang="en-US" smtClean="0"/>
              <a:t>2024/5/2</a:t>
            </a:fld>
            <a:endParaRPr kumimoji="1" lang="zh-TW" altLang="en-US"/>
          </a:p>
        </p:txBody>
      </p:sp>
      <p:sp>
        <p:nvSpPr>
          <p:cNvPr id="6" name="頁尾版面配置區 5">
            <a:extLst>
              <a:ext uri="{FF2B5EF4-FFF2-40B4-BE49-F238E27FC236}">
                <a16:creationId xmlns:a16="http://schemas.microsoft.com/office/drawing/2014/main" id="{FAABEED8-71F0-E34B-9453-ED4F97F021E5}"/>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2EAC84D7-6F2A-7646-9398-1B0ECC80D997}"/>
              </a:ext>
            </a:extLst>
          </p:cNvPr>
          <p:cNvSpPr>
            <a:spLocks noGrp="1"/>
          </p:cNvSpPr>
          <p:nvPr>
            <p:ph type="sldNum" sz="quarter" idx="12"/>
          </p:nvPr>
        </p:nvSpPr>
        <p:spPr/>
        <p:txBody>
          <a:bodyPr/>
          <a:lstStyle/>
          <a:p>
            <a:fld id="{5EC5E291-EFB9-DE4A-BC57-C297CDA5E628}" type="slidenum">
              <a:rPr kumimoji="1" lang="zh-TW" altLang="en-US" smtClean="0"/>
              <a:t>‹#›</a:t>
            </a:fld>
            <a:endParaRPr kumimoji="1" lang="zh-TW" altLang="en-US"/>
          </a:p>
        </p:txBody>
      </p:sp>
    </p:spTree>
    <p:extLst>
      <p:ext uri="{BB962C8B-B14F-4D97-AF65-F5344CB8AC3E}">
        <p14:creationId xmlns:p14="http://schemas.microsoft.com/office/powerpoint/2010/main" val="1642488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C9DBAC-7D08-7A4E-AC6C-ED0FF8DF566C}"/>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35C8D69B-5343-0845-BAF0-4F9A35A30CD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a:p>
        </p:txBody>
      </p:sp>
      <p:sp>
        <p:nvSpPr>
          <p:cNvPr id="4" name="文字版面配置區 3">
            <a:extLst>
              <a:ext uri="{FF2B5EF4-FFF2-40B4-BE49-F238E27FC236}">
                <a16:creationId xmlns:a16="http://schemas.microsoft.com/office/drawing/2014/main" id="{B494284F-DF8C-F54B-99DF-305F6D08F76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B5E6FBD6-0E98-2945-89B3-376C35EF4CEE}"/>
              </a:ext>
            </a:extLst>
          </p:cNvPr>
          <p:cNvSpPr>
            <a:spLocks noGrp="1"/>
          </p:cNvSpPr>
          <p:nvPr>
            <p:ph type="dt" sz="half" idx="10"/>
          </p:nvPr>
        </p:nvSpPr>
        <p:spPr/>
        <p:txBody>
          <a:bodyPr/>
          <a:lstStyle/>
          <a:p>
            <a:fld id="{36AE07FD-080A-5140-9897-6EC7255412F7}" type="datetimeFigureOut">
              <a:rPr kumimoji="1" lang="zh-TW" altLang="en-US" smtClean="0"/>
              <a:t>2024/5/2</a:t>
            </a:fld>
            <a:endParaRPr kumimoji="1" lang="zh-TW" altLang="en-US"/>
          </a:p>
        </p:txBody>
      </p:sp>
      <p:sp>
        <p:nvSpPr>
          <p:cNvPr id="6" name="頁尾版面配置區 5">
            <a:extLst>
              <a:ext uri="{FF2B5EF4-FFF2-40B4-BE49-F238E27FC236}">
                <a16:creationId xmlns:a16="http://schemas.microsoft.com/office/drawing/2014/main" id="{D8258F04-C2DD-F146-9F27-CCB1130002C6}"/>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4600A99E-05A1-E547-8066-6CED69F52238}"/>
              </a:ext>
            </a:extLst>
          </p:cNvPr>
          <p:cNvSpPr>
            <a:spLocks noGrp="1"/>
          </p:cNvSpPr>
          <p:nvPr>
            <p:ph type="sldNum" sz="quarter" idx="12"/>
          </p:nvPr>
        </p:nvSpPr>
        <p:spPr/>
        <p:txBody>
          <a:bodyPr/>
          <a:lstStyle/>
          <a:p>
            <a:fld id="{5EC5E291-EFB9-DE4A-BC57-C297CDA5E628}" type="slidenum">
              <a:rPr kumimoji="1" lang="zh-TW" altLang="en-US" smtClean="0"/>
              <a:t>‹#›</a:t>
            </a:fld>
            <a:endParaRPr kumimoji="1" lang="zh-TW" altLang="en-US"/>
          </a:p>
        </p:txBody>
      </p:sp>
    </p:spTree>
    <p:extLst>
      <p:ext uri="{BB962C8B-B14F-4D97-AF65-F5344CB8AC3E}">
        <p14:creationId xmlns:p14="http://schemas.microsoft.com/office/powerpoint/2010/main" val="3374825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D035027-AC4E-C84F-BD0D-824226E2E35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239109F4-A7F3-A044-9587-654A29EEF8C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E19D1D07-8A7D-E94C-8DC1-E4ABC4F4207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AE07FD-080A-5140-9897-6EC7255412F7}" type="datetimeFigureOut">
              <a:rPr kumimoji="1" lang="zh-TW" altLang="en-US" smtClean="0"/>
              <a:t>2024/5/2</a:t>
            </a:fld>
            <a:endParaRPr kumimoji="1" lang="zh-TW" altLang="en-US"/>
          </a:p>
        </p:txBody>
      </p:sp>
      <p:sp>
        <p:nvSpPr>
          <p:cNvPr id="5" name="頁尾版面配置區 4">
            <a:extLst>
              <a:ext uri="{FF2B5EF4-FFF2-40B4-BE49-F238E27FC236}">
                <a16:creationId xmlns:a16="http://schemas.microsoft.com/office/drawing/2014/main" id="{2253029E-0FD9-D54A-AF5C-9FC3E52C0DF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814FF9DF-1C9F-C24B-B2B9-6A23F293DB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C5E291-EFB9-DE4A-BC57-C297CDA5E628}" type="slidenum">
              <a:rPr kumimoji="1" lang="zh-TW" altLang="en-US" smtClean="0"/>
              <a:t>‹#›</a:t>
            </a:fld>
            <a:endParaRPr kumimoji="1" lang="zh-TW" altLang="en-US"/>
          </a:p>
        </p:txBody>
      </p:sp>
    </p:spTree>
    <p:extLst>
      <p:ext uri="{BB962C8B-B14F-4D97-AF65-F5344CB8AC3E}">
        <p14:creationId xmlns:p14="http://schemas.microsoft.com/office/powerpoint/2010/main" val="13849334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lang="en-US" altLang="en-US" sz="3200" b="0" i="0" kern="1200" dirty="0">
          <a:solidFill>
            <a:schemeClr val="accent1">
              <a:lumMod val="75000"/>
            </a:schemeClr>
          </a:solidFill>
          <a:latin typeface="Noto Sans CJK TC Medium" panose="020B0500000000000000" pitchFamily="34" charset="-128"/>
          <a:ea typeface="Noto Sans CJK TC Medium" panose="020B0500000000000000" pitchFamily="34" charset="-128"/>
          <a:cs typeface="Noto Nastaliq Urdu" panose="020B0502040504020204" pitchFamily="34" charset="-78"/>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E714339-73D4-434E-B6FF-1582A5C22F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824AC1C7-4E5F-D745-BF5A-FE530B0A28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ECEEBECD-587E-8144-851B-EE5EDCCC7D8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324AC-2FDE-8443-BA4D-4CF6B5BD84CA}" type="datetimeFigureOut">
              <a:rPr lang="en-US" smtClean="0"/>
              <a:t>5/2/24</a:t>
            </a:fld>
            <a:endParaRPr lang="en-US"/>
          </a:p>
        </p:txBody>
      </p:sp>
      <p:sp>
        <p:nvSpPr>
          <p:cNvPr id="5" name="頁尾版面配置區 4">
            <a:extLst>
              <a:ext uri="{FF2B5EF4-FFF2-40B4-BE49-F238E27FC236}">
                <a16:creationId xmlns:a16="http://schemas.microsoft.com/office/drawing/2014/main" id="{B798EA10-2953-B346-831D-7BA0A1BE87C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3261D3E8-52E9-4E4C-A6F0-0AC838E47DB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92F49-B75C-154F-9F7E-B1CE5C246B75}" type="slidenum">
              <a:rPr lang="en-US" smtClean="0"/>
              <a:t>‹#›</a:t>
            </a:fld>
            <a:endParaRPr lang="en-US"/>
          </a:p>
        </p:txBody>
      </p:sp>
    </p:spTree>
    <p:extLst>
      <p:ext uri="{BB962C8B-B14F-4D97-AF65-F5344CB8AC3E}">
        <p14:creationId xmlns:p14="http://schemas.microsoft.com/office/powerpoint/2010/main" val="22306767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3200" b="0" i="0" kern="1200">
          <a:solidFill>
            <a:srgbClr val="6B412B"/>
          </a:solidFill>
          <a:latin typeface="Noto Sans CJK TC Medium" panose="020B0500000000000000" pitchFamily="34" charset="-128"/>
          <a:ea typeface="Noto Sans CJK TC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0587298D-3D77-EE4A-9D90-54DF78E36F8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2530E41F-51F6-4F4B-98B2-5651F4522D5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Tree>
    <p:extLst>
      <p:ext uri="{BB962C8B-B14F-4D97-AF65-F5344CB8AC3E}">
        <p14:creationId xmlns:p14="http://schemas.microsoft.com/office/powerpoint/2010/main" val="37135248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200" b="0" i="0" kern="1200">
          <a:solidFill>
            <a:schemeClr val="accent6">
              <a:lumMod val="50000"/>
            </a:schemeClr>
          </a:solidFill>
          <a:latin typeface="Noto Sans CJK TC Medium" panose="020B0500000000000000" pitchFamily="34" charset="-128"/>
          <a:ea typeface="Noto Sans CJK TC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5423AAE-F616-9C40-8393-1F0C0E14FD3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E37192A4-F38F-364F-9E6B-232D081728A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14245AFC-5EE9-2642-A457-AC09901EAA7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AF9D6-8ABE-654A-8CC2-BBF0C89DFEC8}" type="datetimeFigureOut">
              <a:rPr lang="en-US" smtClean="0"/>
              <a:t>5/2/24</a:t>
            </a:fld>
            <a:endParaRPr lang="en-US"/>
          </a:p>
        </p:txBody>
      </p:sp>
      <p:sp>
        <p:nvSpPr>
          <p:cNvPr id="5" name="頁尾版面配置區 4">
            <a:extLst>
              <a:ext uri="{FF2B5EF4-FFF2-40B4-BE49-F238E27FC236}">
                <a16:creationId xmlns:a16="http://schemas.microsoft.com/office/drawing/2014/main" id="{BAEB8473-1404-FF4D-B7BB-906665CFD51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DF0DC4D3-0709-CE4F-B97D-086DD700F37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90B56-46C4-FE44-BAE8-D7F2BE9069C4}" type="slidenum">
              <a:rPr lang="en-US" smtClean="0"/>
              <a:t>‹#›</a:t>
            </a:fld>
            <a:endParaRPr lang="en-US"/>
          </a:p>
        </p:txBody>
      </p:sp>
    </p:spTree>
    <p:extLst>
      <p:ext uri="{BB962C8B-B14F-4D97-AF65-F5344CB8AC3E}">
        <p14:creationId xmlns:p14="http://schemas.microsoft.com/office/powerpoint/2010/main" val="15140599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3200" b="0" i="0" kern="1200">
          <a:solidFill>
            <a:srgbClr val="00865F"/>
          </a:solidFill>
          <a:latin typeface="Noto Sans CJK TC Medium" panose="020B0500000000000000" pitchFamily="34" charset="-128"/>
          <a:ea typeface="Noto Sans CJK TC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C997F28-7B69-B349-9659-180655602F4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23A616C7-3EA9-FC44-8C82-3E92408C1C4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F8083677-86D5-AB4F-846D-4ACEE54CE7A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559F9-6FBE-0048-9187-5A3A3C1A74CA}" type="datetimeFigureOut">
              <a:rPr lang="en-US" smtClean="0"/>
              <a:t>5/2/24</a:t>
            </a:fld>
            <a:endParaRPr lang="en-US"/>
          </a:p>
        </p:txBody>
      </p:sp>
      <p:sp>
        <p:nvSpPr>
          <p:cNvPr id="5" name="頁尾版面配置區 4">
            <a:extLst>
              <a:ext uri="{FF2B5EF4-FFF2-40B4-BE49-F238E27FC236}">
                <a16:creationId xmlns:a16="http://schemas.microsoft.com/office/drawing/2014/main" id="{D6AF7FDE-02F0-DA4D-BE7B-85209DD295F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9E62B907-EF9C-0946-8835-3E155199538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0AF69-01A3-474F-9EB7-E6DAC41892C3}" type="slidenum">
              <a:rPr lang="en-US" smtClean="0"/>
              <a:t>‹#›</a:t>
            </a:fld>
            <a:endParaRPr lang="en-US"/>
          </a:p>
        </p:txBody>
      </p:sp>
    </p:spTree>
    <p:extLst>
      <p:ext uri="{BB962C8B-B14F-4D97-AF65-F5344CB8AC3E}">
        <p14:creationId xmlns:p14="http://schemas.microsoft.com/office/powerpoint/2010/main" val="63801193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statmethods.net/" TargetMode="Externa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hyperlink" Target="http://datasci.tw/ma" TargetMode="Externa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www-bcf.usc.edu/~gareth/ISL/" TargetMode="External"/><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manning.com/books/practical-data-science-with-r-second-edition" TargetMode="Externa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image" Target="../media/image36.tiff"/></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r4ds.had.co.nz/" TargetMode="External"/><Relationship Id="rId1" Type="http://schemas.openxmlformats.org/officeDocument/2006/relationships/slideLayout" Target="../slideLayouts/slideLayout4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oo.gl/LhEX3X" TargetMode="External"/><Relationship Id="rId2" Type="http://schemas.openxmlformats.org/officeDocument/2006/relationships/hyperlink" Target="https://www.technologyreview.com/profile/tom-simonite/" TargetMode="External"/><Relationship Id="rId1" Type="http://schemas.openxmlformats.org/officeDocument/2006/relationships/slideLayout" Target="../slideLayouts/slideLayout2.xml"/><Relationship Id="rId4" Type="http://schemas.openxmlformats.org/officeDocument/2006/relationships/hyperlink" Target="https://openai.com/"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hyperlink" Target="http://www.rstudio.com/shiny/" TargetMode="External"/><Relationship Id="rId2" Type="http://schemas.openxmlformats.org/officeDocument/2006/relationships/hyperlink" Target="http://ggvis.rstudio.com/" TargetMode="Externa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hyperlink" Target="https://github.com/trifacta/vega/" TargetMode="Externa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hyperlink" Target="https://en.wikipedia.org/wiki/Bell_Labs" TargetMode="External"/><Relationship Id="rId2" Type="http://schemas.openxmlformats.org/officeDocument/2006/relationships/hyperlink" Target="https://en.wikipedia.org/wiki/The_C_Programming_Language_(book)" TargetMode="External"/><Relationship Id="rId1" Type="http://schemas.openxmlformats.org/officeDocument/2006/relationships/slideLayout" Target="../slideLayouts/slideLayout24.xml"/><Relationship Id="rId5" Type="http://schemas.openxmlformats.org/officeDocument/2006/relationships/image" Target="../media/image63.tiff"/><Relationship Id="rId4" Type="http://schemas.openxmlformats.org/officeDocument/2006/relationships/hyperlink" Target="https://en.wikipedia.org/wiki/Brian_Kernighan"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en.wikipedia.org/wiki/Book" TargetMode="External"/><Relationship Id="rId7" Type="http://schemas.openxmlformats.org/officeDocument/2006/relationships/image" Target="../media/image64.tiff"/><Relationship Id="rId2" Type="http://schemas.openxmlformats.org/officeDocument/2006/relationships/hyperlink" Target="https://en.wikipedia.org/wiki/Computer_programming" TargetMode="External"/><Relationship Id="rId1" Type="http://schemas.openxmlformats.org/officeDocument/2006/relationships/slideLayout" Target="../slideLayouts/slideLayout24.xml"/><Relationship Id="rId6" Type="http://schemas.openxmlformats.org/officeDocument/2006/relationships/hyperlink" Target="https://en.wikipedia.org/wiki/C_(programming_language)" TargetMode="External"/><Relationship Id="rId5" Type="http://schemas.openxmlformats.org/officeDocument/2006/relationships/hyperlink" Target="https://en.wikipedia.org/wiki/Dennis_Ritchie" TargetMode="External"/><Relationship Id="rId4" Type="http://schemas.openxmlformats.org/officeDocument/2006/relationships/hyperlink" Target="https://en.wikipedia.org/wiki/Brian_Kernighan"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hiny.rstudio.com/gallery" TargetMode="Externa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hiny.rstudio.com/gallery/widget-gallery.html" TargetMode="Externa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xml"/><Relationship Id="rId4" Type="http://schemas.openxmlformats.org/officeDocument/2006/relationships/image" Target="../media/image7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changlab.shinyapps.io/app1/" TargetMode="Externa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3" Type="http://schemas.openxmlformats.org/officeDocument/2006/relationships/hyperlink" Target="https://amzn.com/1449316956" TargetMode="External"/><Relationship Id="rId2" Type="http://schemas.openxmlformats.org/officeDocument/2006/relationships/hyperlink" Target="https://ggplot2-book.org/" TargetMode="External"/><Relationship Id="rId1" Type="http://schemas.openxmlformats.org/officeDocument/2006/relationships/slideLayout" Target="../slideLayouts/slideLayout24.xml"/><Relationship Id="rId5" Type="http://schemas.openxmlformats.org/officeDocument/2006/relationships/hyperlink" Target="https://amzn.com/1498715230" TargetMode="External"/><Relationship Id="rId4" Type="http://schemas.openxmlformats.org/officeDocument/2006/relationships/hyperlink" Target="http://www.cookbook-r.com/Graph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altLang="zh-TW" sz="4800" dirty="0"/>
              <a:t>Topic06.Data Visualization</a:t>
            </a:r>
            <a:endParaRPr lang="en-US" sz="4800" dirty="0"/>
          </a:p>
        </p:txBody>
      </p:sp>
      <p:sp>
        <p:nvSpPr>
          <p:cNvPr id="3" name="Subtitle 2"/>
          <p:cNvSpPr>
            <a:spLocks noGrp="1"/>
          </p:cNvSpPr>
          <p:nvPr>
            <p:ph type="subTitle" idx="1"/>
          </p:nvPr>
        </p:nvSpPr>
        <p:spPr/>
        <p:txBody>
          <a:bodyPr vert="horz" lIns="91440" tIns="45720" rIns="91440" bIns="45720" rtlCol="0" anchor="t">
            <a:normAutofit/>
          </a:bodyPr>
          <a:lstStyle/>
          <a:p>
            <a:pPr>
              <a:lnSpc>
                <a:spcPct val="100000"/>
              </a:lnSpc>
            </a:pPr>
            <a:r>
              <a:rPr lang="en-US" altLang="zh-TW" sz="2800" dirty="0" err="1">
                <a:latin typeface="Noto Sans CJK TC Regular" panose="020B0500000000000000" pitchFamily="34" charset="-128"/>
                <a:ea typeface="Noto Sans CJK TC Regular" panose="020B0500000000000000" pitchFamily="34" charset="-128"/>
              </a:rPr>
              <a:t>資料科學</a:t>
            </a:r>
            <a:r>
              <a:rPr lang="en-US" altLang="zh-TW" sz="2800" dirty="0">
                <a:ea typeface="新細明體"/>
              </a:rPr>
              <a:t> Data Science</a:t>
            </a:r>
            <a:endParaRPr lang="en-US" altLang="zh-TW" sz="2800" dirty="0">
              <a:ea typeface="新細明體"/>
              <a:cs typeface="Calibri"/>
            </a:endParaRPr>
          </a:p>
          <a:p>
            <a:pPr>
              <a:lnSpc>
                <a:spcPct val="100000"/>
              </a:lnSpc>
            </a:pPr>
            <a:r>
              <a:rPr lang="en-US" altLang="zh-TW" sz="2800" dirty="0" err="1">
                <a:latin typeface="Noto Sans CJK TC Regular" panose="020B0500000000000000" pitchFamily="34" charset="-128"/>
                <a:ea typeface="Noto Sans CJK TC Regular" panose="020B0500000000000000" pitchFamily="34" charset="-128"/>
              </a:rPr>
              <a:t>張家銘</a:t>
            </a:r>
            <a:r>
              <a:rPr lang="en-US" altLang="zh-TW" sz="2800" dirty="0">
                <a:ea typeface="新細明體"/>
              </a:rPr>
              <a:t> Jia-Ming Chang</a:t>
            </a:r>
            <a:endParaRPr lang="en-US" altLang="zh-TW" sz="2800" dirty="0">
              <a:ea typeface="新細明體"/>
              <a:cs typeface="Calibri"/>
            </a:endParaRPr>
          </a:p>
          <a:p>
            <a:pPr>
              <a:lnSpc>
                <a:spcPct val="100000"/>
              </a:lnSpc>
            </a:pPr>
            <a:r>
              <a:rPr lang="en-US" altLang="zh-TW" sz="2800" dirty="0" err="1">
                <a:latin typeface="Noto Sans CJK TC Regular" panose="020B0500000000000000" pitchFamily="34" charset="-128"/>
                <a:ea typeface="Noto Sans CJK TC Regular" panose="020B0500000000000000" pitchFamily="34" charset="-128"/>
                <a:cs typeface="Calibri"/>
              </a:rPr>
              <a:t>政治大學資訊科學系</a:t>
            </a:r>
            <a:endParaRPr lang="en-US" altLang="zh-TW" sz="2800" dirty="0">
              <a:latin typeface="Noto Sans CJK TC Regular" panose="020B0500000000000000" pitchFamily="34" charset="-128"/>
              <a:ea typeface="Noto Sans CJK TC Regular" panose="020B0500000000000000" pitchFamily="34" charset="-128"/>
            </a:endParaRPr>
          </a:p>
        </p:txBody>
      </p:sp>
      <p:sp>
        <p:nvSpPr>
          <p:cNvPr id="4" name="矩形 3"/>
          <p:cNvSpPr/>
          <p:nvPr/>
        </p:nvSpPr>
        <p:spPr>
          <a:xfrm>
            <a:off x="0" y="6581001"/>
            <a:ext cx="7438490" cy="276999"/>
          </a:xfrm>
          <a:prstGeom prst="rect">
            <a:avLst/>
          </a:prstGeom>
        </p:spPr>
        <p:txBody>
          <a:bodyPr wrap="square">
            <a:spAutoFit/>
          </a:bodyPr>
          <a:lstStyle/>
          <a:p>
            <a:r>
              <a:rPr lang="zh-TW" altLang="en-US" sz="1200" dirty="0">
                <a:solidFill>
                  <a:schemeClr val="bg1"/>
                </a:solidFill>
              </a:rPr>
              <a:t>The slide is</a:t>
            </a:r>
            <a:r>
              <a:rPr lang="en-US" altLang="zh-TW" sz="1200" dirty="0">
                <a:solidFill>
                  <a:schemeClr val="bg1"/>
                </a:solidFill>
              </a:rPr>
              <a:t>only</a:t>
            </a:r>
            <a:r>
              <a:rPr lang="zh-TW" altLang="en-US" sz="1200" dirty="0">
                <a:solidFill>
                  <a:schemeClr val="bg1"/>
                </a:solidFill>
              </a:rPr>
              <a:t> for educational purposes</a:t>
            </a:r>
            <a:r>
              <a:rPr lang="en-US" altLang="zh-TW" sz="1200" dirty="0">
                <a:solidFill>
                  <a:schemeClr val="bg1"/>
                </a:solidFill>
              </a:rPr>
              <a:t>. I</a:t>
            </a:r>
            <a:r>
              <a:rPr lang="zh-TW" altLang="en-US" sz="1200" dirty="0">
                <a:solidFill>
                  <a:schemeClr val="bg1"/>
                </a:solidFill>
              </a:rPr>
              <a:t>f </a:t>
            </a:r>
            <a:r>
              <a:rPr lang="en-US" altLang="zh-TW" sz="1200" dirty="0">
                <a:solidFill>
                  <a:schemeClr val="bg1"/>
                </a:solidFill>
              </a:rPr>
              <a:t>any </a:t>
            </a:r>
            <a:r>
              <a:rPr lang="zh-TW" altLang="en-US" sz="1200" dirty="0">
                <a:solidFill>
                  <a:schemeClr val="bg1"/>
                </a:solidFill>
              </a:rPr>
              <a:t>infringement</a:t>
            </a:r>
            <a:r>
              <a:rPr lang="en-US" altLang="zh-TW" sz="1200" dirty="0">
                <a:solidFill>
                  <a:schemeClr val="bg1"/>
                </a:solidFill>
              </a:rPr>
              <a:t>, please contact me and</a:t>
            </a:r>
            <a:r>
              <a:rPr lang="zh-TW" altLang="en-US" sz="1200" dirty="0">
                <a:solidFill>
                  <a:schemeClr val="bg1"/>
                </a:solidFill>
              </a:rPr>
              <a:t> </a:t>
            </a:r>
            <a:r>
              <a:rPr lang="en-US" altLang="zh-TW" sz="1200" dirty="0">
                <a:solidFill>
                  <a:schemeClr val="bg1"/>
                </a:solidFill>
              </a:rPr>
              <a:t>we will </a:t>
            </a:r>
            <a:r>
              <a:rPr lang="zh-TW" altLang="en-US" sz="1200" dirty="0">
                <a:solidFill>
                  <a:schemeClr val="bg1"/>
                </a:solidFill>
              </a:rPr>
              <a:t>correct immediately</a:t>
            </a:r>
            <a:r>
              <a:rPr lang="en-US" altLang="zh-TW" sz="1200" dirty="0">
                <a:solidFill>
                  <a:schemeClr val="bg1"/>
                </a:solidFill>
              </a:rPr>
              <a:t>.</a:t>
            </a:r>
            <a:endParaRPr lang="zh-TW" altLang="en-US" sz="1200" dirty="0">
              <a:solidFill>
                <a:schemeClr val="bg1"/>
              </a:solidFill>
            </a:endParaRPr>
          </a:p>
        </p:txBody>
      </p:sp>
    </p:spTree>
    <p:extLst>
      <p:ext uri="{BB962C8B-B14F-4D97-AF65-F5344CB8AC3E}">
        <p14:creationId xmlns:p14="http://schemas.microsoft.com/office/powerpoint/2010/main" val="537184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normAutofit/>
          </a:bodyPr>
          <a:lstStyle/>
          <a:p>
            <a:r>
              <a:rPr lang="en-US" altLang="zh-TW" dirty="0"/>
              <a:t>Tips in data visualization</a:t>
            </a:r>
            <a:endParaRPr kumimoji="1" lang="zh-TW" altLang="en-US" dirty="0"/>
          </a:p>
        </p:txBody>
      </p:sp>
    </p:spTree>
    <p:extLst>
      <p:ext uri="{BB962C8B-B14F-4D97-AF65-F5344CB8AC3E}">
        <p14:creationId xmlns:p14="http://schemas.microsoft.com/office/powerpoint/2010/main" val="5763508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Quick-R</a:t>
            </a:r>
            <a:endParaRPr kumimoji="1" lang="zh-TW" altLang="en-US" dirty="0"/>
          </a:p>
        </p:txBody>
      </p:sp>
      <p:sp>
        <p:nvSpPr>
          <p:cNvPr id="3" name="內容版面配置區 2"/>
          <p:cNvSpPr>
            <a:spLocks noGrp="1"/>
          </p:cNvSpPr>
          <p:nvPr>
            <p:ph idx="1"/>
          </p:nvPr>
        </p:nvSpPr>
        <p:spPr>
          <a:xfrm>
            <a:off x="628650" y="1825625"/>
            <a:ext cx="7886700" cy="659309"/>
          </a:xfrm>
        </p:spPr>
        <p:txBody>
          <a:bodyPr anchor="t">
            <a:normAutofit/>
          </a:bodyPr>
          <a:lstStyle/>
          <a:p>
            <a:pPr>
              <a:lnSpc>
                <a:spcPct val="100000"/>
              </a:lnSpc>
            </a:pPr>
            <a:r>
              <a:rPr kumimoji="1" lang="en-US" altLang="zh-TW" dirty="0">
                <a:latin typeface="+mn-lt"/>
                <a:hlinkClick r:id="rId2"/>
              </a:rPr>
              <a:t>http://www.statmethods.net/</a:t>
            </a:r>
            <a:endParaRPr kumimoji="1" lang="en-US" altLang="zh-TW" dirty="0">
              <a:latin typeface="+mn-lt"/>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6494" y="2619871"/>
            <a:ext cx="4011013" cy="3692028"/>
          </a:xfrm>
          <a:prstGeom prst="rect">
            <a:avLst/>
          </a:prstGeom>
        </p:spPr>
      </p:pic>
    </p:spTree>
    <p:extLst>
      <p:ext uri="{BB962C8B-B14F-4D97-AF65-F5344CB8AC3E}">
        <p14:creationId xmlns:p14="http://schemas.microsoft.com/office/powerpoint/2010/main" val="15430882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2017 </a:t>
            </a:r>
            <a:r>
              <a:rPr lang="zh-TW" altLang="en-US" dirty="0"/>
              <a:t>台灣資料科學年會</a:t>
            </a:r>
            <a:endParaRPr lang="en-US" dirty="0"/>
          </a:p>
        </p:txBody>
      </p:sp>
      <p:sp>
        <p:nvSpPr>
          <p:cNvPr id="5" name="Content Placeholder 4"/>
          <p:cNvSpPr>
            <a:spLocks noGrp="1"/>
          </p:cNvSpPr>
          <p:nvPr>
            <p:ph idx="1"/>
          </p:nvPr>
        </p:nvSpPr>
        <p:spPr/>
        <p:txBody>
          <a:bodyPr>
            <a:normAutofit/>
          </a:bodyPr>
          <a:lstStyle/>
          <a:p>
            <a:pPr>
              <a:lnSpc>
                <a:spcPct val="100000"/>
              </a:lnSpc>
            </a:pPr>
            <a:r>
              <a:rPr lang="en-US" sz="2400" dirty="0">
                <a:solidFill>
                  <a:schemeClr val="bg2">
                    <a:lumMod val="25000"/>
                  </a:schemeClr>
                </a:solidFill>
                <a:latin typeface="+mn-lt"/>
              </a:rPr>
              <a:t>Big</a:t>
            </a:r>
            <a:r>
              <a:rPr lang="en-US" sz="2400" dirty="0">
                <a:solidFill>
                  <a:schemeClr val="bg2">
                    <a:lumMod val="25000"/>
                  </a:schemeClr>
                </a:solidFill>
                <a:latin typeface="+mn-lt"/>
                <a:hlinkClick r:id="rId2">
                  <a:extLst>
                    <a:ext uri="{A12FA001-AC4F-418D-AE19-62706E023703}">
                      <ahyp:hlinkClr xmlns:ahyp="http://schemas.microsoft.com/office/drawing/2018/hyperlinkcolor" val="tx"/>
                    </a:ext>
                  </a:extLst>
                </a:hlinkClick>
              </a:rPr>
              <a:t> </a:t>
            </a:r>
            <a:r>
              <a:rPr lang="en-US" sz="2400" dirty="0">
                <a:solidFill>
                  <a:schemeClr val="bg2">
                    <a:lumMod val="25000"/>
                  </a:schemeClr>
                </a:solidFill>
                <a:latin typeface="+mn-lt"/>
              </a:rPr>
              <a:t>Data</a:t>
            </a:r>
            <a:r>
              <a:rPr lang="en-US" sz="2400" dirty="0">
                <a:solidFill>
                  <a:schemeClr val="bg2">
                    <a:lumMod val="25000"/>
                  </a:schemeClr>
                </a:solidFill>
                <a:latin typeface="+mn-lt"/>
                <a:hlinkClick r:id="rId2">
                  <a:extLst>
                    <a:ext uri="{A12FA001-AC4F-418D-AE19-62706E023703}">
                      <ahyp:hlinkClr xmlns:ahyp="http://schemas.microsoft.com/office/drawing/2018/hyperlinkcolor" val="tx"/>
                    </a:ext>
                  </a:extLst>
                </a:hlinkClick>
              </a:rPr>
              <a:t> </a:t>
            </a:r>
            <a:r>
              <a:rPr lang="en-US" sz="2400" dirty="0">
                <a:solidFill>
                  <a:schemeClr val="bg2">
                    <a:lumMod val="25000"/>
                  </a:schemeClr>
                </a:solidFill>
                <a:latin typeface="+mn-lt"/>
              </a:rPr>
              <a:t>Visualization 馬匡六, University of California at Davis Professor</a:t>
            </a:r>
          </a:p>
          <a:p>
            <a:pPr>
              <a:lnSpc>
                <a:spcPct val="100000"/>
              </a:lnSpc>
            </a:pPr>
            <a:r>
              <a:rPr lang="zh-TW" altLang="en-US" sz="2400" dirty="0">
                <a:solidFill>
                  <a:schemeClr val="bg2">
                    <a:lumMod val="25000"/>
                  </a:schemeClr>
                </a:solidFill>
                <a:latin typeface="+mn-lt"/>
              </a:rPr>
              <a:t>重新認識資料視覺化</a:t>
            </a:r>
            <a:r>
              <a:rPr lang="en-US" altLang="zh-TW" sz="2400" dirty="0">
                <a:solidFill>
                  <a:schemeClr val="bg2">
                    <a:lumMod val="25000"/>
                  </a:schemeClr>
                </a:solidFill>
                <a:latin typeface="+mn-lt"/>
              </a:rPr>
              <a:t> </a:t>
            </a:r>
            <a:r>
              <a:rPr lang="zh-TW" altLang="en-US" sz="2400" dirty="0">
                <a:solidFill>
                  <a:schemeClr val="bg2">
                    <a:lumMod val="25000"/>
                  </a:schemeClr>
                </a:solidFill>
                <a:latin typeface="+mn-lt"/>
              </a:rPr>
              <a:t>王昱舜</a:t>
            </a:r>
            <a:r>
              <a:rPr lang="en-US" altLang="zh-TW" sz="2400" dirty="0">
                <a:solidFill>
                  <a:schemeClr val="bg2">
                    <a:lumMod val="25000"/>
                  </a:schemeClr>
                </a:solidFill>
                <a:latin typeface="+mn-lt"/>
              </a:rPr>
              <a:t>, </a:t>
            </a:r>
            <a:r>
              <a:rPr lang="zh-TW" altLang="en-US" sz="2400" dirty="0">
                <a:solidFill>
                  <a:schemeClr val="bg2">
                    <a:lumMod val="25000"/>
                  </a:schemeClr>
                </a:solidFill>
                <a:latin typeface="+mn-lt"/>
              </a:rPr>
              <a:t>交通大學資訊工程系副教授</a:t>
            </a:r>
            <a:endParaRPr lang="en-US" sz="2400" dirty="0">
              <a:solidFill>
                <a:schemeClr val="bg2">
                  <a:lumMod val="25000"/>
                </a:schemeClr>
              </a:solidFill>
              <a:latin typeface="+mn-lt"/>
            </a:endParaRPr>
          </a:p>
        </p:txBody>
      </p:sp>
    </p:spTree>
    <p:extLst>
      <p:ext uri="{BB962C8B-B14F-4D97-AF65-F5344CB8AC3E}">
        <p14:creationId xmlns:p14="http://schemas.microsoft.com/office/powerpoint/2010/main" val="2937709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73"/>
            <a:ext cx="9144000" cy="6858000"/>
          </a:xfrm>
          <a:prstGeom prst="rect">
            <a:avLst/>
          </a:prstGeom>
        </p:spPr>
      </p:pic>
      <p:sp>
        <p:nvSpPr>
          <p:cNvPr id="6" name="TextBox 5"/>
          <p:cNvSpPr txBox="1"/>
          <p:nvPr/>
        </p:nvSpPr>
        <p:spPr>
          <a:xfrm>
            <a:off x="620983" y="3727509"/>
            <a:ext cx="6693490" cy="1754326"/>
          </a:xfrm>
          <a:prstGeom prst="rect">
            <a:avLst/>
          </a:prstGeom>
          <a:noFill/>
          <a:effectLst>
            <a:outerShdw blurRad="50800" dist="38100" dir="2700000">
              <a:srgbClr val="000000">
                <a:alpha val="43000"/>
              </a:srgbClr>
            </a:outerShdw>
          </a:effectLst>
        </p:spPr>
        <p:txBody>
          <a:bodyPr wrap="square" rtlCol="0">
            <a:spAutoFit/>
          </a:bodyPr>
          <a:lstStyle/>
          <a:p>
            <a:pPr algn="ctr"/>
            <a:r>
              <a:rPr lang="en-US" sz="5400" dirty="0">
                <a:solidFill>
                  <a:srgbClr val="FFC000"/>
                </a:solidFill>
                <a:latin typeface="Chalkduster"/>
                <a:cs typeface="Chalkduster"/>
              </a:rPr>
              <a:t>Thank You</a:t>
            </a:r>
            <a:br>
              <a:rPr lang="en-US" sz="5400" dirty="0">
                <a:solidFill>
                  <a:srgbClr val="FFC000"/>
                </a:solidFill>
                <a:latin typeface="Chalkduster"/>
                <a:cs typeface="Chalkduster"/>
              </a:rPr>
            </a:br>
            <a:r>
              <a:rPr lang="en-US" sz="5400" dirty="0">
                <a:solidFill>
                  <a:srgbClr val="FFC000"/>
                </a:solidFill>
                <a:latin typeface="Chalkduster"/>
                <a:cs typeface="Chalkduster"/>
              </a:rPr>
              <a:t>Any Question?</a:t>
            </a:r>
          </a:p>
        </p:txBody>
      </p:sp>
      <p:pic>
        <p:nvPicPr>
          <p:cNvPr id="5" name="Picture 4">
            <a:extLst>
              <a:ext uri="{FF2B5EF4-FFF2-40B4-BE49-F238E27FC236}">
                <a16:creationId xmlns:a16="http://schemas.microsoft.com/office/drawing/2014/main" id="{DC24B9E2-6EF5-8B49-9697-CA95BACCABCA}"/>
              </a:ext>
            </a:extLst>
          </p:cNvPr>
          <p:cNvPicPr>
            <a:picLocks noChangeAspect="1"/>
          </p:cNvPicPr>
          <p:nvPr/>
        </p:nvPicPr>
        <p:blipFill>
          <a:blip r:embed="rId3"/>
          <a:stretch>
            <a:fillRect/>
          </a:stretch>
        </p:blipFill>
        <p:spPr>
          <a:xfrm>
            <a:off x="6083300" y="6242627"/>
            <a:ext cx="2959100" cy="470196"/>
          </a:xfrm>
          <a:prstGeom prst="rect">
            <a:avLst/>
          </a:prstGeom>
        </p:spPr>
      </p:pic>
    </p:spTree>
    <p:extLst>
      <p:ext uri="{BB962C8B-B14F-4D97-AF65-F5344CB8AC3E}">
        <p14:creationId xmlns:p14="http://schemas.microsoft.com/office/powerpoint/2010/main" val="36619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Data Relationships</a:t>
            </a:r>
            <a:endParaRPr kumimoji="1"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291661"/>
            <a:ext cx="9144000" cy="5104217"/>
          </a:xfrm>
          <a:prstGeom prst="rect">
            <a:avLst/>
          </a:prstGeom>
        </p:spPr>
      </p:pic>
      <p:sp>
        <p:nvSpPr>
          <p:cNvPr id="5" name="矩形 4"/>
          <p:cNvSpPr/>
          <p:nvPr/>
        </p:nvSpPr>
        <p:spPr>
          <a:xfrm>
            <a:off x="3267868" y="6533295"/>
            <a:ext cx="5861092" cy="276999"/>
          </a:xfrm>
          <a:prstGeom prst="rect">
            <a:avLst/>
          </a:prstGeom>
        </p:spPr>
        <p:txBody>
          <a:bodyPr wrap="none" anchor="t">
            <a:spAutoFit/>
          </a:bodyPr>
          <a:lstStyle/>
          <a:p>
            <a:pPr algn="r"/>
            <a:r>
              <a:rPr lang="en-US" altLang="zh-TW" sz="1200" dirty="0">
                <a:solidFill>
                  <a:schemeClr val="bg1"/>
                </a:solidFill>
                <a:ea typeface="新細明體"/>
              </a:rPr>
              <a:t>Credit by Data Visualization 101: How To Design Charts and Graphs, HubSpot and Visage</a:t>
            </a:r>
            <a:endParaRPr lang="zh-TW" altLang="en-US" sz="1200" dirty="0">
              <a:solidFill>
                <a:schemeClr val="bg1"/>
              </a:solidFill>
              <a:ea typeface="新細明體"/>
            </a:endParaRPr>
          </a:p>
        </p:txBody>
      </p:sp>
    </p:spTree>
    <p:extLst>
      <p:ext uri="{BB962C8B-B14F-4D97-AF65-F5344CB8AC3E}">
        <p14:creationId xmlns:p14="http://schemas.microsoft.com/office/powerpoint/2010/main" val="2139888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Guide to</a:t>
            </a:r>
            <a:r>
              <a:rPr lang="zh-TW" altLang="en-US" dirty="0"/>
              <a:t> </a:t>
            </a:r>
            <a:r>
              <a:rPr lang="en-US" altLang="zh-TW" dirty="0"/>
              <a:t>chart types</a:t>
            </a:r>
            <a:endParaRPr kumimoji="1" lang="zh-TW" altLang="en-US" dirty="0"/>
          </a:p>
        </p:txBody>
      </p:sp>
      <p:pic>
        <p:nvPicPr>
          <p:cNvPr id="5" name="圖片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9211" y="1215296"/>
            <a:ext cx="3105579" cy="5123410"/>
          </a:xfrm>
          <a:prstGeom prst="rect">
            <a:avLst/>
          </a:prstGeom>
        </p:spPr>
      </p:pic>
      <p:sp>
        <p:nvSpPr>
          <p:cNvPr id="6" name="矩形 5"/>
          <p:cNvSpPr/>
          <p:nvPr/>
        </p:nvSpPr>
        <p:spPr>
          <a:xfrm>
            <a:off x="5140980" y="6537904"/>
            <a:ext cx="4003020" cy="276999"/>
          </a:xfrm>
          <a:prstGeom prst="rect">
            <a:avLst/>
          </a:prstGeom>
        </p:spPr>
        <p:txBody>
          <a:bodyPr wrap="none" anchor="t">
            <a:spAutoFit/>
          </a:bodyPr>
          <a:lstStyle/>
          <a:p>
            <a:pPr algn="r"/>
            <a:r>
              <a:rPr lang="en-US" altLang="zh-TW" sz="1200" dirty="0">
                <a:solidFill>
                  <a:schemeClr val="bg1"/>
                </a:solidFill>
                <a:ea typeface="新細明體"/>
              </a:rPr>
              <a:t>Credit by </a:t>
            </a:r>
            <a:r>
              <a:rPr lang="zh-TW" altLang="en-US" sz="1200" dirty="0">
                <a:solidFill>
                  <a:schemeClr val="bg1"/>
                </a:solidFill>
                <a:ea typeface="新細明體"/>
              </a:rPr>
              <a:t>https://visage.co/data-visualization-101-pie-charts/</a:t>
            </a:r>
            <a:endParaRPr lang="zh-TW" altLang="en-US" sz="1200" dirty="0">
              <a:solidFill>
                <a:schemeClr val="bg1"/>
              </a:solidFill>
              <a:ea typeface="新細明體"/>
              <a:cs typeface="Calibri"/>
            </a:endParaRPr>
          </a:p>
        </p:txBody>
      </p:sp>
    </p:spTree>
    <p:extLst>
      <p:ext uri="{BB962C8B-B14F-4D97-AF65-F5344CB8AC3E}">
        <p14:creationId xmlns:p14="http://schemas.microsoft.com/office/powerpoint/2010/main" val="1602544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096738"/>
            <a:ext cx="9141876" cy="4664524"/>
          </a:xfrm>
          <a:prstGeom prst="rect">
            <a:avLst/>
          </a:prstGeom>
        </p:spPr>
      </p:pic>
      <p:sp>
        <p:nvSpPr>
          <p:cNvPr id="5" name="矩形 4"/>
          <p:cNvSpPr/>
          <p:nvPr/>
        </p:nvSpPr>
        <p:spPr>
          <a:xfrm>
            <a:off x="5142968" y="6525706"/>
            <a:ext cx="4001032" cy="276999"/>
          </a:xfrm>
          <a:prstGeom prst="rect">
            <a:avLst/>
          </a:prstGeom>
        </p:spPr>
        <p:txBody>
          <a:bodyPr wrap="none" anchor="t">
            <a:spAutoFit/>
          </a:bodyPr>
          <a:lstStyle/>
          <a:p>
            <a:pPr algn="r"/>
            <a:r>
              <a:rPr lang="en-US" altLang="zh-TW" sz="1200" dirty="0">
                <a:solidFill>
                  <a:schemeClr val="bg1"/>
                </a:solidFill>
                <a:ea typeface="新細明體"/>
              </a:rPr>
              <a:t>Credit by </a:t>
            </a:r>
            <a:r>
              <a:rPr lang="zh-TW" altLang="en-US" sz="1200" dirty="0">
                <a:solidFill>
                  <a:schemeClr val="bg1"/>
                </a:solidFill>
                <a:ea typeface="新細明體"/>
              </a:rPr>
              <a:t>https://visage.co/data-visualization-101-</a:t>
            </a:r>
            <a:r>
              <a:rPr lang="en-US" altLang="zh-TW" sz="1200" dirty="0">
                <a:solidFill>
                  <a:schemeClr val="bg1"/>
                </a:solidFill>
                <a:ea typeface="新細明體"/>
              </a:rPr>
              <a:t>bar</a:t>
            </a:r>
            <a:r>
              <a:rPr lang="zh-TW" altLang="en-US" sz="1200" dirty="0">
                <a:solidFill>
                  <a:schemeClr val="bg1"/>
                </a:solidFill>
                <a:ea typeface="新細明體"/>
              </a:rPr>
              <a:t>-charts/</a:t>
            </a:r>
            <a:endParaRPr lang="zh-TW" altLang="en-US" sz="1200" dirty="0">
              <a:solidFill>
                <a:schemeClr val="bg1"/>
              </a:solidFill>
              <a:ea typeface="新細明體"/>
              <a:cs typeface="Calibri"/>
            </a:endParaRPr>
          </a:p>
        </p:txBody>
      </p:sp>
    </p:spTree>
    <p:extLst>
      <p:ext uri="{BB962C8B-B14F-4D97-AF65-F5344CB8AC3E}">
        <p14:creationId xmlns:p14="http://schemas.microsoft.com/office/powerpoint/2010/main" val="1154491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 Chart</a:t>
            </a:r>
          </a:p>
        </p:txBody>
      </p:sp>
      <p:sp>
        <p:nvSpPr>
          <p:cNvPr id="3" name="Content Placeholder 2"/>
          <p:cNvSpPr>
            <a:spLocks noGrp="1"/>
          </p:cNvSpPr>
          <p:nvPr>
            <p:ph idx="1"/>
          </p:nvPr>
        </p:nvSpPr>
        <p:spPr/>
        <p:txBody>
          <a:bodyPr>
            <a:normAutofit/>
          </a:bodyPr>
          <a:lstStyle/>
          <a:p>
            <a:pPr>
              <a:lnSpc>
                <a:spcPct val="100000"/>
              </a:lnSpc>
            </a:pPr>
            <a:r>
              <a:rPr lang="en-US" altLang="zh-TW" dirty="0" err="1">
                <a:solidFill>
                  <a:schemeClr val="accent1"/>
                </a:solidFill>
              </a:rPr>
              <a:t>piechart.R</a:t>
            </a:r>
            <a:endParaRPr lang="en-US" altLang="zh-TW" dirty="0">
              <a:solidFill>
                <a:schemeClr val="accent1"/>
              </a:solidFill>
            </a:endParaRPr>
          </a:p>
          <a:p>
            <a:pPr marL="0" indent="0">
              <a:lnSpc>
                <a:spcPct val="100000"/>
              </a:lnSpc>
              <a:buNone/>
            </a:pPr>
            <a:r>
              <a:rPr lang="en-US" altLang="zh-TW" dirty="0"/>
              <a:t>slices &lt;- c(10, 12, 4, 16, 8)</a:t>
            </a:r>
          </a:p>
          <a:p>
            <a:pPr marL="0" indent="0">
              <a:lnSpc>
                <a:spcPct val="100000"/>
              </a:lnSpc>
              <a:buNone/>
            </a:pPr>
            <a:r>
              <a:rPr lang="en-US" altLang="zh-TW" dirty="0" err="1"/>
              <a:t>lbls</a:t>
            </a:r>
            <a:r>
              <a:rPr lang="en-US" altLang="zh-TW" dirty="0"/>
              <a:t> &lt;- c("US", "UK", "Australia", "Germany", "France")</a:t>
            </a:r>
            <a:br>
              <a:rPr lang="en-US" altLang="zh-TW" dirty="0"/>
            </a:br>
            <a:r>
              <a:rPr lang="en-US" altLang="zh-TW" dirty="0" err="1"/>
              <a:t>pct</a:t>
            </a:r>
            <a:r>
              <a:rPr lang="en-US" altLang="zh-TW" dirty="0"/>
              <a:t> &lt;- round(slices/sum(slices)*100)</a:t>
            </a:r>
            <a:br>
              <a:rPr lang="en-US" altLang="zh-TW" dirty="0"/>
            </a:br>
            <a:r>
              <a:rPr lang="en-US" altLang="zh-TW" dirty="0" err="1"/>
              <a:t>lbls</a:t>
            </a:r>
            <a:r>
              <a:rPr lang="en-US" altLang="zh-TW" dirty="0"/>
              <a:t> &lt;- paste(</a:t>
            </a:r>
            <a:r>
              <a:rPr lang="en-US" altLang="zh-TW" dirty="0" err="1"/>
              <a:t>lbls</a:t>
            </a:r>
            <a:r>
              <a:rPr lang="en-US" altLang="zh-TW" dirty="0"/>
              <a:t>, </a:t>
            </a:r>
            <a:r>
              <a:rPr lang="en-US" altLang="zh-TW" dirty="0" err="1"/>
              <a:t>pct</a:t>
            </a:r>
            <a:r>
              <a:rPr lang="en-US" altLang="zh-TW" dirty="0"/>
              <a:t>) # add </a:t>
            </a:r>
            <a:r>
              <a:rPr lang="en-US" altLang="zh-TW" dirty="0" err="1"/>
              <a:t>percents</a:t>
            </a:r>
            <a:r>
              <a:rPr lang="en-US" altLang="zh-TW" dirty="0"/>
              <a:t> to labels</a:t>
            </a:r>
          </a:p>
          <a:p>
            <a:pPr marL="0" indent="0">
              <a:lnSpc>
                <a:spcPct val="100000"/>
              </a:lnSpc>
              <a:buNone/>
            </a:pPr>
            <a:r>
              <a:rPr lang="en-US" altLang="zh-TW" dirty="0" err="1"/>
              <a:t>lbls</a:t>
            </a:r>
            <a:r>
              <a:rPr lang="en-US" altLang="zh-TW" dirty="0"/>
              <a:t> &lt;- paste(</a:t>
            </a:r>
            <a:r>
              <a:rPr lang="en-US" altLang="zh-TW" dirty="0" err="1"/>
              <a:t>lbls</a:t>
            </a:r>
            <a:r>
              <a:rPr lang="en-US" altLang="zh-TW" dirty="0"/>
              <a:t>,"%",</a:t>
            </a:r>
            <a:r>
              <a:rPr lang="en-US" altLang="zh-TW" dirty="0" err="1"/>
              <a:t>sep</a:t>
            </a:r>
            <a:r>
              <a:rPr lang="en-US" altLang="zh-TW" dirty="0"/>
              <a:t>="") # ad % to labels</a:t>
            </a:r>
          </a:p>
          <a:p>
            <a:pPr marL="0" indent="0">
              <a:lnSpc>
                <a:spcPct val="100000"/>
              </a:lnSpc>
              <a:buNone/>
            </a:pPr>
            <a:r>
              <a:rPr lang="en-US" altLang="zh-TW" dirty="0"/>
              <a:t>pie(</a:t>
            </a:r>
            <a:r>
              <a:rPr lang="en-US" altLang="zh-TW" dirty="0" err="1"/>
              <a:t>slices,labels</a:t>
            </a:r>
            <a:r>
              <a:rPr lang="en-US" altLang="zh-TW" dirty="0"/>
              <a:t> = </a:t>
            </a:r>
            <a:r>
              <a:rPr lang="en-US" altLang="zh-TW" dirty="0" err="1"/>
              <a:t>lbls</a:t>
            </a:r>
            <a:r>
              <a:rPr lang="en-US" altLang="zh-TW" dirty="0"/>
              <a:t>, main="Pie Chart of Countries")</a:t>
            </a:r>
            <a:endParaRPr lang="en-US" dirty="0"/>
          </a:p>
        </p:txBody>
      </p:sp>
    </p:spTree>
    <p:extLst>
      <p:ext uri="{BB962C8B-B14F-4D97-AF65-F5344CB8AC3E}">
        <p14:creationId xmlns:p14="http://schemas.microsoft.com/office/powerpoint/2010/main" val="480099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visualization</a:t>
            </a:r>
          </a:p>
        </p:txBody>
      </p:sp>
      <p:sp>
        <p:nvSpPr>
          <p:cNvPr id="3" name="Content Placeholder 2"/>
          <p:cNvSpPr>
            <a:spLocks noGrp="1"/>
          </p:cNvSpPr>
          <p:nvPr>
            <p:ph idx="1"/>
          </p:nvPr>
        </p:nvSpPr>
        <p:spPr/>
        <p:txBody>
          <a:bodyPr>
            <a:normAutofit/>
          </a:bodyPr>
          <a:lstStyle/>
          <a:p>
            <a:pPr>
              <a:lnSpc>
                <a:spcPct val="100000"/>
              </a:lnSpc>
            </a:pPr>
            <a:r>
              <a:rPr lang="en-US" altLang="zh-TW" dirty="0">
                <a:latin typeface="+mn-lt"/>
              </a:rPr>
              <a:t>Grading1</a:t>
            </a:r>
            <a:endParaRPr lang="de-DE" altLang="zh-TW" dirty="0">
              <a:latin typeface="+mn-lt"/>
            </a:endParaRPr>
          </a:p>
          <a:p>
            <a:pPr lvl="1">
              <a:lnSpc>
                <a:spcPct val="100000"/>
              </a:lnSpc>
            </a:pPr>
            <a:r>
              <a:rPr lang="de-DE" altLang="zh-TW" dirty="0" err="1"/>
              <a:t>Homework</a:t>
            </a:r>
            <a:r>
              <a:rPr lang="de-DE" altLang="zh-TW" dirty="0"/>
              <a:t>      60%</a:t>
            </a:r>
          </a:p>
          <a:p>
            <a:pPr lvl="1">
              <a:lnSpc>
                <a:spcPct val="100000"/>
              </a:lnSpc>
            </a:pPr>
            <a:r>
              <a:rPr lang="de-DE" altLang="zh-TW" dirty="0" err="1"/>
              <a:t>Midterm</a:t>
            </a:r>
            <a:r>
              <a:rPr lang="de-DE" altLang="zh-TW" dirty="0"/>
              <a:t>          15%</a:t>
            </a:r>
          </a:p>
          <a:p>
            <a:pPr lvl="1">
              <a:lnSpc>
                <a:spcPct val="100000"/>
              </a:lnSpc>
            </a:pPr>
            <a:r>
              <a:rPr lang="de-DE" altLang="zh-TW" dirty="0"/>
              <a:t>Final Project    25%</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2905" y="3653363"/>
            <a:ext cx="2855167" cy="2523600"/>
          </a:xfrm>
          <a:prstGeom prst="rect">
            <a:avLst/>
          </a:prstGeom>
        </p:spPr>
      </p:pic>
      <p:pic>
        <p:nvPicPr>
          <p:cNvPr id="5" name="圖片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78350" y="3679029"/>
            <a:ext cx="3048050" cy="2520000"/>
          </a:xfrm>
          <a:prstGeom prst="rect">
            <a:avLst/>
          </a:prstGeom>
        </p:spPr>
      </p:pic>
      <p:sp>
        <p:nvSpPr>
          <p:cNvPr id="6" name="Rectangle 5">
            <a:extLst>
              <a:ext uri="{FF2B5EF4-FFF2-40B4-BE49-F238E27FC236}">
                <a16:creationId xmlns:a16="http://schemas.microsoft.com/office/drawing/2014/main" id="{501D0520-D3AB-E84E-81F9-2A01859FEE6D}"/>
              </a:ext>
            </a:extLst>
          </p:cNvPr>
          <p:cNvSpPr/>
          <p:nvPr/>
        </p:nvSpPr>
        <p:spPr>
          <a:xfrm>
            <a:off x="4323742" y="1825625"/>
            <a:ext cx="4572000" cy="1246495"/>
          </a:xfrm>
          <a:prstGeom prst="rect">
            <a:avLst/>
          </a:prstGeom>
        </p:spPr>
        <p:txBody>
          <a:bodyPr>
            <a:spAutoFit/>
          </a:bodyPr>
          <a:lstStyle/>
          <a:p>
            <a:pPr marL="285750" indent="-285750">
              <a:buFont typeface="Arial" panose="020B0604020202020204" pitchFamily="34" charset="0"/>
              <a:buChar char="•"/>
            </a:pPr>
            <a:r>
              <a:rPr lang="en-US" altLang="zh-TW" sz="2100" dirty="0"/>
              <a:t>Grading2</a:t>
            </a:r>
            <a:endParaRPr lang="de-DE" altLang="zh-TW" sz="2100" dirty="0"/>
          </a:p>
          <a:p>
            <a:pPr marL="742950" lvl="1" indent="-285750">
              <a:buFont typeface="Arial" panose="020B0604020202020204" pitchFamily="34" charset="0"/>
              <a:buChar char="•"/>
            </a:pPr>
            <a:r>
              <a:rPr lang="de-DE" altLang="zh-TW" dirty="0" err="1"/>
              <a:t>Homework</a:t>
            </a:r>
            <a:r>
              <a:rPr lang="de-DE" altLang="zh-TW" dirty="0"/>
              <a:t>      70%</a:t>
            </a:r>
          </a:p>
          <a:p>
            <a:pPr marL="742950" lvl="1" indent="-285750">
              <a:buFont typeface="Arial" panose="020B0604020202020204" pitchFamily="34" charset="0"/>
              <a:buChar char="•"/>
            </a:pPr>
            <a:r>
              <a:rPr lang="de-DE" altLang="zh-TW" dirty="0" err="1"/>
              <a:t>Midterm</a:t>
            </a:r>
            <a:r>
              <a:rPr lang="de-DE" altLang="zh-TW" dirty="0"/>
              <a:t>          10%</a:t>
            </a:r>
          </a:p>
          <a:p>
            <a:pPr marL="742950" lvl="1" indent="-285750">
              <a:buFont typeface="Arial" panose="020B0604020202020204" pitchFamily="34" charset="0"/>
              <a:buChar char="•"/>
            </a:pPr>
            <a:r>
              <a:rPr lang="de-DE" altLang="zh-TW" dirty="0"/>
              <a:t>Final </a:t>
            </a:r>
            <a:r>
              <a:rPr lang="de-DE" altLang="zh-TW" dirty="0" err="1"/>
              <a:t>project</a:t>
            </a:r>
            <a:r>
              <a:rPr lang="de-DE" altLang="zh-TW" dirty="0"/>
              <a:t>    20%</a:t>
            </a:r>
          </a:p>
        </p:txBody>
      </p:sp>
    </p:spTree>
    <p:extLst>
      <p:ext uri="{BB962C8B-B14F-4D97-AF65-F5344CB8AC3E}">
        <p14:creationId xmlns:p14="http://schemas.microsoft.com/office/powerpoint/2010/main" val="1748067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74" y="759927"/>
            <a:ext cx="9144000" cy="5338146"/>
          </a:xfrm>
          <a:prstGeom prst="rect">
            <a:avLst/>
          </a:prstGeom>
        </p:spPr>
      </p:pic>
      <p:sp>
        <p:nvSpPr>
          <p:cNvPr id="4" name="矩形 3">
            <a:extLst>
              <a:ext uri="{FF2B5EF4-FFF2-40B4-BE49-F238E27FC236}">
                <a16:creationId xmlns:a16="http://schemas.microsoft.com/office/drawing/2014/main" id="{CFB7A6BA-9FB2-BC8A-0D5B-865A4792B7E5}"/>
              </a:ext>
            </a:extLst>
          </p:cNvPr>
          <p:cNvSpPr/>
          <p:nvPr/>
        </p:nvSpPr>
        <p:spPr>
          <a:xfrm>
            <a:off x="3267868" y="6533295"/>
            <a:ext cx="5861092" cy="276999"/>
          </a:xfrm>
          <a:prstGeom prst="rect">
            <a:avLst/>
          </a:prstGeom>
        </p:spPr>
        <p:txBody>
          <a:bodyPr wrap="none" anchor="t">
            <a:spAutoFit/>
          </a:bodyPr>
          <a:lstStyle/>
          <a:p>
            <a:pPr algn="r"/>
            <a:r>
              <a:rPr lang="en-US" altLang="zh-TW" sz="1200" dirty="0">
                <a:solidFill>
                  <a:schemeClr val="bg1"/>
                </a:solidFill>
                <a:ea typeface="新細明體"/>
              </a:rPr>
              <a:t>Credit by Data Visualization 101: How To Design Charts and Graphs, HubSpot and Visage</a:t>
            </a:r>
            <a:endParaRPr lang="zh-TW" altLang="en-US" sz="1200" dirty="0">
              <a:solidFill>
                <a:schemeClr val="bg1"/>
              </a:solidFill>
              <a:ea typeface="新細明體"/>
            </a:endParaRPr>
          </a:p>
        </p:txBody>
      </p:sp>
    </p:spTree>
    <p:extLst>
      <p:ext uri="{BB962C8B-B14F-4D97-AF65-F5344CB8AC3E}">
        <p14:creationId xmlns:p14="http://schemas.microsoft.com/office/powerpoint/2010/main" val="882839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 Chart vs Bar Chart</a:t>
            </a:r>
          </a:p>
        </p:txBody>
      </p:sp>
      <p:sp>
        <p:nvSpPr>
          <p:cNvPr id="12" name="Content Placeholder 11"/>
          <p:cNvSpPr>
            <a:spLocks noGrp="1"/>
          </p:cNvSpPr>
          <p:nvPr>
            <p:ph idx="1"/>
          </p:nvPr>
        </p:nvSpPr>
        <p:spPr/>
        <p:txBody>
          <a:bodyPr/>
          <a:lstStyle/>
          <a:p>
            <a:r>
              <a:rPr lang="en-US" altLang="zh-TW" dirty="0"/>
              <a:t>Visualize no more than 5 categories per </a:t>
            </a:r>
            <a:r>
              <a:rPr lang="en-US" altLang="zh-TW"/>
              <a:t>chart.</a:t>
            </a:r>
            <a:endParaRPr lang="en-US" altLang="zh-TW" dirty="0"/>
          </a:p>
        </p:txBody>
      </p:sp>
      <p:grpSp>
        <p:nvGrpSpPr>
          <p:cNvPr id="11" name="群組 10"/>
          <p:cNvGrpSpPr/>
          <p:nvPr/>
        </p:nvGrpSpPr>
        <p:grpSpPr>
          <a:xfrm>
            <a:off x="985520" y="2855892"/>
            <a:ext cx="6421120" cy="3261141"/>
            <a:chOff x="1712190" y="1477378"/>
            <a:chExt cx="5773681" cy="2317266"/>
          </a:xfrm>
        </p:grpSpPr>
        <p:pic>
          <p:nvPicPr>
            <p:cNvPr id="4" name="圖片 3"/>
            <p:cNvPicPr>
              <a:picLocks noChangeAspect="1"/>
            </p:cNvPicPr>
            <p:nvPr/>
          </p:nvPicPr>
          <p:blipFill>
            <a:blip r:embed="rId2"/>
            <a:stretch>
              <a:fillRect/>
            </a:stretch>
          </p:blipFill>
          <p:spPr>
            <a:xfrm>
              <a:off x="1741714" y="1477378"/>
              <a:ext cx="5744157" cy="2193021"/>
            </a:xfrm>
            <a:prstGeom prst="rect">
              <a:avLst/>
            </a:prstGeom>
          </p:spPr>
        </p:pic>
        <p:sp>
          <p:nvSpPr>
            <p:cNvPr id="8" name="矩形 7"/>
            <p:cNvSpPr/>
            <p:nvPr/>
          </p:nvSpPr>
          <p:spPr>
            <a:xfrm>
              <a:off x="1712190" y="3663426"/>
              <a:ext cx="4165821" cy="131218"/>
            </a:xfrm>
            <a:prstGeom prst="rect">
              <a:avLst/>
            </a:prstGeom>
          </p:spPr>
          <p:txBody>
            <a:bodyPr wrap="square">
              <a:spAutoFit/>
            </a:bodyPr>
            <a:lstStyle/>
            <a:p>
              <a:endParaRPr lang="zh-TW" altLang="en-US" sz="600" dirty="0"/>
            </a:p>
          </p:txBody>
        </p:sp>
      </p:grpSp>
      <p:sp>
        <p:nvSpPr>
          <p:cNvPr id="9" name="內容版面配置區 2"/>
          <p:cNvSpPr txBox="1">
            <a:spLocks/>
          </p:cNvSpPr>
          <p:nvPr/>
        </p:nvSpPr>
        <p:spPr>
          <a:xfrm>
            <a:off x="457200" y="2057401"/>
            <a:ext cx="8229600" cy="1062098"/>
          </a:xfrm>
          <a:prstGeom prst="rect">
            <a:avLst/>
          </a:prstGeom>
        </p:spPr>
        <p:txBody>
          <a:bodyPr vert="horz" lIns="68580" tIns="34290" rIns="68580" bIns="34290" rtlCol="0" anchor="t">
            <a:norm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ltLang="zh-TW" sz="2400" b="1" dirty="0"/>
          </a:p>
        </p:txBody>
      </p:sp>
      <p:sp>
        <p:nvSpPr>
          <p:cNvPr id="3" name="矩形 2">
            <a:extLst>
              <a:ext uri="{FF2B5EF4-FFF2-40B4-BE49-F238E27FC236}">
                <a16:creationId xmlns:a16="http://schemas.microsoft.com/office/drawing/2014/main" id="{AA6D7BBE-22B3-CA47-A563-3BDDABBBB420}"/>
              </a:ext>
            </a:extLst>
          </p:cNvPr>
          <p:cNvSpPr/>
          <p:nvPr/>
        </p:nvSpPr>
        <p:spPr>
          <a:xfrm>
            <a:off x="4179313" y="6543675"/>
            <a:ext cx="4964687" cy="276999"/>
          </a:xfrm>
          <a:prstGeom prst="rect">
            <a:avLst/>
          </a:prstGeom>
        </p:spPr>
        <p:txBody>
          <a:bodyPr wrap="square">
            <a:spAutoFit/>
          </a:bodyPr>
          <a:lstStyle/>
          <a:p>
            <a:pPr algn="r"/>
            <a:r>
              <a:rPr lang="en-US" altLang="zh-TW" sz="1200" dirty="0">
                <a:solidFill>
                  <a:schemeClr val="bg1"/>
                </a:solidFill>
              </a:rPr>
              <a:t>Credit by </a:t>
            </a:r>
            <a:r>
              <a:rPr lang="zh-TW" altLang="en-US" sz="1200" dirty="0">
                <a:solidFill>
                  <a:schemeClr val="bg1"/>
                </a:solidFill>
              </a:rPr>
              <a:t>http://www.powerpivotpro.com/2009/12/the-death-of-pie-charts/</a:t>
            </a:r>
          </a:p>
        </p:txBody>
      </p:sp>
    </p:spTree>
    <p:extLst>
      <p:ext uri="{BB962C8B-B14F-4D97-AF65-F5344CB8AC3E}">
        <p14:creationId xmlns:p14="http://schemas.microsoft.com/office/powerpoint/2010/main" val="59766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 Chart vs Bar Chart</a:t>
            </a:r>
          </a:p>
        </p:txBody>
      </p:sp>
      <p:sp>
        <p:nvSpPr>
          <p:cNvPr id="4" name="Content Placeholder 3">
            <a:extLst>
              <a:ext uri="{FF2B5EF4-FFF2-40B4-BE49-F238E27FC236}">
                <a16:creationId xmlns:a16="http://schemas.microsoft.com/office/drawing/2014/main" id="{3C5736A8-7882-884F-A0A3-5607D3F29138}"/>
              </a:ext>
            </a:extLst>
          </p:cNvPr>
          <p:cNvSpPr>
            <a:spLocks noGrp="1"/>
          </p:cNvSpPr>
          <p:nvPr>
            <p:ph idx="1"/>
          </p:nvPr>
        </p:nvSpPr>
        <p:spPr>
          <a:xfrm>
            <a:off x="628650" y="1825625"/>
            <a:ext cx="7886700" cy="769939"/>
          </a:xfrm>
        </p:spPr>
        <p:txBody>
          <a:bodyPr/>
          <a:lstStyle/>
          <a:p>
            <a:r>
              <a:rPr lang="en-US" altLang="zh-TW" sz="2000" dirty="0"/>
              <a:t>Visualize no more than 5 categories per chart.</a:t>
            </a:r>
          </a:p>
        </p:txBody>
      </p:sp>
      <p:pic>
        <p:nvPicPr>
          <p:cNvPr id="6" name="圖片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1738" y="3271771"/>
            <a:ext cx="2250342" cy="3078228"/>
          </a:xfrm>
          <a:prstGeom prst="rect">
            <a:avLst/>
          </a:prstGeom>
        </p:spPr>
      </p:pic>
      <p:sp>
        <p:nvSpPr>
          <p:cNvPr id="7" name="矩形 6"/>
          <p:cNvSpPr/>
          <p:nvPr/>
        </p:nvSpPr>
        <p:spPr>
          <a:xfrm>
            <a:off x="4433318" y="6539688"/>
            <a:ext cx="4711057" cy="276999"/>
          </a:xfrm>
          <a:prstGeom prst="rect">
            <a:avLst/>
          </a:prstGeom>
        </p:spPr>
        <p:txBody>
          <a:bodyPr wrap="square" anchor="t">
            <a:spAutoFit/>
          </a:bodyPr>
          <a:lstStyle/>
          <a:p>
            <a:r>
              <a:rPr lang="zh-TW" altLang="en-US" sz="1200" dirty="0">
                <a:solidFill>
                  <a:schemeClr val="bg1"/>
                </a:solidFill>
                <a:ea typeface="新細明體"/>
              </a:rPr>
              <a:t>http://www.storytellingwithdata.com/blog/2011/07/death-to-pie-charts</a:t>
            </a:r>
          </a:p>
        </p:txBody>
      </p:sp>
      <p:sp>
        <p:nvSpPr>
          <p:cNvPr id="9" name="內容版面配置區 2"/>
          <p:cNvSpPr txBox="1">
            <a:spLocks/>
          </p:cNvSpPr>
          <p:nvPr/>
        </p:nvSpPr>
        <p:spPr>
          <a:xfrm>
            <a:off x="457200" y="1270001"/>
            <a:ext cx="8229600" cy="874954"/>
          </a:xfrm>
          <a:prstGeom prst="rect">
            <a:avLst/>
          </a:prstGeom>
        </p:spPr>
        <p:txBody>
          <a:bodyPr vert="horz" lIns="68580" tIns="34290" rIns="68580" bIns="34290" rtlCol="0" anchor="t">
            <a:norm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ltLang="zh-TW" sz="2400" b="1" dirty="0"/>
          </a:p>
        </p:txBody>
      </p:sp>
      <p:pic>
        <p:nvPicPr>
          <p:cNvPr id="10" name="圖片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4240" y="2279891"/>
            <a:ext cx="2455352" cy="1170000"/>
          </a:xfrm>
          <a:prstGeom prst="rect">
            <a:avLst/>
          </a:prstGeom>
        </p:spPr>
      </p:pic>
      <p:pic>
        <p:nvPicPr>
          <p:cNvPr id="11" name="內容版面配置區 4">
            <a:extLst>
              <a:ext uri="{FF2B5EF4-FFF2-40B4-BE49-F238E27FC236}">
                <a16:creationId xmlns:a16="http://schemas.microsoft.com/office/drawing/2014/main" id="{FE2BA5A9-201A-0A4A-86A6-790481BE95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4240" y="3584826"/>
            <a:ext cx="3820094" cy="2765173"/>
          </a:xfrm>
          <a:prstGeom prst="rect">
            <a:avLst/>
          </a:prstGeom>
        </p:spPr>
      </p:pic>
    </p:spTree>
    <p:extLst>
      <p:ext uri="{BB962C8B-B14F-4D97-AF65-F5344CB8AC3E}">
        <p14:creationId xmlns:p14="http://schemas.microsoft.com/office/powerpoint/2010/main" val="3586701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6153" y="1138454"/>
            <a:ext cx="7818415" cy="459000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49880"/>
            <a:ext cx="9146995" cy="5358240"/>
          </a:xfrm>
          <a:prstGeom prst="rect">
            <a:avLst/>
          </a:prstGeom>
        </p:spPr>
      </p:pic>
      <p:sp>
        <p:nvSpPr>
          <p:cNvPr id="4" name="矩形 3">
            <a:extLst>
              <a:ext uri="{FF2B5EF4-FFF2-40B4-BE49-F238E27FC236}">
                <a16:creationId xmlns:a16="http://schemas.microsoft.com/office/drawing/2014/main" id="{532FE4B5-D662-EE5D-FF96-8C6448325A45}"/>
              </a:ext>
            </a:extLst>
          </p:cNvPr>
          <p:cNvSpPr/>
          <p:nvPr/>
        </p:nvSpPr>
        <p:spPr>
          <a:xfrm>
            <a:off x="3267868" y="6533295"/>
            <a:ext cx="5861092" cy="276999"/>
          </a:xfrm>
          <a:prstGeom prst="rect">
            <a:avLst/>
          </a:prstGeom>
        </p:spPr>
        <p:txBody>
          <a:bodyPr wrap="none" anchor="t">
            <a:spAutoFit/>
          </a:bodyPr>
          <a:lstStyle/>
          <a:p>
            <a:pPr algn="r"/>
            <a:r>
              <a:rPr lang="en-US" altLang="zh-TW" sz="1200" dirty="0">
                <a:solidFill>
                  <a:schemeClr val="bg1"/>
                </a:solidFill>
                <a:ea typeface="新細明體"/>
              </a:rPr>
              <a:t>Credit by Data Visualization 101: How To Design Charts and Graphs, HubSpot and Visage</a:t>
            </a:r>
            <a:endParaRPr lang="zh-TW" altLang="en-US" sz="1200" dirty="0">
              <a:solidFill>
                <a:schemeClr val="bg1"/>
              </a:solidFill>
              <a:ea typeface="新細明體"/>
            </a:endParaRPr>
          </a:p>
        </p:txBody>
      </p:sp>
    </p:spTree>
    <p:extLst>
      <p:ext uri="{BB962C8B-B14F-4D97-AF65-F5344CB8AC3E}">
        <p14:creationId xmlns:p14="http://schemas.microsoft.com/office/powerpoint/2010/main" val="175369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B89651-C34B-F149-AA29-ADAD695CBD3F}"/>
              </a:ext>
            </a:extLst>
          </p:cNvPr>
          <p:cNvSpPr>
            <a:spLocks noGrp="1"/>
          </p:cNvSpPr>
          <p:nvPr>
            <p:ph type="title"/>
          </p:nvPr>
        </p:nvSpPr>
        <p:spPr/>
        <p:txBody>
          <a:bodyPr/>
          <a:lstStyle/>
          <a:p>
            <a:r>
              <a:rPr lang="en-US" altLang="zh-CN" dirty="0"/>
              <a:t>Copyright declaration</a:t>
            </a:r>
            <a:r>
              <a:rPr lang="zh-TW" altLang="en-US" dirty="0"/>
              <a:t> </a:t>
            </a:r>
            <a:r>
              <a:rPr lang="zh-CN" altLang="en-US" dirty="0"/>
              <a:t>版權說明</a:t>
            </a:r>
            <a:endParaRPr lang="en-US" dirty="0"/>
          </a:p>
        </p:txBody>
      </p:sp>
      <p:sp>
        <p:nvSpPr>
          <p:cNvPr id="3" name="內容版面配置區 2">
            <a:extLst>
              <a:ext uri="{FF2B5EF4-FFF2-40B4-BE49-F238E27FC236}">
                <a16:creationId xmlns:a16="http://schemas.microsoft.com/office/drawing/2014/main" id="{81AA42B6-2E8B-CB46-AF71-881173799392}"/>
              </a:ext>
            </a:extLst>
          </p:cNvPr>
          <p:cNvSpPr>
            <a:spLocks noGrp="1"/>
          </p:cNvSpPr>
          <p:nvPr>
            <p:ph idx="1"/>
          </p:nvPr>
        </p:nvSpPr>
        <p:spPr>
          <a:xfrm>
            <a:off x="628650" y="1825625"/>
            <a:ext cx="5329891" cy="3966510"/>
          </a:xfrm>
        </p:spPr>
        <p:txBody>
          <a:bodyPr>
            <a:normAutofit fontScale="77500" lnSpcReduction="20000"/>
          </a:bodyPr>
          <a:lstStyle/>
          <a:p>
            <a:pPr>
              <a:lnSpc>
                <a:spcPct val="120000"/>
              </a:lnSpc>
            </a:pPr>
            <a:r>
              <a:rPr lang="en-US" altLang="zh-TW" dirty="0"/>
              <a:t>Some of the figures in this presentation are taken from "An Introduction to Statistical Learning, with applications in R"  (Springer, 2013) with permission from the authors: G. James, D. Witten, T. Hastie and R. </a:t>
            </a:r>
            <a:r>
              <a:rPr lang="en-US" altLang="zh-TW" dirty="0" err="1"/>
              <a:t>Tibshirani</a:t>
            </a:r>
            <a:r>
              <a:rPr lang="en-US" altLang="zh-TW" dirty="0"/>
              <a:t>.</a:t>
            </a:r>
          </a:p>
          <a:p>
            <a:pPr>
              <a:lnSpc>
                <a:spcPct val="120000"/>
              </a:lnSpc>
            </a:pPr>
            <a:r>
              <a:rPr lang="en-US" dirty="0">
                <a:hlinkClick r:id="rId2"/>
              </a:rPr>
              <a:t>The web site of the book</a:t>
            </a:r>
            <a:endParaRPr lang="en-US" dirty="0"/>
          </a:p>
          <a:p>
            <a:pPr>
              <a:lnSpc>
                <a:spcPct val="120000"/>
              </a:lnSpc>
            </a:pPr>
            <a:r>
              <a:rPr lang="en-US" dirty="0"/>
              <a:t>The credit of individual is indicated in the bottom part of the slide.</a:t>
            </a:r>
          </a:p>
          <a:p>
            <a:pPr lvl="1">
              <a:lnSpc>
                <a:spcPct val="120000"/>
              </a:lnSpc>
            </a:pPr>
            <a:r>
              <a:rPr lang="en-US" dirty="0" err="1"/>
              <a:t>ie</a:t>
            </a:r>
            <a:r>
              <a:rPr lang="en-US" dirty="0"/>
              <a:t>.,</a:t>
            </a:r>
          </a:p>
          <a:p>
            <a:pPr lvl="1">
              <a:lnSpc>
                <a:spcPct val="120000"/>
              </a:lnSpc>
            </a:pPr>
            <a:endParaRPr lang="en-US" dirty="0"/>
          </a:p>
        </p:txBody>
      </p:sp>
      <p:pic>
        <p:nvPicPr>
          <p:cNvPr id="5" name="圖片 4">
            <a:extLst>
              <a:ext uri="{FF2B5EF4-FFF2-40B4-BE49-F238E27FC236}">
                <a16:creationId xmlns:a16="http://schemas.microsoft.com/office/drawing/2014/main" id="{B1D17EA4-3597-EA44-9F7E-ED6254E68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4637" y="1905653"/>
            <a:ext cx="2781853" cy="4191281"/>
          </a:xfrm>
          <a:prstGeom prst="rect">
            <a:avLst/>
          </a:prstGeom>
        </p:spPr>
      </p:pic>
      <p:pic>
        <p:nvPicPr>
          <p:cNvPr id="6" name="圖片 5">
            <a:extLst>
              <a:ext uri="{FF2B5EF4-FFF2-40B4-BE49-F238E27FC236}">
                <a16:creationId xmlns:a16="http://schemas.microsoft.com/office/drawing/2014/main" id="{AFDABCDF-59C2-4B4D-A326-0C75A274CF3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7545" y="5792135"/>
            <a:ext cx="6025916" cy="304799"/>
          </a:xfrm>
          <a:prstGeom prst="rect">
            <a:avLst/>
          </a:prstGeom>
        </p:spPr>
      </p:pic>
    </p:spTree>
    <p:extLst>
      <p:ext uri="{BB962C8B-B14F-4D97-AF65-F5344CB8AC3E}">
        <p14:creationId xmlns:p14="http://schemas.microsoft.com/office/powerpoint/2010/main" val="895744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22600"/>
            <a:ext cx="9150111" cy="5012800"/>
          </a:xfrm>
          <a:prstGeom prst="rect">
            <a:avLst/>
          </a:prstGeom>
        </p:spPr>
      </p:pic>
      <p:sp>
        <p:nvSpPr>
          <p:cNvPr id="2" name="矩形 1">
            <a:extLst>
              <a:ext uri="{FF2B5EF4-FFF2-40B4-BE49-F238E27FC236}">
                <a16:creationId xmlns:a16="http://schemas.microsoft.com/office/drawing/2014/main" id="{6C711472-D5A0-E43A-3849-57609C667425}"/>
              </a:ext>
            </a:extLst>
          </p:cNvPr>
          <p:cNvSpPr/>
          <p:nvPr/>
        </p:nvSpPr>
        <p:spPr>
          <a:xfrm>
            <a:off x="3267868" y="6533295"/>
            <a:ext cx="5861092" cy="276999"/>
          </a:xfrm>
          <a:prstGeom prst="rect">
            <a:avLst/>
          </a:prstGeom>
        </p:spPr>
        <p:txBody>
          <a:bodyPr wrap="none" anchor="t">
            <a:spAutoFit/>
          </a:bodyPr>
          <a:lstStyle/>
          <a:p>
            <a:pPr algn="r"/>
            <a:r>
              <a:rPr lang="en-US" altLang="zh-TW" sz="1200" dirty="0">
                <a:solidFill>
                  <a:schemeClr val="bg1"/>
                </a:solidFill>
                <a:ea typeface="新細明體"/>
              </a:rPr>
              <a:t>Credit by Data Visualization 101: How To Design Charts and Graphs, HubSpot and Visage</a:t>
            </a:r>
            <a:endParaRPr lang="zh-TW" altLang="en-US" sz="1200" dirty="0">
              <a:solidFill>
                <a:schemeClr val="bg1"/>
              </a:solidFill>
              <a:ea typeface="新細明體"/>
            </a:endParaRPr>
          </a:p>
        </p:txBody>
      </p:sp>
    </p:spTree>
    <p:extLst>
      <p:ext uri="{BB962C8B-B14F-4D97-AF65-F5344CB8AC3E}">
        <p14:creationId xmlns:p14="http://schemas.microsoft.com/office/powerpoint/2010/main" val="1001366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199367"/>
            <a:ext cx="9144000" cy="4459266"/>
          </a:xfrm>
          <a:prstGeom prst="rect">
            <a:avLst/>
          </a:prstGeom>
        </p:spPr>
      </p:pic>
      <p:sp>
        <p:nvSpPr>
          <p:cNvPr id="2" name="矩形 1">
            <a:extLst>
              <a:ext uri="{FF2B5EF4-FFF2-40B4-BE49-F238E27FC236}">
                <a16:creationId xmlns:a16="http://schemas.microsoft.com/office/drawing/2014/main" id="{01937722-E440-1B80-4568-7816ADFD741E}"/>
              </a:ext>
            </a:extLst>
          </p:cNvPr>
          <p:cNvSpPr/>
          <p:nvPr/>
        </p:nvSpPr>
        <p:spPr>
          <a:xfrm>
            <a:off x="3267868" y="6533295"/>
            <a:ext cx="5861092" cy="276999"/>
          </a:xfrm>
          <a:prstGeom prst="rect">
            <a:avLst/>
          </a:prstGeom>
        </p:spPr>
        <p:txBody>
          <a:bodyPr wrap="none" anchor="t">
            <a:spAutoFit/>
          </a:bodyPr>
          <a:lstStyle/>
          <a:p>
            <a:pPr algn="r"/>
            <a:r>
              <a:rPr lang="en-US" altLang="zh-TW" sz="1200" dirty="0">
                <a:solidFill>
                  <a:schemeClr val="bg1"/>
                </a:solidFill>
                <a:ea typeface="新細明體"/>
              </a:rPr>
              <a:t>Credit by Data Visualization 101: How To Design Charts and Graphs, HubSpot and Visage</a:t>
            </a:r>
            <a:endParaRPr lang="zh-TW" altLang="en-US" sz="1200" dirty="0">
              <a:solidFill>
                <a:schemeClr val="bg1"/>
              </a:solidFill>
              <a:ea typeface="新細明體"/>
            </a:endParaRPr>
          </a:p>
        </p:txBody>
      </p:sp>
    </p:spTree>
    <p:extLst>
      <p:ext uri="{BB962C8B-B14F-4D97-AF65-F5344CB8AC3E}">
        <p14:creationId xmlns:p14="http://schemas.microsoft.com/office/powerpoint/2010/main" val="337318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011067"/>
            <a:ext cx="9144000" cy="4835867"/>
          </a:xfrm>
          <a:prstGeom prst="rect">
            <a:avLst/>
          </a:prstGeom>
        </p:spPr>
      </p:pic>
      <p:sp>
        <p:nvSpPr>
          <p:cNvPr id="2" name="矩形 1">
            <a:extLst>
              <a:ext uri="{FF2B5EF4-FFF2-40B4-BE49-F238E27FC236}">
                <a16:creationId xmlns:a16="http://schemas.microsoft.com/office/drawing/2014/main" id="{58B69E14-FB93-E685-AB56-26F435D6E5F9}"/>
              </a:ext>
            </a:extLst>
          </p:cNvPr>
          <p:cNvSpPr/>
          <p:nvPr/>
        </p:nvSpPr>
        <p:spPr>
          <a:xfrm>
            <a:off x="3267868" y="6533295"/>
            <a:ext cx="5861092" cy="276999"/>
          </a:xfrm>
          <a:prstGeom prst="rect">
            <a:avLst/>
          </a:prstGeom>
        </p:spPr>
        <p:txBody>
          <a:bodyPr wrap="none" anchor="t">
            <a:spAutoFit/>
          </a:bodyPr>
          <a:lstStyle/>
          <a:p>
            <a:pPr algn="r"/>
            <a:r>
              <a:rPr lang="en-US" altLang="zh-TW" sz="1200" dirty="0">
                <a:solidFill>
                  <a:schemeClr val="bg1"/>
                </a:solidFill>
                <a:ea typeface="新細明體"/>
              </a:rPr>
              <a:t>Credit by Data Visualization 101: How To Design Charts and Graphs, HubSpot and Visage</a:t>
            </a:r>
            <a:endParaRPr lang="zh-TW" altLang="en-US" sz="1200" dirty="0">
              <a:solidFill>
                <a:schemeClr val="bg1"/>
              </a:solidFill>
              <a:ea typeface="新細明體"/>
            </a:endParaRPr>
          </a:p>
        </p:txBody>
      </p:sp>
    </p:spTree>
    <p:extLst>
      <p:ext uri="{BB962C8B-B14F-4D97-AF65-F5344CB8AC3E}">
        <p14:creationId xmlns:p14="http://schemas.microsoft.com/office/powerpoint/2010/main" val="2003870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01215"/>
            <a:ext cx="9144000" cy="5255571"/>
          </a:xfrm>
          <a:prstGeom prst="rect">
            <a:avLst/>
          </a:prstGeom>
        </p:spPr>
      </p:pic>
      <p:sp>
        <p:nvSpPr>
          <p:cNvPr id="2" name="矩形 1">
            <a:extLst>
              <a:ext uri="{FF2B5EF4-FFF2-40B4-BE49-F238E27FC236}">
                <a16:creationId xmlns:a16="http://schemas.microsoft.com/office/drawing/2014/main" id="{F769A930-0CB4-BB60-8972-668CC2DDBAC3}"/>
              </a:ext>
            </a:extLst>
          </p:cNvPr>
          <p:cNvSpPr/>
          <p:nvPr/>
        </p:nvSpPr>
        <p:spPr>
          <a:xfrm>
            <a:off x="3267868" y="6533295"/>
            <a:ext cx="5861092" cy="276999"/>
          </a:xfrm>
          <a:prstGeom prst="rect">
            <a:avLst/>
          </a:prstGeom>
        </p:spPr>
        <p:txBody>
          <a:bodyPr wrap="none" anchor="t">
            <a:spAutoFit/>
          </a:bodyPr>
          <a:lstStyle/>
          <a:p>
            <a:pPr algn="r"/>
            <a:r>
              <a:rPr lang="en-US" altLang="zh-TW" sz="1200" dirty="0">
                <a:solidFill>
                  <a:schemeClr val="bg1"/>
                </a:solidFill>
                <a:ea typeface="新細明體"/>
              </a:rPr>
              <a:t>Credit by Data Visualization 101: How To Design Charts and Graphs, HubSpot and Visage</a:t>
            </a:r>
            <a:endParaRPr lang="zh-TW" altLang="en-US" sz="1200" dirty="0">
              <a:solidFill>
                <a:schemeClr val="bg1"/>
              </a:solidFill>
              <a:ea typeface="新細明體"/>
            </a:endParaRPr>
          </a:p>
        </p:txBody>
      </p:sp>
    </p:spTree>
    <p:extLst>
      <p:ext uri="{BB962C8B-B14F-4D97-AF65-F5344CB8AC3E}">
        <p14:creationId xmlns:p14="http://schemas.microsoft.com/office/powerpoint/2010/main" val="352328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206641"/>
            <a:ext cx="9144000" cy="4444718"/>
          </a:xfrm>
          <a:prstGeom prst="rect">
            <a:avLst/>
          </a:prstGeom>
        </p:spPr>
      </p:pic>
      <p:sp>
        <p:nvSpPr>
          <p:cNvPr id="2" name="矩形 1">
            <a:extLst>
              <a:ext uri="{FF2B5EF4-FFF2-40B4-BE49-F238E27FC236}">
                <a16:creationId xmlns:a16="http://schemas.microsoft.com/office/drawing/2014/main" id="{ED6044DB-0122-F4D3-5A69-60FE903145C5}"/>
              </a:ext>
            </a:extLst>
          </p:cNvPr>
          <p:cNvSpPr/>
          <p:nvPr/>
        </p:nvSpPr>
        <p:spPr>
          <a:xfrm>
            <a:off x="3267868" y="6533295"/>
            <a:ext cx="5861092" cy="276999"/>
          </a:xfrm>
          <a:prstGeom prst="rect">
            <a:avLst/>
          </a:prstGeom>
        </p:spPr>
        <p:txBody>
          <a:bodyPr wrap="none" anchor="t">
            <a:spAutoFit/>
          </a:bodyPr>
          <a:lstStyle/>
          <a:p>
            <a:pPr algn="r"/>
            <a:r>
              <a:rPr lang="en-US" altLang="zh-TW" sz="1200" dirty="0">
                <a:solidFill>
                  <a:schemeClr val="bg1"/>
                </a:solidFill>
                <a:ea typeface="新細明體"/>
              </a:rPr>
              <a:t>Credit by Data Visualization 101: How To Design Charts and Graphs, HubSpot and Visage</a:t>
            </a:r>
            <a:endParaRPr lang="zh-TW" altLang="en-US" sz="1200" dirty="0">
              <a:solidFill>
                <a:schemeClr val="bg1"/>
              </a:solidFill>
              <a:ea typeface="新細明體"/>
            </a:endParaRPr>
          </a:p>
        </p:txBody>
      </p:sp>
    </p:spTree>
    <p:extLst>
      <p:ext uri="{BB962C8B-B14F-4D97-AF65-F5344CB8AC3E}">
        <p14:creationId xmlns:p14="http://schemas.microsoft.com/office/powerpoint/2010/main" val="110938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55814F17-D669-FB4B-6E39-D22D1E96A644}"/>
              </a:ext>
            </a:extLst>
          </p:cNvPr>
          <p:cNvSpPr>
            <a:spLocks noGrp="1"/>
          </p:cNvSpPr>
          <p:nvPr>
            <p:ph type="ctrTitle"/>
          </p:nvPr>
        </p:nvSpPr>
        <p:spPr/>
        <p:txBody>
          <a:bodyPr>
            <a:normAutofit/>
          </a:bodyPr>
          <a:lstStyle/>
          <a:p>
            <a:r>
              <a:rPr lang="en-US" altLang="zh-TW" sz="4000" dirty="0"/>
              <a:t>How to make a good Table?</a:t>
            </a:r>
            <a:endParaRPr lang="zh-TW" altLang="en-US" sz="4000" dirty="0"/>
          </a:p>
        </p:txBody>
      </p:sp>
      <p:sp>
        <p:nvSpPr>
          <p:cNvPr id="2" name="副標題 1">
            <a:extLst>
              <a:ext uri="{FF2B5EF4-FFF2-40B4-BE49-F238E27FC236}">
                <a16:creationId xmlns:a16="http://schemas.microsoft.com/office/drawing/2014/main" id="{909B04DD-F2E4-5A14-0327-2C87B8F715E9}"/>
              </a:ext>
            </a:extLst>
          </p:cNvPr>
          <p:cNvSpPr>
            <a:spLocks noGrp="1"/>
          </p:cNvSpPr>
          <p:nvPr>
            <p:ph type="subTitle" idx="1"/>
          </p:nvPr>
        </p:nvSpPr>
        <p:spPr/>
        <p:txBody>
          <a:bodyPr>
            <a:normAutofit/>
          </a:bodyPr>
          <a:lstStyle/>
          <a:p>
            <a:r>
              <a:rPr lang="en" altLang="zh-TW" sz="1600" dirty="0">
                <a:solidFill>
                  <a:schemeClr val="bg1"/>
                </a:solidFill>
              </a:rPr>
              <a:t>Credit by Jia-Bin Huang, https://</a:t>
            </a:r>
            <a:r>
              <a:rPr lang="en" altLang="zh-TW" sz="1600" dirty="0" err="1">
                <a:solidFill>
                  <a:schemeClr val="bg1"/>
                </a:solidFill>
              </a:rPr>
              <a:t>twitter.com</a:t>
            </a:r>
            <a:r>
              <a:rPr lang="en" altLang="zh-TW" sz="1600" dirty="0">
                <a:solidFill>
                  <a:schemeClr val="bg1"/>
                </a:solidFill>
              </a:rPr>
              <a:t>/jbhuang0604/status/1626372613441290240</a:t>
            </a:r>
            <a:endParaRPr lang="zh-TW" altLang="en-US" sz="1600" dirty="0">
              <a:solidFill>
                <a:schemeClr val="bg1"/>
              </a:solidFill>
            </a:endParaRPr>
          </a:p>
        </p:txBody>
      </p:sp>
    </p:spTree>
    <p:extLst>
      <p:ext uri="{BB962C8B-B14F-4D97-AF65-F5344CB8AC3E}">
        <p14:creationId xmlns:p14="http://schemas.microsoft.com/office/powerpoint/2010/main" val="3841215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27D3B8-BEB2-45D5-0684-0A9214A0F786}"/>
              </a:ext>
            </a:extLst>
          </p:cNvPr>
          <p:cNvSpPr>
            <a:spLocks noGrp="1"/>
          </p:cNvSpPr>
          <p:nvPr>
            <p:ph type="title"/>
          </p:nvPr>
        </p:nvSpPr>
        <p:spPr/>
        <p:txBody>
          <a:bodyPr/>
          <a:lstStyle/>
          <a:p>
            <a:r>
              <a:rPr kumimoji="1" lang="en-US" altLang="zh-TW" dirty="0"/>
              <a:t>Avoid vertical lines</a:t>
            </a:r>
            <a:endParaRPr kumimoji="1" lang="zh-TW" altLang="en-US" dirty="0"/>
          </a:p>
        </p:txBody>
      </p:sp>
      <p:sp>
        <p:nvSpPr>
          <p:cNvPr id="3" name="內容版面配置區 2">
            <a:extLst>
              <a:ext uri="{FF2B5EF4-FFF2-40B4-BE49-F238E27FC236}">
                <a16:creationId xmlns:a16="http://schemas.microsoft.com/office/drawing/2014/main" id="{1DD9C871-337E-DEC5-904D-CB996F3849CF}"/>
              </a:ext>
            </a:extLst>
          </p:cNvPr>
          <p:cNvSpPr>
            <a:spLocks noGrp="1"/>
          </p:cNvSpPr>
          <p:nvPr>
            <p:ph idx="1"/>
          </p:nvPr>
        </p:nvSpPr>
        <p:spPr>
          <a:xfrm>
            <a:off x="628650" y="1825625"/>
            <a:ext cx="7886700" cy="968063"/>
          </a:xfrm>
        </p:spPr>
        <p:txBody>
          <a:bodyPr/>
          <a:lstStyle/>
          <a:p>
            <a:pPr>
              <a:lnSpc>
                <a:spcPct val="100000"/>
              </a:lnSpc>
            </a:pPr>
            <a:r>
              <a:rPr kumimoji="1" lang="en-US" altLang="zh-TW" dirty="0">
                <a:latin typeface="+mn-lt"/>
              </a:rPr>
              <a:t>Having vertical lines in a table almost always makes the table less readable.</a:t>
            </a:r>
            <a:endParaRPr kumimoji="1" lang="zh-TW" altLang="en-US" dirty="0">
              <a:latin typeface="+mn-lt"/>
            </a:endParaRPr>
          </a:p>
        </p:txBody>
      </p:sp>
      <p:pic>
        <p:nvPicPr>
          <p:cNvPr id="1026" name="Picture 2" descr="Image">
            <a:extLst>
              <a:ext uri="{FF2B5EF4-FFF2-40B4-BE49-F238E27FC236}">
                <a16:creationId xmlns:a16="http://schemas.microsoft.com/office/drawing/2014/main" id="{9F87E67D-E676-4CE3-54E5-3D8D24D981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3423" y="2889054"/>
            <a:ext cx="7701927" cy="2977811"/>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96BA75B8-21FD-45FF-AB17-3058C9A6C537}"/>
              </a:ext>
            </a:extLst>
          </p:cNvPr>
          <p:cNvSpPr txBox="1"/>
          <p:nvPr/>
        </p:nvSpPr>
        <p:spPr>
          <a:xfrm>
            <a:off x="3390822" y="6541732"/>
            <a:ext cx="5753178" cy="276999"/>
          </a:xfrm>
          <a:prstGeom prst="rect">
            <a:avLst/>
          </a:prstGeom>
          <a:noFill/>
        </p:spPr>
        <p:txBody>
          <a:bodyPr wrap="none" rtlCol="0">
            <a:spAutoFit/>
          </a:bodyPr>
          <a:lstStyle/>
          <a:p>
            <a:pPr algn="r"/>
            <a:r>
              <a:rPr kumimoji="1" lang="en-US" altLang="zh-TW" sz="1200" dirty="0">
                <a:solidFill>
                  <a:schemeClr val="bg1"/>
                </a:solidFill>
              </a:rPr>
              <a:t>Credit by Jia-Bin Huang, https://</a:t>
            </a:r>
            <a:r>
              <a:rPr kumimoji="1" lang="en-US" altLang="zh-TW" sz="1200" dirty="0" err="1">
                <a:solidFill>
                  <a:schemeClr val="bg1"/>
                </a:solidFill>
              </a:rPr>
              <a:t>twitter.com</a:t>
            </a:r>
            <a:r>
              <a:rPr kumimoji="1" lang="en-US" altLang="zh-TW" sz="1200" dirty="0">
                <a:solidFill>
                  <a:schemeClr val="bg1"/>
                </a:solidFill>
              </a:rPr>
              <a:t>/jbhuang0604/status/1626372613441290240</a:t>
            </a:r>
            <a:endParaRPr kumimoji="1" lang="zh-TW" altLang="en-US" sz="1200" dirty="0">
              <a:solidFill>
                <a:schemeClr val="bg1"/>
              </a:solidFill>
            </a:endParaRPr>
          </a:p>
        </p:txBody>
      </p:sp>
    </p:spTree>
    <p:extLst>
      <p:ext uri="{BB962C8B-B14F-4D97-AF65-F5344CB8AC3E}">
        <p14:creationId xmlns:p14="http://schemas.microsoft.com/office/powerpoint/2010/main" val="3646579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27D3B8-BEB2-45D5-0684-0A9214A0F786}"/>
              </a:ext>
            </a:extLst>
          </p:cNvPr>
          <p:cNvSpPr>
            <a:spLocks noGrp="1"/>
          </p:cNvSpPr>
          <p:nvPr>
            <p:ph type="title"/>
          </p:nvPr>
        </p:nvSpPr>
        <p:spPr/>
        <p:txBody>
          <a:bodyPr/>
          <a:lstStyle/>
          <a:p>
            <a:r>
              <a:rPr kumimoji="1" lang="en-US" altLang="zh-TW" dirty="0"/>
              <a:t>Never, ever use double rules</a:t>
            </a:r>
            <a:endParaRPr kumimoji="1" lang="zh-TW" altLang="en-US" dirty="0"/>
          </a:p>
        </p:txBody>
      </p:sp>
      <p:sp>
        <p:nvSpPr>
          <p:cNvPr id="3" name="內容版面配置區 2">
            <a:extLst>
              <a:ext uri="{FF2B5EF4-FFF2-40B4-BE49-F238E27FC236}">
                <a16:creationId xmlns:a16="http://schemas.microsoft.com/office/drawing/2014/main" id="{1DD9C871-337E-DEC5-904D-CB996F3849CF}"/>
              </a:ext>
            </a:extLst>
          </p:cNvPr>
          <p:cNvSpPr>
            <a:spLocks noGrp="1"/>
          </p:cNvSpPr>
          <p:nvPr>
            <p:ph idx="1"/>
          </p:nvPr>
        </p:nvSpPr>
        <p:spPr>
          <a:xfrm>
            <a:off x="628650" y="1825625"/>
            <a:ext cx="7886700" cy="968063"/>
          </a:xfrm>
        </p:spPr>
        <p:txBody>
          <a:bodyPr/>
          <a:lstStyle/>
          <a:p>
            <a:pPr>
              <a:lnSpc>
                <a:spcPct val="100000"/>
              </a:lnSpc>
            </a:pPr>
            <a:r>
              <a:rPr kumimoji="1" lang="en-US" altLang="zh-TW" dirty="0">
                <a:latin typeface="+mn-lt"/>
              </a:rPr>
              <a:t>Feel the urge to use double rules (\</a:t>
            </a:r>
            <a:r>
              <a:rPr kumimoji="1" lang="en-US" altLang="zh-TW" dirty="0" err="1">
                <a:latin typeface="+mn-lt"/>
              </a:rPr>
              <a:t>hline</a:t>
            </a:r>
            <a:r>
              <a:rPr kumimoji="1" lang="en-US" altLang="zh-TW" dirty="0">
                <a:latin typeface="+mn-lt"/>
              </a:rPr>
              <a:t>)?</a:t>
            </a:r>
            <a:endParaRPr kumimoji="1" lang="zh-TW" altLang="en-US" dirty="0">
              <a:latin typeface="+mn-lt"/>
            </a:endParaRPr>
          </a:p>
        </p:txBody>
      </p:sp>
      <p:pic>
        <p:nvPicPr>
          <p:cNvPr id="2050" name="Picture 2" descr="Image">
            <a:extLst>
              <a:ext uri="{FF2B5EF4-FFF2-40B4-BE49-F238E27FC236}">
                <a16:creationId xmlns:a16="http://schemas.microsoft.com/office/drawing/2014/main" id="{22AB603E-66F1-9725-2D46-837B47C932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3423" y="2748522"/>
            <a:ext cx="7646179" cy="2976169"/>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E0E1908A-AE4D-4463-FF82-B94FD3DDD29D}"/>
              </a:ext>
            </a:extLst>
          </p:cNvPr>
          <p:cNvSpPr txBox="1"/>
          <p:nvPr/>
        </p:nvSpPr>
        <p:spPr>
          <a:xfrm>
            <a:off x="3390822" y="6541732"/>
            <a:ext cx="5753178" cy="276999"/>
          </a:xfrm>
          <a:prstGeom prst="rect">
            <a:avLst/>
          </a:prstGeom>
          <a:noFill/>
        </p:spPr>
        <p:txBody>
          <a:bodyPr wrap="none" rtlCol="0">
            <a:spAutoFit/>
          </a:bodyPr>
          <a:lstStyle/>
          <a:p>
            <a:pPr algn="r"/>
            <a:r>
              <a:rPr kumimoji="1" lang="en-US" altLang="zh-TW" sz="1200" dirty="0">
                <a:solidFill>
                  <a:schemeClr val="bg1"/>
                </a:solidFill>
              </a:rPr>
              <a:t>Credit by Jia-Bin Huang, https://</a:t>
            </a:r>
            <a:r>
              <a:rPr kumimoji="1" lang="en-US" altLang="zh-TW" sz="1200" dirty="0" err="1">
                <a:solidFill>
                  <a:schemeClr val="bg1"/>
                </a:solidFill>
              </a:rPr>
              <a:t>twitter.com</a:t>
            </a:r>
            <a:r>
              <a:rPr kumimoji="1" lang="en-US" altLang="zh-TW" sz="1200" dirty="0">
                <a:solidFill>
                  <a:schemeClr val="bg1"/>
                </a:solidFill>
              </a:rPr>
              <a:t>/jbhuang0604/status/1626372613441290240</a:t>
            </a:r>
            <a:endParaRPr kumimoji="1" lang="zh-TW" altLang="en-US" sz="1200" dirty="0">
              <a:solidFill>
                <a:schemeClr val="bg1"/>
              </a:solidFill>
            </a:endParaRPr>
          </a:p>
        </p:txBody>
      </p:sp>
    </p:spTree>
    <p:extLst>
      <p:ext uri="{BB962C8B-B14F-4D97-AF65-F5344CB8AC3E}">
        <p14:creationId xmlns:p14="http://schemas.microsoft.com/office/powerpoint/2010/main" val="1787037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A800B9-1DA0-BE4C-BFED-09080E4F4042}"/>
              </a:ext>
            </a:extLst>
          </p:cNvPr>
          <p:cNvSpPr>
            <a:spLocks noGrp="1"/>
          </p:cNvSpPr>
          <p:nvPr>
            <p:ph type="title"/>
          </p:nvPr>
        </p:nvSpPr>
        <p:spPr/>
        <p:txBody>
          <a:bodyPr/>
          <a:lstStyle/>
          <a:p>
            <a:r>
              <a:rPr kumimoji="1" lang="en-US" altLang="zh-TW" dirty="0"/>
              <a:t>Label the columns</a:t>
            </a:r>
            <a:endParaRPr kumimoji="1" lang="zh-TW" altLang="en-US" dirty="0"/>
          </a:p>
        </p:txBody>
      </p:sp>
      <p:sp>
        <p:nvSpPr>
          <p:cNvPr id="3" name="內容版面配置區 2">
            <a:extLst>
              <a:ext uri="{FF2B5EF4-FFF2-40B4-BE49-F238E27FC236}">
                <a16:creationId xmlns:a16="http://schemas.microsoft.com/office/drawing/2014/main" id="{F9A2AACF-74B7-B051-CA67-04C1C7A9DDA9}"/>
              </a:ext>
            </a:extLst>
          </p:cNvPr>
          <p:cNvSpPr>
            <a:spLocks noGrp="1"/>
          </p:cNvSpPr>
          <p:nvPr>
            <p:ph idx="1"/>
          </p:nvPr>
        </p:nvSpPr>
        <p:spPr>
          <a:xfrm>
            <a:off x="628650" y="1825625"/>
            <a:ext cx="7886700" cy="1517825"/>
          </a:xfrm>
        </p:spPr>
        <p:txBody>
          <a:bodyPr/>
          <a:lstStyle/>
          <a:p>
            <a:pPr>
              <a:lnSpc>
                <a:spcPct val="100000"/>
              </a:lnSpc>
            </a:pPr>
            <a:r>
              <a:rPr kumimoji="1" lang="en-US" altLang="zh-TW" dirty="0">
                <a:latin typeface="+mn-lt"/>
              </a:rPr>
              <a:t>Add up/down arrows to let readers know how to interpret the numbers.</a:t>
            </a:r>
          </a:p>
          <a:p>
            <a:pPr>
              <a:lnSpc>
                <a:spcPct val="100000"/>
              </a:lnSpc>
            </a:pPr>
            <a:r>
              <a:rPr kumimoji="1" lang="en-US" altLang="zh-TW" dirty="0">
                <a:latin typeface="+mn-lt"/>
              </a:rPr>
              <a:t>Add units to let your readers understand what the numbers mean.</a:t>
            </a:r>
            <a:endParaRPr kumimoji="1" lang="zh-TW" altLang="en-US" dirty="0">
              <a:latin typeface="+mn-lt"/>
            </a:endParaRPr>
          </a:p>
        </p:txBody>
      </p:sp>
      <p:pic>
        <p:nvPicPr>
          <p:cNvPr id="3074" name="Picture 2" descr="Image">
            <a:extLst>
              <a:ext uri="{FF2B5EF4-FFF2-40B4-BE49-F238E27FC236}">
                <a16:creationId xmlns:a16="http://schemas.microsoft.com/office/drawing/2014/main" id="{1B38B7EC-C969-6006-C8CD-380FC7AE20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3180" y="3429000"/>
            <a:ext cx="7259102" cy="2860792"/>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9D0EBD2A-0244-6FDC-9E99-DD2BF8993ABE}"/>
              </a:ext>
            </a:extLst>
          </p:cNvPr>
          <p:cNvSpPr txBox="1"/>
          <p:nvPr/>
        </p:nvSpPr>
        <p:spPr>
          <a:xfrm>
            <a:off x="3390822" y="6541732"/>
            <a:ext cx="5753178" cy="276999"/>
          </a:xfrm>
          <a:prstGeom prst="rect">
            <a:avLst/>
          </a:prstGeom>
          <a:noFill/>
        </p:spPr>
        <p:txBody>
          <a:bodyPr wrap="none" rtlCol="0">
            <a:spAutoFit/>
          </a:bodyPr>
          <a:lstStyle/>
          <a:p>
            <a:pPr algn="r"/>
            <a:r>
              <a:rPr kumimoji="1" lang="en-US" altLang="zh-TW" sz="1200" dirty="0">
                <a:solidFill>
                  <a:schemeClr val="bg1"/>
                </a:solidFill>
              </a:rPr>
              <a:t>Credit by Jia-Bin Huang, https://</a:t>
            </a:r>
            <a:r>
              <a:rPr kumimoji="1" lang="en-US" altLang="zh-TW" sz="1200" dirty="0" err="1">
                <a:solidFill>
                  <a:schemeClr val="bg1"/>
                </a:solidFill>
              </a:rPr>
              <a:t>twitter.com</a:t>
            </a:r>
            <a:r>
              <a:rPr kumimoji="1" lang="en-US" altLang="zh-TW" sz="1200" dirty="0">
                <a:solidFill>
                  <a:schemeClr val="bg1"/>
                </a:solidFill>
              </a:rPr>
              <a:t>/jbhuang0604/status/1626372613441290240</a:t>
            </a:r>
            <a:endParaRPr kumimoji="1" lang="zh-TW" altLang="en-US" sz="1200" dirty="0">
              <a:solidFill>
                <a:schemeClr val="bg1"/>
              </a:solidFill>
            </a:endParaRPr>
          </a:p>
        </p:txBody>
      </p:sp>
    </p:spTree>
    <p:extLst>
      <p:ext uri="{BB962C8B-B14F-4D97-AF65-F5344CB8AC3E}">
        <p14:creationId xmlns:p14="http://schemas.microsoft.com/office/powerpoint/2010/main" val="4034811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A800B9-1DA0-BE4C-BFED-09080E4F4042}"/>
              </a:ext>
            </a:extLst>
          </p:cNvPr>
          <p:cNvSpPr>
            <a:spLocks noGrp="1"/>
          </p:cNvSpPr>
          <p:nvPr>
            <p:ph type="title"/>
          </p:nvPr>
        </p:nvSpPr>
        <p:spPr/>
        <p:txBody>
          <a:bodyPr/>
          <a:lstStyle/>
          <a:p>
            <a:r>
              <a:rPr kumimoji="1" lang="en-US" altLang="zh-TW" dirty="0"/>
              <a:t>Align everything</a:t>
            </a:r>
            <a:endParaRPr kumimoji="1" lang="zh-TW" altLang="en-US" dirty="0"/>
          </a:p>
        </p:txBody>
      </p:sp>
      <p:sp>
        <p:nvSpPr>
          <p:cNvPr id="3" name="內容版面配置區 2">
            <a:extLst>
              <a:ext uri="{FF2B5EF4-FFF2-40B4-BE49-F238E27FC236}">
                <a16:creationId xmlns:a16="http://schemas.microsoft.com/office/drawing/2014/main" id="{F9A2AACF-74B7-B051-CA67-04C1C7A9DDA9}"/>
              </a:ext>
            </a:extLst>
          </p:cNvPr>
          <p:cNvSpPr>
            <a:spLocks noGrp="1"/>
          </p:cNvSpPr>
          <p:nvPr>
            <p:ph idx="1"/>
          </p:nvPr>
        </p:nvSpPr>
        <p:spPr>
          <a:xfrm>
            <a:off x="628650" y="1825625"/>
            <a:ext cx="7886700" cy="1517825"/>
          </a:xfrm>
        </p:spPr>
        <p:txBody>
          <a:bodyPr/>
          <a:lstStyle/>
          <a:p>
            <a:pPr>
              <a:lnSpc>
                <a:spcPct val="100000"/>
              </a:lnSpc>
            </a:pPr>
            <a:r>
              <a:rPr kumimoji="1" lang="en-US" altLang="zh-TW" dirty="0">
                <a:latin typeface="+mn-lt"/>
              </a:rPr>
              <a:t>Align texts to the left</a:t>
            </a:r>
          </a:p>
          <a:p>
            <a:pPr>
              <a:lnSpc>
                <a:spcPct val="100000"/>
              </a:lnSpc>
            </a:pPr>
            <a:r>
              <a:rPr kumimoji="1" lang="en-US" altLang="zh-TW" dirty="0">
                <a:latin typeface="+mn-lt"/>
              </a:rPr>
              <a:t>Align numbers to the center</a:t>
            </a:r>
          </a:p>
          <a:p>
            <a:pPr>
              <a:lnSpc>
                <a:spcPct val="100000"/>
              </a:lnSpc>
            </a:pPr>
            <a:r>
              <a:rPr kumimoji="1" lang="en-US" altLang="zh-TW" dirty="0">
                <a:latin typeface="+mn-lt"/>
              </a:rPr>
              <a:t>Align numbers at consistent decimal point</a:t>
            </a:r>
            <a:endParaRPr kumimoji="1" lang="zh-TW" altLang="en-US" dirty="0">
              <a:latin typeface="+mn-lt"/>
            </a:endParaRPr>
          </a:p>
        </p:txBody>
      </p:sp>
      <p:pic>
        <p:nvPicPr>
          <p:cNvPr id="4098" name="Picture 2" descr="Image">
            <a:extLst>
              <a:ext uri="{FF2B5EF4-FFF2-40B4-BE49-F238E27FC236}">
                <a16:creationId xmlns:a16="http://schemas.microsoft.com/office/drawing/2014/main" id="{93D71D34-D267-B48A-2442-23EB795FF6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8910" y="3295882"/>
            <a:ext cx="7646179" cy="294962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D3A8CA2D-E667-1E3F-E7F9-2C5FB6757396}"/>
              </a:ext>
            </a:extLst>
          </p:cNvPr>
          <p:cNvSpPr txBox="1"/>
          <p:nvPr/>
        </p:nvSpPr>
        <p:spPr>
          <a:xfrm>
            <a:off x="3390822" y="6541732"/>
            <a:ext cx="5753178" cy="276999"/>
          </a:xfrm>
          <a:prstGeom prst="rect">
            <a:avLst/>
          </a:prstGeom>
          <a:noFill/>
        </p:spPr>
        <p:txBody>
          <a:bodyPr wrap="none" rtlCol="0">
            <a:spAutoFit/>
          </a:bodyPr>
          <a:lstStyle/>
          <a:p>
            <a:pPr algn="r"/>
            <a:r>
              <a:rPr kumimoji="1" lang="en-US" altLang="zh-TW" sz="1200" dirty="0">
                <a:solidFill>
                  <a:schemeClr val="bg1"/>
                </a:solidFill>
              </a:rPr>
              <a:t>Credit by Jia-Bin Huang, https://</a:t>
            </a:r>
            <a:r>
              <a:rPr kumimoji="1" lang="en-US" altLang="zh-TW" sz="1200" dirty="0" err="1">
                <a:solidFill>
                  <a:schemeClr val="bg1"/>
                </a:solidFill>
              </a:rPr>
              <a:t>twitter.com</a:t>
            </a:r>
            <a:r>
              <a:rPr kumimoji="1" lang="en-US" altLang="zh-TW" sz="1200" dirty="0">
                <a:solidFill>
                  <a:schemeClr val="bg1"/>
                </a:solidFill>
              </a:rPr>
              <a:t>/jbhuang0604/status/1626372613441290240</a:t>
            </a:r>
            <a:endParaRPr kumimoji="1" lang="zh-TW" altLang="en-US" sz="1200" dirty="0">
              <a:solidFill>
                <a:schemeClr val="bg1"/>
              </a:solidFill>
            </a:endParaRPr>
          </a:p>
        </p:txBody>
      </p:sp>
    </p:spTree>
    <p:extLst>
      <p:ext uri="{BB962C8B-B14F-4D97-AF65-F5344CB8AC3E}">
        <p14:creationId xmlns:p14="http://schemas.microsoft.com/office/powerpoint/2010/main" val="854971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B89651-C34B-F149-AA29-ADAD695CBD3F}"/>
              </a:ext>
            </a:extLst>
          </p:cNvPr>
          <p:cNvSpPr>
            <a:spLocks noGrp="1"/>
          </p:cNvSpPr>
          <p:nvPr>
            <p:ph type="title"/>
          </p:nvPr>
        </p:nvSpPr>
        <p:spPr/>
        <p:txBody>
          <a:bodyPr/>
          <a:lstStyle/>
          <a:p>
            <a:r>
              <a:rPr lang="en-US" altLang="zh-CN" dirty="0"/>
              <a:t>Copyright declaration</a:t>
            </a:r>
            <a:r>
              <a:rPr lang="zh-TW" altLang="en-US" dirty="0"/>
              <a:t> </a:t>
            </a:r>
            <a:r>
              <a:rPr lang="zh-CN" altLang="en-US" dirty="0"/>
              <a:t>版權說明</a:t>
            </a:r>
            <a:endParaRPr lang="en-US" dirty="0"/>
          </a:p>
        </p:txBody>
      </p:sp>
      <p:sp>
        <p:nvSpPr>
          <p:cNvPr id="3" name="內容版面配置區 2">
            <a:extLst>
              <a:ext uri="{FF2B5EF4-FFF2-40B4-BE49-F238E27FC236}">
                <a16:creationId xmlns:a16="http://schemas.microsoft.com/office/drawing/2014/main" id="{81AA42B6-2E8B-CB46-AF71-881173799392}"/>
              </a:ext>
            </a:extLst>
          </p:cNvPr>
          <p:cNvSpPr>
            <a:spLocks noGrp="1"/>
          </p:cNvSpPr>
          <p:nvPr>
            <p:ph idx="1"/>
          </p:nvPr>
        </p:nvSpPr>
        <p:spPr>
          <a:xfrm>
            <a:off x="628650" y="1825625"/>
            <a:ext cx="5266487" cy="3358793"/>
          </a:xfrm>
        </p:spPr>
        <p:txBody>
          <a:bodyPr>
            <a:normAutofit fontScale="92500" lnSpcReduction="20000"/>
          </a:bodyPr>
          <a:lstStyle/>
          <a:p>
            <a:pPr>
              <a:lnSpc>
                <a:spcPct val="110000"/>
              </a:lnSpc>
            </a:pPr>
            <a:r>
              <a:rPr lang="en-US" altLang="zh-TW" dirty="0"/>
              <a:t>Some of the figures in this presentation are taken from "Practical Data Science with R (Manning, 2019)”</a:t>
            </a:r>
          </a:p>
          <a:p>
            <a:pPr>
              <a:lnSpc>
                <a:spcPct val="110000"/>
              </a:lnSpc>
            </a:pPr>
            <a:r>
              <a:rPr lang="en-US" altLang="zh-TW" dirty="0">
                <a:hlinkClick r:id="rId2"/>
              </a:rPr>
              <a:t>The web site of the book</a:t>
            </a:r>
            <a:endParaRPr lang="en-US" altLang="zh-TW" dirty="0"/>
          </a:p>
          <a:p>
            <a:pPr>
              <a:lnSpc>
                <a:spcPct val="110000"/>
              </a:lnSpc>
            </a:pPr>
            <a:r>
              <a:rPr lang="en-US" altLang="zh-TW" dirty="0"/>
              <a:t>The credit of individual is indicated in the bottom part of the slide.</a:t>
            </a:r>
          </a:p>
          <a:p>
            <a:pPr lvl="1">
              <a:lnSpc>
                <a:spcPct val="110000"/>
              </a:lnSpc>
            </a:pPr>
            <a:r>
              <a:rPr lang="en-US" altLang="zh-TW" dirty="0" err="1"/>
              <a:t>ie</a:t>
            </a:r>
            <a:r>
              <a:rPr lang="en-US" altLang="zh-TW" dirty="0"/>
              <a:t>.,</a:t>
            </a:r>
          </a:p>
          <a:p>
            <a:pPr lvl="1">
              <a:lnSpc>
                <a:spcPct val="110000"/>
              </a:lnSpc>
            </a:pPr>
            <a:endParaRPr lang="en-US" dirty="0"/>
          </a:p>
        </p:txBody>
      </p:sp>
      <p:pic>
        <p:nvPicPr>
          <p:cNvPr id="5" name="Picture 5" descr="images.jpeg">
            <a:extLst>
              <a:ext uri="{FF2B5EF4-FFF2-40B4-BE49-F238E27FC236}">
                <a16:creationId xmlns:a16="http://schemas.microsoft.com/office/drawing/2014/main" id="{199875CB-8E11-EF4F-BB36-1BA0584C14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2589" y="1825625"/>
            <a:ext cx="2984302" cy="3740478"/>
          </a:xfrm>
          <a:prstGeom prst="rect">
            <a:avLst/>
          </a:prstGeom>
        </p:spPr>
      </p:pic>
      <p:pic>
        <p:nvPicPr>
          <p:cNvPr id="6" name="圖片 5">
            <a:extLst>
              <a:ext uri="{FF2B5EF4-FFF2-40B4-BE49-F238E27FC236}">
                <a16:creationId xmlns:a16="http://schemas.microsoft.com/office/drawing/2014/main" id="{424877FB-B902-704B-9C96-036761A521B6}"/>
              </a:ext>
            </a:extLst>
          </p:cNvPr>
          <p:cNvPicPr>
            <a:picLocks noChangeAspect="1"/>
          </p:cNvPicPr>
          <p:nvPr/>
        </p:nvPicPr>
        <p:blipFill>
          <a:blip r:embed="rId4"/>
          <a:stretch>
            <a:fillRect/>
          </a:stretch>
        </p:blipFill>
        <p:spPr>
          <a:xfrm>
            <a:off x="220752" y="5184418"/>
            <a:ext cx="5674385" cy="381685"/>
          </a:xfrm>
          <a:prstGeom prst="rect">
            <a:avLst/>
          </a:prstGeom>
        </p:spPr>
      </p:pic>
    </p:spTree>
    <p:extLst>
      <p:ext uri="{BB962C8B-B14F-4D97-AF65-F5344CB8AC3E}">
        <p14:creationId xmlns:p14="http://schemas.microsoft.com/office/powerpoint/2010/main" val="3960542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A800B9-1DA0-BE4C-BFED-09080E4F4042}"/>
              </a:ext>
            </a:extLst>
          </p:cNvPr>
          <p:cNvSpPr>
            <a:spLocks noGrp="1"/>
          </p:cNvSpPr>
          <p:nvPr>
            <p:ph type="title"/>
          </p:nvPr>
        </p:nvSpPr>
        <p:spPr/>
        <p:txBody>
          <a:bodyPr/>
          <a:lstStyle/>
          <a:p>
            <a:r>
              <a:rPr kumimoji="1" lang="en-US" altLang="zh-TW" dirty="0"/>
              <a:t>Grouping results</a:t>
            </a:r>
            <a:endParaRPr kumimoji="1" lang="zh-TW" altLang="en-US" dirty="0"/>
          </a:p>
        </p:txBody>
      </p:sp>
      <p:sp>
        <p:nvSpPr>
          <p:cNvPr id="3" name="內容版面配置區 2">
            <a:extLst>
              <a:ext uri="{FF2B5EF4-FFF2-40B4-BE49-F238E27FC236}">
                <a16:creationId xmlns:a16="http://schemas.microsoft.com/office/drawing/2014/main" id="{F9A2AACF-74B7-B051-CA67-04C1C7A9DDA9}"/>
              </a:ext>
            </a:extLst>
          </p:cNvPr>
          <p:cNvSpPr>
            <a:spLocks noGrp="1"/>
          </p:cNvSpPr>
          <p:nvPr>
            <p:ph idx="1"/>
          </p:nvPr>
        </p:nvSpPr>
        <p:spPr>
          <a:xfrm>
            <a:off x="628650" y="1825625"/>
            <a:ext cx="7886700" cy="1517825"/>
          </a:xfrm>
        </p:spPr>
        <p:txBody>
          <a:bodyPr>
            <a:normAutofit fontScale="92500" lnSpcReduction="10000"/>
          </a:bodyPr>
          <a:lstStyle/>
          <a:p>
            <a:pPr>
              <a:lnSpc>
                <a:spcPct val="110000"/>
              </a:lnSpc>
            </a:pPr>
            <a:r>
              <a:rPr kumimoji="1" lang="en-US" altLang="zh-TW" dirty="0">
                <a:latin typeface="+mn-lt"/>
              </a:rPr>
              <a:t>Have two or more groups of results and feel the urge again to separate them using vertical lines? </a:t>
            </a:r>
          </a:p>
          <a:p>
            <a:pPr>
              <a:lnSpc>
                <a:spcPct val="110000"/>
              </a:lnSpc>
            </a:pPr>
            <a:r>
              <a:rPr kumimoji="1" lang="en-US" altLang="zh-TW" dirty="0">
                <a:latin typeface="+mn-lt"/>
              </a:rPr>
              <a:t>\multicolumn comes to the rescue!</a:t>
            </a:r>
          </a:p>
          <a:p>
            <a:pPr>
              <a:lnSpc>
                <a:spcPct val="110000"/>
              </a:lnSpc>
            </a:pPr>
            <a:r>
              <a:rPr kumimoji="1" lang="en-US" altLang="zh-TW" dirty="0">
                <a:latin typeface="+mn-lt"/>
              </a:rPr>
              <a:t>Remember to use \</a:t>
            </a:r>
            <a:r>
              <a:rPr kumimoji="1" lang="en-US" altLang="zh-TW" dirty="0" err="1">
                <a:latin typeface="+mn-lt"/>
              </a:rPr>
              <a:t>cmidrule</a:t>
            </a:r>
            <a:r>
              <a:rPr kumimoji="1" lang="en-US" altLang="zh-TW" dirty="0">
                <a:latin typeface="+mn-lt"/>
              </a:rPr>
              <a:t> to group the right columns!</a:t>
            </a:r>
            <a:endParaRPr kumimoji="1" lang="zh-TW" altLang="en-US" dirty="0">
              <a:latin typeface="+mn-lt"/>
            </a:endParaRPr>
          </a:p>
        </p:txBody>
      </p:sp>
      <p:pic>
        <p:nvPicPr>
          <p:cNvPr id="5122" name="Picture 2" descr="Image">
            <a:extLst>
              <a:ext uri="{FF2B5EF4-FFF2-40B4-BE49-F238E27FC236}">
                <a16:creationId xmlns:a16="http://schemas.microsoft.com/office/drawing/2014/main" id="{52D9B7C7-E469-A4A8-D579-38031680190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4154" y="3294481"/>
            <a:ext cx="6973002" cy="2934472"/>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F878402F-5A99-7475-BCC3-14A1F9806747}"/>
              </a:ext>
            </a:extLst>
          </p:cNvPr>
          <p:cNvSpPr txBox="1"/>
          <p:nvPr/>
        </p:nvSpPr>
        <p:spPr>
          <a:xfrm>
            <a:off x="3390822" y="6541732"/>
            <a:ext cx="5753178" cy="276999"/>
          </a:xfrm>
          <a:prstGeom prst="rect">
            <a:avLst/>
          </a:prstGeom>
          <a:noFill/>
        </p:spPr>
        <p:txBody>
          <a:bodyPr wrap="none" rtlCol="0">
            <a:spAutoFit/>
          </a:bodyPr>
          <a:lstStyle/>
          <a:p>
            <a:pPr algn="r"/>
            <a:r>
              <a:rPr kumimoji="1" lang="en-US" altLang="zh-TW" sz="1200" dirty="0">
                <a:solidFill>
                  <a:schemeClr val="bg1"/>
                </a:solidFill>
              </a:rPr>
              <a:t>Credit by Jia-Bin Huang, https://</a:t>
            </a:r>
            <a:r>
              <a:rPr kumimoji="1" lang="en-US" altLang="zh-TW" sz="1200" dirty="0" err="1">
                <a:solidFill>
                  <a:schemeClr val="bg1"/>
                </a:solidFill>
              </a:rPr>
              <a:t>twitter.com</a:t>
            </a:r>
            <a:r>
              <a:rPr kumimoji="1" lang="en-US" altLang="zh-TW" sz="1200" dirty="0">
                <a:solidFill>
                  <a:schemeClr val="bg1"/>
                </a:solidFill>
              </a:rPr>
              <a:t>/jbhuang0604/status/1626372613441290240</a:t>
            </a:r>
            <a:endParaRPr kumimoji="1" lang="zh-TW" altLang="en-US" sz="1200" dirty="0">
              <a:solidFill>
                <a:schemeClr val="bg1"/>
              </a:solidFill>
            </a:endParaRPr>
          </a:p>
        </p:txBody>
      </p:sp>
    </p:spTree>
    <p:extLst>
      <p:ext uri="{BB962C8B-B14F-4D97-AF65-F5344CB8AC3E}">
        <p14:creationId xmlns:p14="http://schemas.microsoft.com/office/powerpoint/2010/main" val="3283383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A800B9-1DA0-BE4C-BFED-09080E4F4042}"/>
              </a:ext>
            </a:extLst>
          </p:cNvPr>
          <p:cNvSpPr>
            <a:spLocks noGrp="1"/>
          </p:cNvSpPr>
          <p:nvPr>
            <p:ph type="title"/>
          </p:nvPr>
        </p:nvSpPr>
        <p:spPr/>
        <p:txBody>
          <a:bodyPr/>
          <a:lstStyle/>
          <a:p>
            <a:r>
              <a:rPr kumimoji="1" lang="en-US" altLang="zh-TW" dirty="0"/>
              <a:t>Encode rows with attributes</a:t>
            </a:r>
            <a:endParaRPr kumimoji="1" lang="zh-TW" altLang="en-US" dirty="0"/>
          </a:p>
        </p:txBody>
      </p:sp>
      <p:sp>
        <p:nvSpPr>
          <p:cNvPr id="3" name="內容版面配置區 2">
            <a:extLst>
              <a:ext uri="{FF2B5EF4-FFF2-40B4-BE49-F238E27FC236}">
                <a16:creationId xmlns:a16="http://schemas.microsoft.com/office/drawing/2014/main" id="{F9A2AACF-74B7-B051-CA67-04C1C7A9DDA9}"/>
              </a:ext>
            </a:extLst>
          </p:cNvPr>
          <p:cNvSpPr>
            <a:spLocks noGrp="1"/>
          </p:cNvSpPr>
          <p:nvPr>
            <p:ph idx="1"/>
          </p:nvPr>
        </p:nvSpPr>
        <p:spPr>
          <a:xfrm>
            <a:off x="628650" y="1825625"/>
            <a:ext cx="7886700" cy="1517825"/>
          </a:xfrm>
        </p:spPr>
        <p:txBody>
          <a:bodyPr>
            <a:normAutofit/>
          </a:bodyPr>
          <a:lstStyle/>
          <a:p>
            <a:pPr>
              <a:lnSpc>
                <a:spcPct val="100000"/>
              </a:lnSpc>
            </a:pPr>
            <a:r>
              <a:rPr kumimoji="1" lang="en-US" altLang="zh-TW" dirty="0">
                <a:latin typeface="+mn-lt"/>
              </a:rPr>
              <a:t>One table, one message. Don't mix all the results together.</a:t>
            </a:r>
          </a:p>
          <a:p>
            <a:pPr>
              <a:lnSpc>
                <a:spcPct val="100000"/>
              </a:lnSpc>
            </a:pPr>
            <a:r>
              <a:rPr kumimoji="1" lang="en-US" altLang="zh-TW" dirty="0">
                <a:latin typeface="+mn-lt"/>
              </a:rPr>
              <a:t>If possible, encode different rows using *attributes* so that it's easy for readers to understand/compare results from different rows.</a:t>
            </a:r>
            <a:endParaRPr kumimoji="1" lang="zh-TW" altLang="en-US" dirty="0">
              <a:latin typeface="+mn-lt"/>
            </a:endParaRPr>
          </a:p>
        </p:txBody>
      </p:sp>
      <p:pic>
        <p:nvPicPr>
          <p:cNvPr id="6146" name="Picture 2" descr="Image">
            <a:extLst>
              <a:ext uri="{FF2B5EF4-FFF2-40B4-BE49-F238E27FC236}">
                <a16:creationId xmlns:a16="http://schemas.microsoft.com/office/drawing/2014/main" id="{567AA549-B1F3-6352-5D81-8E47434AE24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2693" y="3152717"/>
            <a:ext cx="6339092" cy="316954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F619AF12-05FC-88FD-E5E2-ADD0B2123F11}"/>
              </a:ext>
            </a:extLst>
          </p:cNvPr>
          <p:cNvSpPr txBox="1"/>
          <p:nvPr/>
        </p:nvSpPr>
        <p:spPr>
          <a:xfrm>
            <a:off x="3390822" y="6541732"/>
            <a:ext cx="5753178" cy="276999"/>
          </a:xfrm>
          <a:prstGeom prst="rect">
            <a:avLst/>
          </a:prstGeom>
          <a:noFill/>
        </p:spPr>
        <p:txBody>
          <a:bodyPr wrap="none" rtlCol="0">
            <a:spAutoFit/>
          </a:bodyPr>
          <a:lstStyle/>
          <a:p>
            <a:pPr algn="r"/>
            <a:r>
              <a:rPr kumimoji="1" lang="en-US" altLang="zh-TW" sz="1200" dirty="0">
                <a:solidFill>
                  <a:schemeClr val="bg1"/>
                </a:solidFill>
              </a:rPr>
              <a:t>Credit by Jia-Bin Huang, https://</a:t>
            </a:r>
            <a:r>
              <a:rPr kumimoji="1" lang="en-US" altLang="zh-TW" sz="1200" dirty="0" err="1">
                <a:solidFill>
                  <a:schemeClr val="bg1"/>
                </a:solidFill>
              </a:rPr>
              <a:t>twitter.com</a:t>
            </a:r>
            <a:r>
              <a:rPr kumimoji="1" lang="en-US" altLang="zh-TW" sz="1200" dirty="0">
                <a:solidFill>
                  <a:schemeClr val="bg1"/>
                </a:solidFill>
              </a:rPr>
              <a:t>/jbhuang0604/status/1626372613441290240</a:t>
            </a:r>
            <a:endParaRPr kumimoji="1" lang="zh-TW" altLang="en-US" sz="1200" dirty="0">
              <a:solidFill>
                <a:schemeClr val="bg1"/>
              </a:solidFill>
            </a:endParaRPr>
          </a:p>
        </p:txBody>
      </p:sp>
    </p:spTree>
    <p:extLst>
      <p:ext uri="{BB962C8B-B14F-4D97-AF65-F5344CB8AC3E}">
        <p14:creationId xmlns:p14="http://schemas.microsoft.com/office/powerpoint/2010/main" val="439718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275840" y="-28530"/>
            <a:ext cx="4434527" cy="6414762"/>
          </a:xfrm>
          <a:prstGeom prst="rect">
            <a:avLst/>
          </a:prstGeom>
        </p:spPr>
      </p:pic>
      <p:sp>
        <p:nvSpPr>
          <p:cNvPr id="5" name="文字方塊 4"/>
          <p:cNvSpPr txBox="1"/>
          <p:nvPr/>
        </p:nvSpPr>
        <p:spPr>
          <a:xfrm>
            <a:off x="3358505" y="6522869"/>
            <a:ext cx="5785495"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https://www.datacamp.com/community/tutorials/r-or-python-for-data-analysis</a:t>
            </a:r>
            <a:endParaRPr lang="zh-TW" altLang="en-US" sz="1200" dirty="0">
              <a:solidFill>
                <a:schemeClr val="bg1"/>
              </a:solidFill>
              <a:ea typeface="新細明體"/>
              <a:cs typeface="Calibri"/>
            </a:endParaRPr>
          </a:p>
        </p:txBody>
      </p:sp>
    </p:spTree>
    <p:extLst>
      <p:ext uri="{BB962C8B-B14F-4D97-AF65-F5344CB8AC3E}">
        <p14:creationId xmlns:p14="http://schemas.microsoft.com/office/powerpoint/2010/main" val="2037741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ggplot2</a:t>
            </a:r>
            <a:endParaRPr kumimoji="1" lang="zh-TW" altLang="en-US" dirty="0"/>
          </a:p>
        </p:txBody>
      </p:sp>
    </p:spTree>
    <p:extLst>
      <p:ext uri="{BB962C8B-B14F-4D97-AF65-F5344CB8AC3E}">
        <p14:creationId xmlns:p14="http://schemas.microsoft.com/office/powerpoint/2010/main" val="3883032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ggplot2</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latin typeface="+mn-lt"/>
              </a:rPr>
              <a:t>http://ggplot2.org/</a:t>
            </a:r>
          </a:p>
          <a:p>
            <a:pPr>
              <a:lnSpc>
                <a:spcPct val="100000"/>
              </a:lnSpc>
            </a:pPr>
            <a:r>
              <a:rPr lang="en-US" altLang="zh-TW" dirty="0">
                <a:latin typeface="+mn-lt"/>
              </a:rPr>
              <a:t>one of the best static visualization packages in </a:t>
            </a:r>
            <a:r>
              <a:rPr lang="en-US" altLang="zh-TW" i="1" dirty="0">
                <a:latin typeface="+mn-lt"/>
              </a:rPr>
              <a:t>R</a:t>
            </a:r>
          </a:p>
          <a:p>
            <a:pPr>
              <a:lnSpc>
                <a:spcPct val="100000"/>
              </a:lnSpc>
            </a:pPr>
            <a:r>
              <a:rPr lang="en-US" altLang="zh-TW" dirty="0">
                <a:latin typeface="+mn-lt"/>
              </a:rPr>
              <a:t>a plotting system for R, based on the grammar of graphics, which tries to take the good parts of base and lattice graphics and none of the bad parts. It takes care of many of the fiddly details that make plotting a hassle (like drawing legends) as well as providing a powerful model of graphics that makes it easy to produce complex multi-layered graphics.</a:t>
            </a:r>
            <a:endParaRPr kumimoji="1" lang="zh-TW" altLang="en-US" dirty="0">
              <a:latin typeface="+mn-lt"/>
            </a:endParaRPr>
          </a:p>
        </p:txBody>
      </p:sp>
    </p:spTree>
    <p:extLst>
      <p:ext uri="{BB962C8B-B14F-4D97-AF65-F5344CB8AC3E}">
        <p14:creationId xmlns:p14="http://schemas.microsoft.com/office/powerpoint/2010/main" val="3274007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ggplot2 call</a:t>
            </a:r>
            <a:endParaRPr kumimoji="1" lang="zh-TW" altLang="en-US" dirty="0"/>
          </a:p>
        </p:txBody>
      </p:sp>
      <p:sp>
        <p:nvSpPr>
          <p:cNvPr id="4" name="內容版面配置區 3"/>
          <p:cNvSpPr>
            <a:spLocks noGrp="1"/>
          </p:cNvSpPr>
          <p:nvPr>
            <p:ph idx="1"/>
          </p:nvPr>
        </p:nvSpPr>
        <p:spPr/>
        <p:txBody>
          <a:bodyPr>
            <a:normAutofit/>
          </a:bodyPr>
          <a:lstStyle/>
          <a:p>
            <a:pPr>
              <a:lnSpc>
                <a:spcPct val="100000"/>
              </a:lnSpc>
            </a:pPr>
            <a:r>
              <a:rPr lang="en-US" altLang="zh-TW" sz="2400" dirty="0" err="1">
                <a:solidFill>
                  <a:schemeClr val="accent1"/>
                </a:solidFill>
                <a:latin typeface="+mn-lt"/>
                <a:ea typeface="Courier" charset="0"/>
                <a:cs typeface="Courier" charset="0"/>
              </a:rPr>
              <a:t>ggplot.R</a:t>
            </a:r>
            <a:endParaRPr lang="en-US" altLang="zh-TW" sz="2400" dirty="0">
              <a:solidFill>
                <a:schemeClr val="accent1"/>
              </a:solidFill>
              <a:latin typeface="+mn-lt"/>
              <a:ea typeface="Courier" charset="0"/>
              <a:cs typeface="Courier" charset="0"/>
            </a:endParaRPr>
          </a:p>
          <a:p>
            <a:pPr>
              <a:lnSpc>
                <a:spcPct val="100000"/>
              </a:lnSpc>
            </a:pPr>
            <a:r>
              <a:rPr lang="en-US" altLang="zh-TW" sz="2400" dirty="0">
                <a:latin typeface="+mn-lt"/>
                <a:ea typeface="Courier" charset="0"/>
                <a:cs typeface="Courier" charset="0"/>
              </a:rPr>
              <a:t>Which one will you use?</a:t>
            </a:r>
          </a:p>
          <a:p>
            <a:pPr marL="342900" lvl="1" indent="0">
              <a:lnSpc>
                <a:spcPct val="100000"/>
              </a:lnSpc>
              <a:buNone/>
            </a:pPr>
            <a:r>
              <a:rPr lang="en-US" altLang="zh-TW" sz="2000" dirty="0" err="1">
                <a:latin typeface="Courier" charset="0"/>
                <a:ea typeface="Courier" charset="0"/>
                <a:cs typeface="Courier" charset="0"/>
              </a:rPr>
              <a:t>ggplot</a:t>
            </a:r>
            <a:r>
              <a:rPr lang="en-US" altLang="zh-TW" sz="2000" dirty="0">
                <a:latin typeface="Courier" charset="0"/>
                <a:ea typeface="Courier" charset="0"/>
                <a:cs typeface="Courier" charset="0"/>
              </a:rPr>
              <a:t>(data = faithful, mapping = </a:t>
            </a:r>
            <a:r>
              <a:rPr lang="en-US" altLang="zh-TW" sz="2000" dirty="0" err="1">
                <a:latin typeface="Courier" charset="0"/>
                <a:ea typeface="Courier" charset="0"/>
                <a:cs typeface="Courier" charset="0"/>
              </a:rPr>
              <a:t>aes</a:t>
            </a:r>
            <a:r>
              <a:rPr lang="en-US" altLang="zh-TW" sz="2000" dirty="0">
                <a:latin typeface="Courier" charset="0"/>
                <a:ea typeface="Courier" charset="0"/>
                <a:cs typeface="Courier" charset="0"/>
              </a:rPr>
              <a:t>(x = eruptions)) + </a:t>
            </a:r>
            <a:r>
              <a:rPr lang="en-US" altLang="zh-TW" sz="2000" dirty="0" err="1">
                <a:latin typeface="Courier" charset="0"/>
                <a:ea typeface="Courier" charset="0"/>
                <a:cs typeface="Courier" charset="0"/>
              </a:rPr>
              <a:t>geom_freqpoly</a:t>
            </a:r>
            <a:r>
              <a:rPr lang="en-US" altLang="zh-TW" sz="2000" dirty="0">
                <a:latin typeface="Courier" charset="0"/>
                <a:ea typeface="Courier" charset="0"/>
                <a:cs typeface="Courier" charset="0"/>
              </a:rPr>
              <a:t>(</a:t>
            </a:r>
            <a:r>
              <a:rPr lang="en-US" altLang="zh-TW" sz="2000" dirty="0" err="1">
                <a:latin typeface="Courier" charset="0"/>
                <a:ea typeface="Courier" charset="0"/>
                <a:cs typeface="Courier" charset="0"/>
              </a:rPr>
              <a:t>binwidth</a:t>
            </a:r>
            <a:r>
              <a:rPr lang="en-US" altLang="zh-TW" sz="2000" dirty="0">
                <a:latin typeface="Courier" charset="0"/>
                <a:ea typeface="Courier" charset="0"/>
                <a:cs typeface="Courier" charset="0"/>
              </a:rPr>
              <a:t> = 0.25)</a:t>
            </a:r>
          </a:p>
          <a:p>
            <a:pPr marL="342900" lvl="1" indent="0">
              <a:lnSpc>
                <a:spcPct val="100000"/>
              </a:lnSpc>
              <a:buNone/>
            </a:pPr>
            <a:endParaRPr lang="en-US" altLang="zh-TW" sz="2000" dirty="0">
              <a:latin typeface="Courier" charset="0"/>
              <a:ea typeface="Courier" charset="0"/>
              <a:cs typeface="Courier" charset="0"/>
            </a:endParaRPr>
          </a:p>
          <a:p>
            <a:pPr marL="342900" lvl="1" indent="0">
              <a:lnSpc>
                <a:spcPct val="100000"/>
              </a:lnSpc>
              <a:buNone/>
            </a:pPr>
            <a:r>
              <a:rPr lang="en-US" altLang="zh-TW" sz="2000" dirty="0" err="1">
                <a:latin typeface="Courier" charset="0"/>
                <a:ea typeface="Courier" charset="0"/>
                <a:cs typeface="Courier" charset="0"/>
              </a:rPr>
              <a:t>ggplot</a:t>
            </a:r>
            <a:r>
              <a:rPr lang="en-US" altLang="zh-TW" sz="2000" dirty="0">
                <a:latin typeface="Courier" charset="0"/>
                <a:ea typeface="Courier" charset="0"/>
                <a:cs typeface="Courier" charset="0"/>
              </a:rPr>
              <a:t>(faithful, </a:t>
            </a:r>
            <a:r>
              <a:rPr lang="en-US" altLang="zh-TW" sz="2000" dirty="0" err="1">
                <a:latin typeface="Courier" charset="0"/>
                <a:ea typeface="Courier" charset="0"/>
                <a:cs typeface="Courier" charset="0"/>
              </a:rPr>
              <a:t>aes</a:t>
            </a:r>
            <a:r>
              <a:rPr lang="en-US" altLang="zh-TW" sz="2000" dirty="0">
                <a:latin typeface="Courier" charset="0"/>
                <a:ea typeface="Courier" charset="0"/>
                <a:cs typeface="Courier" charset="0"/>
              </a:rPr>
              <a:t>(eruptions)) + </a:t>
            </a:r>
            <a:r>
              <a:rPr lang="en-US" altLang="zh-TW" sz="2000" dirty="0" err="1">
                <a:latin typeface="Courier" charset="0"/>
                <a:ea typeface="Courier" charset="0"/>
                <a:cs typeface="Courier" charset="0"/>
              </a:rPr>
              <a:t>geom_freqpoly</a:t>
            </a:r>
            <a:r>
              <a:rPr lang="en-US" altLang="zh-TW" sz="2000" dirty="0">
                <a:latin typeface="Courier" charset="0"/>
                <a:ea typeface="Courier" charset="0"/>
                <a:cs typeface="Courier" charset="0"/>
              </a:rPr>
              <a:t>(</a:t>
            </a:r>
            <a:r>
              <a:rPr lang="en-US" altLang="zh-TW" sz="2000" dirty="0" err="1">
                <a:latin typeface="Courier" charset="0"/>
                <a:ea typeface="Courier" charset="0"/>
                <a:cs typeface="Courier" charset="0"/>
              </a:rPr>
              <a:t>binwidth</a:t>
            </a:r>
            <a:r>
              <a:rPr lang="en-US" altLang="zh-TW" sz="2000" dirty="0">
                <a:latin typeface="Courier" charset="0"/>
                <a:ea typeface="Courier" charset="0"/>
                <a:cs typeface="Courier" charset="0"/>
              </a:rPr>
              <a:t> = 0.25)</a:t>
            </a:r>
            <a:endParaRPr kumimoji="1" lang="zh-TW" altLang="en-US" sz="2000" dirty="0">
              <a:latin typeface="Courier" charset="0"/>
              <a:ea typeface="Courier" charset="0"/>
              <a:cs typeface="Courier" charset="0"/>
            </a:endParaRPr>
          </a:p>
        </p:txBody>
      </p:sp>
      <p:sp>
        <p:nvSpPr>
          <p:cNvPr id="6" name="文字方塊 5"/>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3" name="文字方塊 5">
            <a:extLst>
              <a:ext uri="{FF2B5EF4-FFF2-40B4-BE49-F238E27FC236}">
                <a16:creationId xmlns:a16="http://schemas.microsoft.com/office/drawing/2014/main" id="{514C4D66-0192-4DE3-8CDC-97CED347114C}"/>
              </a:ext>
            </a:extLst>
          </p:cNvPr>
          <p:cNvSpPr txBox="1"/>
          <p:nvPr/>
        </p:nvSpPr>
        <p:spPr>
          <a:xfrm>
            <a:off x="5294613" y="6529953"/>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dirty="0">
              <a:solidFill>
                <a:schemeClr val="bg1"/>
              </a:solidFill>
              <a:ea typeface="新細明體"/>
              <a:cs typeface="Calibri"/>
            </a:endParaRPr>
          </a:p>
        </p:txBody>
      </p:sp>
    </p:spTree>
    <p:extLst>
      <p:ext uri="{BB962C8B-B14F-4D97-AF65-F5344CB8AC3E}">
        <p14:creationId xmlns:p14="http://schemas.microsoft.com/office/powerpoint/2010/main" val="3749536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Box plot</a:t>
            </a:r>
            <a:endParaRPr kumimoji="1" lang="zh-TW" altLang="en-US" dirty="0"/>
          </a:p>
        </p:txBody>
      </p:sp>
      <p:sp>
        <p:nvSpPr>
          <p:cNvPr id="3" name="副標題 2">
            <a:extLst>
              <a:ext uri="{FF2B5EF4-FFF2-40B4-BE49-F238E27FC236}">
                <a16:creationId xmlns:a16="http://schemas.microsoft.com/office/drawing/2014/main" id="{DFDB0983-B7DC-399A-EC84-D2C19E568E4C}"/>
              </a:ext>
            </a:extLst>
          </p:cNvPr>
          <p:cNvSpPr>
            <a:spLocks noGrp="1"/>
          </p:cNvSpPr>
          <p:nvPr>
            <p:ph type="subTitle" idx="1"/>
          </p:nvPr>
        </p:nvSpPr>
        <p:spPr/>
        <p:txBody>
          <a:bodyPr/>
          <a:lstStyle/>
          <a:p>
            <a:pPr>
              <a:lnSpc>
                <a:spcPct val="100000"/>
              </a:lnSpc>
            </a:pPr>
            <a:r>
              <a:rPr lang="en" altLang="zh-TW" dirty="0">
                <a:solidFill>
                  <a:schemeClr val="bg1"/>
                </a:solidFill>
              </a:rPr>
              <a:t>McGill, R., Tukey, J. W. and Larsen, W. A. (1978). Variations of box plots. </a:t>
            </a:r>
            <a:r>
              <a:rPr lang="en" altLang="zh-TW" i="1" dirty="0">
                <a:solidFill>
                  <a:schemeClr val="bg1"/>
                </a:solidFill>
              </a:rPr>
              <a:t>The American Statistician</a:t>
            </a:r>
            <a:r>
              <a:rPr lang="en" altLang="zh-TW" dirty="0">
                <a:solidFill>
                  <a:schemeClr val="bg1"/>
                </a:solidFill>
              </a:rPr>
              <a:t>, 32, 12–16. doi:10.2307/2683468.</a:t>
            </a:r>
          </a:p>
        </p:txBody>
      </p:sp>
    </p:spTree>
    <p:extLst>
      <p:ext uri="{BB962C8B-B14F-4D97-AF65-F5344CB8AC3E}">
        <p14:creationId xmlns:p14="http://schemas.microsoft.com/office/powerpoint/2010/main" val="3460330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6153" y="1138454"/>
            <a:ext cx="7818415" cy="4590000"/>
          </a:xfrm>
          <a:prstGeom prst="rect">
            <a:avLst/>
          </a:prstGeom>
        </p:spPr>
      </p:pic>
      <p:sp>
        <p:nvSpPr>
          <p:cNvPr id="4" name="標題 3"/>
          <p:cNvSpPr>
            <a:spLocks noGrp="1"/>
          </p:cNvSpPr>
          <p:nvPr>
            <p:ph type="title"/>
          </p:nvPr>
        </p:nvSpPr>
        <p:spPr/>
        <p:txBody>
          <a:bodyPr/>
          <a:lstStyle/>
          <a:p>
            <a:r>
              <a:rPr kumimoji="1" lang="en-US" altLang="zh-TW" dirty="0"/>
              <a:t>Boxplot</a:t>
            </a:r>
            <a:endParaRPr kumimoji="1" lang="zh-TW" altLang="en-US" dirty="0"/>
          </a:p>
        </p:txBody>
      </p:sp>
      <p:pic>
        <p:nvPicPr>
          <p:cNvPr id="7" name="圖片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3926" y="1788765"/>
            <a:ext cx="2962943" cy="4079102"/>
          </a:xfrm>
          <a:prstGeom prst="rect">
            <a:avLst/>
          </a:prstGeom>
        </p:spPr>
      </p:pic>
      <p:pic>
        <p:nvPicPr>
          <p:cNvPr id="8" name="圖片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00500" y="1788765"/>
            <a:ext cx="897467" cy="4079102"/>
          </a:xfrm>
          <a:prstGeom prst="rect">
            <a:avLst/>
          </a:prstGeom>
        </p:spPr>
      </p:pic>
      <p:pic>
        <p:nvPicPr>
          <p:cNvPr id="9" name="圖片 8"/>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697967" y="1788765"/>
            <a:ext cx="1686938" cy="4079102"/>
          </a:xfrm>
          <a:prstGeom prst="rect">
            <a:avLst/>
          </a:prstGeom>
        </p:spPr>
      </p:pic>
      <p:pic>
        <p:nvPicPr>
          <p:cNvPr id="10" name="圖片 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959231" y="1788765"/>
            <a:ext cx="1841269" cy="4079102"/>
          </a:xfrm>
          <a:prstGeom prst="rect">
            <a:avLst/>
          </a:prstGeom>
        </p:spPr>
      </p:pic>
      <p:sp>
        <p:nvSpPr>
          <p:cNvPr id="11" name="文字方塊 10"/>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5" name="文字方塊 5">
            <a:extLst>
              <a:ext uri="{FF2B5EF4-FFF2-40B4-BE49-F238E27FC236}">
                <a16:creationId xmlns:a16="http://schemas.microsoft.com/office/drawing/2014/main" id="{82FD968A-2E73-4463-B53E-AD66982586E8}"/>
              </a:ext>
            </a:extLst>
          </p:cNvPr>
          <p:cNvSpPr txBox="1"/>
          <p:nvPr/>
        </p:nvSpPr>
        <p:spPr>
          <a:xfrm>
            <a:off x="5294613" y="6526420"/>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dirty="0">
              <a:solidFill>
                <a:schemeClr val="bg1"/>
              </a:solidFill>
              <a:ea typeface="新細明體"/>
              <a:cs typeface="Calibri"/>
            </a:endParaRPr>
          </a:p>
        </p:txBody>
      </p:sp>
    </p:spTree>
    <p:extLst>
      <p:ext uri="{BB962C8B-B14F-4D97-AF65-F5344CB8AC3E}">
        <p14:creationId xmlns:p14="http://schemas.microsoft.com/office/powerpoint/2010/main" val="141201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B67331-09BF-E036-4337-7D86CC0FB1D9}"/>
              </a:ext>
            </a:extLst>
          </p:cNvPr>
          <p:cNvSpPr>
            <a:spLocks noGrp="1"/>
          </p:cNvSpPr>
          <p:nvPr>
            <p:ph type="title"/>
          </p:nvPr>
        </p:nvSpPr>
        <p:spPr/>
        <p:txBody>
          <a:bodyPr/>
          <a:lstStyle/>
          <a:p>
            <a:r>
              <a:rPr kumimoji="1" lang="en" altLang="zh-TW" dirty="0"/>
              <a:t>Regular box plot</a:t>
            </a:r>
            <a:endParaRPr kumimoji="1" lang="zh-TW" altLang="en-US" dirty="0"/>
          </a:p>
        </p:txBody>
      </p:sp>
      <p:sp>
        <p:nvSpPr>
          <p:cNvPr id="3" name="內容版面配置區 2">
            <a:extLst>
              <a:ext uri="{FF2B5EF4-FFF2-40B4-BE49-F238E27FC236}">
                <a16:creationId xmlns:a16="http://schemas.microsoft.com/office/drawing/2014/main" id="{DDAC8DBA-3BB2-8F16-5F69-2AA205B7C9E6}"/>
              </a:ext>
            </a:extLst>
          </p:cNvPr>
          <p:cNvSpPr>
            <a:spLocks noGrp="1"/>
          </p:cNvSpPr>
          <p:nvPr>
            <p:ph idx="1"/>
          </p:nvPr>
        </p:nvSpPr>
        <p:spPr>
          <a:xfrm>
            <a:off x="628650" y="1825625"/>
            <a:ext cx="7886700" cy="526686"/>
          </a:xfrm>
        </p:spPr>
        <p:txBody>
          <a:bodyPr/>
          <a:lstStyle/>
          <a:p>
            <a:pPr>
              <a:lnSpc>
                <a:spcPct val="100000"/>
              </a:lnSpc>
            </a:pPr>
            <a:r>
              <a:rPr lang="en" altLang="zh-TW" dirty="0">
                <a:latin typeface="+mn-lt"/>
              </a:rPr>
              <a:t>Telephone bill vs Years lived in Chicago</a:t>
            </a:r>
            <a:endParaRPr lang="zh-TW" altLang="en-US" dirty="0">
              <a:latin typeface="+mn-lt"/>
            </a:endParaRPr>
          </a:p>
        </p:txBody>
      </p:sp>
      <p:pic>
        <p:nvPicPr>
          <p:cNvPr id="4" name="圖片 3">
            <a:extLst>
              <a:ext uri="{FF2B5EF4-FFF2-40B4-BE49-F238E27FC236}">
                <a16:creationId xmlns:a16="http://schemas.microsoft.com/office/drawing/2014/main" id="{544BD5F5-2A4A-6919-1324-DC8E0F9383F3}"/>
              </a:ext>
            </a:extLst>
          </p:cNvPr>
          <p:cNvPicPr>
            <a:picLocks noChangeAspect="1"/>
          </p:cNvPicPr>
          <p:nvPr/>
        </p:nvPicPr>
        <p:blipFill>
          <a:blip r:embed="rId2"/>
          <a:stretch>
            <a:fillRect/>
          </a:stretch>
        </p:blipFill>
        <p:spPr>
          <a:xfrm>
            <a:off x="1009204" y="2352311"/>
            <a:ext cx="3362455" cy="3893907"/>
          </a:xfrm>
          <a:prstGeom prst="rect">
            <a:avLst/>
          </a:prstGeom>
        </p:spPr>
      </p:pic>
      <p:pic>
        <p:nvPicPr>
          <p:cNvPr id="5" name="圖片 4">
            <a:extLst>
              <a:ext uri="{FF2B5EF4-FFF2-40B4-BE49-F238E27FC236}">
                <a16:creationId xmlns:a16="http://schemas.microsoft.com/office/drawing/2014/main" id="{58C726FD-58AB-6305-D3F1-91A1B28E7908}"/>
              </a:ext>
            </a:extLst>
          </p:cNvPr>
          <p:cNvPicPr>
            <a:picLocks noChangeAspect="1"/>
          </p:cNvPicPr>
          <p:nvPr/>
        </p:nvPicPr>
        <p:blipFill>
          <a:blip r:embed="rId3"/>
          <a:stretch>
            <a:fillRect/>
          </a:stretch>
        </p:blipFill>
        <p:spPr>
          <a:xfrm>
            <a:off x="4894880" y="2352311"/>
            <a:ext cx="3183899" cy="1940483"/>
          </a:xfrm>
          <a:prstGeom prst="rect">
            <a:avLst/>
          </a:prstGeom>
        </p:spPr>
      </p:pic>
      <p:sp>
        <p:nvSpPr>
          <p:cNvPr id="7" name="文字方塊 6">
            <a:extLst>
              <a:ext uri="{FF2B5EF4-FFF2-40B4-BE49-F238E27FC236}">
                <a16:creationId xmlns:a16="http://schemas.microsoft.com/office/drawing/2014/main" id="{FC0F108F-3968-4EA1-0AE3-76799EBC7777}"/>
              </a:ext>
            </a:extLst>
          </p:cNvPr>
          <p:cNvSpPr txBox="1"/>
          <p:nvPr/>
        </p:nvSpPr>
        <p:spPr>
          <a:xfrm>
            <a:off x="6982" y="6520794"/>
            <a:ext cx="9143999" cy="276999"/>
          </a:xfrm>
          <a:prstGeom prst="rect">
            <a:avLst/>
          </a:prstGeom>
          <a:noFill/>
        </p:spPr>
        <p:txBody>
          <a:bodyPr wrap="square">
            <a:spAutoFit/>
          </a:bodyPr>
          <a:lstStyle/>
          <a:p>
            <a:pPr algn="r"/>
            <a:r>
              <a:rPr lang="en" altLang="zh-TW" sz="1200" dirty="0">
                <a:solidFill>
                  <a:schemeClr val="bg1"/>
                </a:solidFill>
              </a:rPr>
              <a:t>Credit by </a:t>
            </a:r>
            <a:r>
              <a:rPr lang="en" altLang="zh-TW" sz="1200" dirty="0" err="1">
                <a:solidFill>
                  <a:schemeClr val="bg1"/>
                </a:solidFill>
              </a:rPr>
              <a:t>Mcgill</a:t>
            </a:r>
            <a:r>
              <a:rPr lang="en" altLang="zh-TW" sz="1200" dirty="0">
                <a:solidFill>
                  <a:schemeClr val="bg1"/>
                </a:solidFill>
              </a:rPr>
              <a:t>, R., Tukey, J. W. &amp; Larsen, W. A. Variations of Box Plots. </a:t>
            </a:r>
            <a:r>
              <a:rPr lang="en" altLang="zh-TW" sz="1200" i="1" dirty="0">
                <a:solidFill>
                  <a:schemeClr val="bg1"/>
                </a:solidFill>
              </a:rPr>
              <a:t>Am. Stat.</a:t>
            </a:r>
            <a:r>
              <a:rPr lang="en" altLang="zh-TW" sz="1200" dirty="0">
                <a:solidFill>
                  <a:schemeClr val="bg1"/>
                </a:solidFill>
              </a:rPr>
              <a:t> </a:t>
            </a:r>
            <a:r>
              <a:rPr lang="en" altLang="zh-TW" sz="1200" b="1" dirty="0">
                <a:solidFill>
                  <a:schemeClr val="bg1"/>
                </a:solidFill>
              </a:rPr>
              <a:t>32</a:t>
            </a:r>
            <a:r>
              <a:rPr lang="en" altLang="zh-TW" sz="1200" dirty="0">
                <a:solidFill>
                  <a:schemeClr val="bg1"/>
                </a:solidFill>
              </a:rPr>
              <a:t>, 12–16 (1978). </a:t>
            </a:r>
            <a:endParaRPr lang="zh-TW" altLang="en-US" sz="1200" dirty="0">
              <a:solidFill>
                <a:schemeClr val="bg1"/>
              </a:solidFill>
            </a:endParaRPr>
          </a:p>
        </p:txBody>
      </p:sp>
    </p:spTree>
    <p:extLst>
      <p:ext uri="{BB962C8B-B14F-4D97-AF65-F5344CB8AC3E}">
        <p14:creationId xmlns:p14="http://schemas.microsoft.com/office/powerpoint/2010/main" val="221442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B67331-09BF-E036-4337-7D86CC0FB1D9}"/>
              </a:ext>
            </a:extLst>
          </p:cNvPr>
          <p:cNvSpPr>
            <a:spLocks noGrp="1"/>
          </p:cNvSpPr>
          <p:nvPr>
            <p:ph type="title"/>
          </p:nvPr>
        </p:nvSpPr>
        <p:spPr/>
        <p:txBody>
          <a:bodyPr/>
          <a:lstStyle/>
          <a:p>
            <a:r>
              <a:rPr kumimoji="1" lang="en" altLang="zh-TW" dirty="0"/>
              <a:t>Variable-width box plots</a:t>
            </a:r>
            <a:endParaRPr kumimoji="1" lang="zh-TW" altLang="en-US" dirty="0"/>
          </a:p>
        </p:txBody>
      </p:sp>
      <p:sp>
        <p:nvSpPr>
          <p:cNvPr id="3" name="內容版面配置區 2">
            <a:extLst>
              <a:ext uri="{FF2B5EF4-FFF2-40B4-BE49-F238E27FC236}">
                <a16:creationId xmlns:a16="http://schemas.microsoft.com/office/drawing/2014/main" id="{DDAC8DBA-3BB2-8F16-5F69-2AA205B7C9E6}"/>
              </a:ext>
            </a:extLst>
          </p:cNvPr>
          <p:cNvSpPr>
            <a:spLocks noGrp="1"/>
          </p:cNvSpPr>
          <p:nvPr>
            <p:ph idx="1"/>
          </p:nvPr>
        </p:nvSpPr>
        <p:spPr>
          <a:xfrm>
            <a:off x="628650" y="1818644"/>
            <a:ext cx="7886700" cy="1409547"/>
          </a:xfrm>
        </p:spPr>
        <p:txBody>
          <a:bodyPr>
            <a:normAutofit/>
          </a:bodyPr>
          <a:lstStyle/>
          <a:p>
            <a:pPr>
              <a:lnSpc>
                <a:spcPct val="100000"/>
              </a:lnSpc>
            </a:pPr>
            <a:r>
              <a:rPr lang="en" altLang="zh-TW" sz="1800" dirty="0">
                <a:latin typeface="+mn-lt"/>
              </a:rPr>
              <a:t>widths of the boxes ~ the square root of the group size. </a:t>
            </a:r>
          </a:p>
          <a:p>
            <a:pPr lvl="1">
              <a:lnSpc>
                <a:spcPct val="100000"/>
              </a:lnSpc>
            </a:pPr>
            <a:r>
              <a:rPr lang="en" altLang="zh-TW" sz="1500" dirty="0">
                <a:latin typeface="+mn-lt"/>
              </a:rPr>
              <a:t>many variability measures, such as standard error, are proportional to the root of the group size.</a:t>
            </a:r>
          </a:p>
          <a:p>
            <a:pPr lvl="1">
              <a:lnSpc>
                <a:spcPct val="100000"/>
              </a:lnSpc>
            </a:pPr>
            <a:r>
              <a:rPr lang="en" altLang="zh-TW" sz="1500" dirty="0">
                <a:latin typeface="+mn-lt"/>
              </a:rPr>
              <a:t>use of a logit scale is sometimes preferred</a:t>
            </a:r>
            <a:endParaRPr lang="zh-TW" altLang="en-US" sz="1500" dirty="0">
              <a:latin typeface="+mn-lt"/>
            </a:endParaRPr>
          </a:p>
        </p:txBody>
      </p:sp>
      <p:pic>
        <p:nvPicPr>
          <p:cNvPr id="4" name="圖片 3">
            <a:extLst>
              <a:ext uri="{FF2B5EF4-FFF2-40B4-BE49-F238E27FC236}">
                <a16:creationId xmlns:a16="http://schemas.microsoft.com/office/drawing/2014/main" id="{544BD5F5-2A4A-6919-1324-DC8E0F9383F3}"/>
              </a:ext>
            </a:extLst>
          </p:cNvPr>
          <p:cNvPicPr>
            <a:picLocks noChangeAspect="1"/>
          </p:cNvPicPr>
          <p:nvPr/>
        </p:nvPicPr>
        <p:blipFill>
          <a:blip r:embed="rId2"/>
          <a:stretch>
            <a:fillRect/>
          </a:stretch>
        </p:blipFill>
        <p:spPr>
          <a:xfrm>
            <a:off x="1224389" y="3071100"/>
            <a:ext cx="2486929" cy="2880000"/>
          </a:xfrm>
          <a:prstGeom prst="rect">
            <a:avLst/>
          </a:prstGeom>
        </p:spPr>
      </p:pic>
      <p:sp>
        <p:nvSpPr>
          <p:cNvPr id="8" name="文字方塊 7">
            <a:extLst>
              <a:ext uri="{FF2B5EF4-FFF2-40B4-BE49-F238E27FC236}">
                <a16:creationId xmlns:a16="http://schemas.microsoft.com/office/drawing/2014/main" id="{7EC5447F-43CB-03FB-2492-5FFEEDF5CDB9}"/>
              </a:ext>
            </a:extLst>
          </p:cNvPr>
          <p:cNvSpPr txBox="1"/>
          <p:nvPr/>
        </p:nvSpPr>
        <p:spPr>
          <a:xfrm>
            <a:off x="962758" y="5968337"/>
            <a:ext cx="3010191" cy="307777"/>
          </a:xfrm>
          <a:prstGeom prst="rect">
            <a:avLst/>
          </a:prstGeom>
          <a:noFill/>
        </p:spPr>
        <p:txBody>
          <a:bodyPr wrap="square">
            <a:spAutoFit/>
          </a:bodyPr>
          <a:lstStyle/>
          <a:p>
            <a:pPr>
              <a:lnSpc>
                <a:spcPct val="100000"/>
              </a:lnSpc>
            </a:pPr>
            <a:r>
              <a:rPr lang="en" altLang="zh-TW" sz="1400" dirty="0">
                <a:latin typeface="+mn-lt"/>
              </a:rPr>
              <a:t>Telephone bill vs Years lived in Chicago</a:t>
            </a:r>
            <a:endParaRPr lang="zh-TW" altLang="en-US" sz="1400" dirty="0">
              <a:latin typeface="+mn-lt"/>
            </a:endParaRPr>
          </a:p>
        </p:txBody>
      </p:sp>
      <p:grpSp>
        <p:nvGrpSpPr>
          <p:cNvPr id="10" name="群組 9">
            <a:extLst>
              <a:ext uri="{FF2B5EF4-FFF2-40B4-BE49-F238E27FC236}">
                <a16:creationId xmlns:a16="http://schemas.microsoft.com/office/drawing/2014/main" id="{EAD1757B-985D-175A-FF60-B453A1E08CF9}"/>
              </a:ext>
            </a:extLst>
          </p:cNvPr>
          <p:cNvGrpSpPr/>
          <p:nvPr/>
        </p:nvGrpSpPr>
        <p:grpSpPr>
          <a:xfrm>
            <a:off x="4865167" y="3039477"/>
            <a:ext cx="3010191" cy="3402055"/>
            <a:chOff x="4865167" y="3039477"/>
            <a:chExt cx="3010191" cy="3402055"/>
          </a:xfrm>
        </p:grpSpPr>
        <p:pic>
          <p:nvPicPr>
            <p:cNvPr id="6" name="圖片 5">
              <a:extLst>
                <a:ext uri="{FF2B5EF4-FFF2-40B4-BE49-F238E27FC236}">
                  <a16:creationId xmlns:a16="http://schemas.microsoft.com/office/drawing/2014/main" id="{4E30A148-773E-E4D3-766C-08D0530066C1}"/>
                </a:ext>
              </a:extLst>
            </p:cNvPr>
            <p:cNvPicPr>
              <a:picLocks noChangeAspect="1"/>
            </p:cNvPicPr>
            <p:nvPr/>
          </p:nvPicPr>
          <p:blipFill>
            <a:blip r:embed="rId3"/>
            <a:stretch>
              <a:fillRect/>
            </a:stretch>
          </p:blipFill>
          <p:spPr>
            <a:xfrm>
              <a:off x="5153254" y="3039477"/>
              <a:ext cx="2434016" cy="2880000"/>
            </a:xfrm>
            <a:prstGeom prst="rect">
              <a:avLst/>
            </a:prstGeom>
          </p:spPr>
        </p:pic>
        <p:sp>
          <p:nvSpPr>
            <p:cNvPr id="9" name="文字方塊 8">
              <a:extLst>
                <a:ext uri="{FF2B5EF4-FFF2-40B4-BE49-F238E27FC236}">
                  <a16:creationId xmlns:a16="http://schemas.microsoft.com/office/drawing/2014/main" id="{4112E151-5C6D-5243-943C-8C800BE6165D}"/>
                </a:ext>
              </a:extLst>
            </p:cNvPr>
            <p:cNvSpPr txBox="1"/>
            <p:nvPr/>
          </p:nvSpPr>
          <p:spPr>
            <a:xfrm>
              <a:off x="4865167" y="5918312"/>
              <a:ext cx="3010191" cy="523220"/>
            </a:xfrm>
            <a:prstGeom prst="rect">
              <a:avLst/>
            </a:prstGeom>
            <a:noFill/>
          </p:spPr>
          <p:txBody>
            <a:bodyPr wrap="square">
              <a:spAutoFit/>
            </a:bodyPr>
            <a:lstStyle/>
            <a:p>
              <a:pPr algn="ctr">
                <a:lnSpc>
                  <a:spcPct val="100000"/>
                </a:lnSpc>
              </a:pPr>
              <a:r>
                <a:rPr lang="en" altLang="zh-TW" sz="1400" dirty="0">
                  <a:latin typeface="+mn-lt"/>
                </a:rPr>
                <a:t>Telephone bill vs Years lived in Chicago</a:t>
              </a:r>
            </a:p>
            <a:p>
              <a:pPr algn="ctr">
                <a:lnSpc>
                  <a:spcPct val="100000"/>
                </a:lnSpc>
              </a:pPr>
              <a:r>
                <a:rPr lang="en" altLang="zh-TW" sz="1400" dirty="0"/>
                <a:t>Width of box ~ root group size</a:t>
              </a:r>
              <a:endParaRPr lang="zh-TW" altLang="en-US" sz="1400" dirty="0">
                <a:latin typeface="+mn-lt"/>
              </a:endParaRPr>
            </a:p>
          </p:txBody>
        </p:sp>
      </p:grpSp>
      <p:sp>
        <p:nvSpPr>
          <p:cNvPr id="11" name="文字方塊 10">
            <a:extLst>
              <a:ext uri="{FF2B5EF4-FFF2-40B4-BE49-F238E27FC236}">
                <a16:creationId xmlns:a16="http://schemas.microsoft.com/office/drawing/2014/main" id="{99B3CE78-03C0-15F5-15F4-EF3319EFE214}"/>
              </a:ext>
            </a:extLst>
          </p:cNvPr>
          <p:cNvSpPr txBox="1"/>
          <p:nvPr/>
        </p:nvSpPr>
        <p:spPr>
          <a:xfrm>
            <a:off x="6982" y="6520794"/>
            <a:ext cx="9143999" cy="276999"/>
          </a:xfrm>
          <a:prstGeom prst="rect">
            <a:avLst/>
          </a:prstGeom>
          <a:noFill/>
        </p:spPr>
        <p:txBody>
          <a:bodyPr wrap="square">
            <a:spAutoFit/>
          </a:bodyPr>
          <a:lstStyle/>
          <a:p>
            <a:pPr algn="r"/>
            <a:r>
              <a:rPr lang="en" altLang="zh-TW" sz="1200" dirty="0">
                <a:solidFill>
                  <a:schemeClr val="bg1"/>
                </a:solidFill>
              </a:rPr>
              <a:t>Credit by </a:t>
            </a:r>
            <a:r>
              <a:rPr lang="en" altLang="zh-TW" sz="1200" dirty="0" err="1">
                <a:solidFill>
                  <a:schemeClr val="bg1"/>
                </a:solidFill>
              </a:rPr>
              <a:t>Mcgill</a:t>
            </a:r>
            <a:r>
              <a:rPr lang="en" altLang="zh-TW" sz="1200" dirty="0">
                <a:solidFill>
                  <a:schemeClr val="bg1"/>
                </a:solidFill>
              </a:rPr>
              <a:t>, R., Tukey, J. W. &amp; Larsen, W. A. Variations of Box Plots. </a:t>
            </a:r>
            <a:r>
              <a:rPr lang="en" altLang="zh-TW" sz="1200" i="1" dirty="0">
                <a:solidFill>
                  <a:schemeClr val="bg1"/>
                </a:solidFill>
              </a:rPr>
              <a:t>Am. Stat.</a:t>
            </a:r>
            <a:r>
              <a:rPr lang="en" altLang="zh-TW" sz="1200" dirty="0">
                <a:solidFill>
                  <a:schemeClr val="bg1"/>
                </a:solidFill>
              </a:rPr>
              <a:t> </a:t>
            </a:r>
            <a:r>
              <a:rPr lang="en" altLang="zh-TW" sz="1200" b="1" dirty="0">
                <a:solidFill>
                  <a:schemeClr val="bg1"/>
                </a:solidFill>
              </a:rPr>
              <a:t>32</a:t>
            </a:r>
            <a:r>
              <a:rPr lang="en" altLang="zh-TW" sz="1200" dirty="0">
                <a:solidFill>
                  <a:schemeClr val="bg1"/>
                </a:solidFill>
              </a:rPr>
              <a:t>, 12–16 (1978). </a:t>
            </a:r>
            <a:endParaRPr lang="zh-TW" altLang="en-US" sz="1200" dirty="0">
              <a:solidFill>
                <a:schemeClr val="bg1"/>
              </a:solidFill>
            </a:endParaRPr>
          </a:p>
        </p:txBody>
      </p:sp>
    </p:spTree>
    <p:extLst>
      <p:ext uri="{BB962C8B-B14F-4D97-AF65-F5344CB8AC3E}">
        <p14:creationId xmlns:p14="http://schemas.microsoft.com/office/powerpoint/2010/main" val="71825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B89651-C34B-F149-AA29-ADAD695CBD3F}"/>
              </a:ext>
            </a:extLst>
          </p:cNvPr>
          <p:cNvSpPr>
            <a:spLocks noGrp="1"/>
          </p:cNvSpPr>
          <p:nvPr>
            <p:ph type="title"/>
          </p:nvPr>
        </p:nvSpPr>
        <p:spPr/>
        <p:txBody>
          <a:bodyPr/>
          <a:lstStyle/>
          <a:p>
            <a:r>
              <a:rPr lang="en-US" altLang="zh-CN" dirty="0"/>
              <a:t>Copyright declaration</a:t>
            </a:r>
            <a:r>
              <a:rPr lang="zh-TW" altLang="en-US" dirty="0"/>
              <a:t> </a:t>
            </a:r>
            <a:r>
              <a:rPr lang="zh-CN" altLang="en-US" dirty="0"/>
              <a:t>版權說明</a:t>
            </a:r>
            <a:endParaRPr lang="en-US" dirty="0"/>
          </a:p>
        </p:txBody>
      </p:sp>
      <p:sp>
        <p:nvSpPr>
          <p:cNvPr id="3" name="內容版面配置區 2">
            <a:extLst>
              <a:ext uri="{FF2B5EF4-FFF2-40B4-BE49-F238E27FC236}">
                <a16:creationId xmlns:a16="http://schemas.microsoft.com/office/drawing/2014/main" id="{81AA42B6-2E8B-CB46-AF71-881173799392}"/>
              </a:ext>
            </a:extLst>
          </p:cNvPr>
          <p:cNvSpPr>
            <a:spLocks noGrp="1"/>
          </p:cNvSpPr>
          <p:nvPr>
            <p:ph idx="1"/>
          </p:nvPr>
        </p:nvSpPr>
        <p:spPr>
          <a:xfrm>
            <a:off x="783926" y="1825624"/>
            <a:ext cx="5217186" cy="3993597"/>
          </a:xfrm>
        </p:spPr>
        <p:txBody>
          <a:bodyPr>
            <a:normAutofit fontScale="85000" lnSpcReduction="10000"/>
          </a:bodyPr>
          <a:lstStyle/>
          <a:p>
            <a:pPr>
              <a:lnSpc>
                <a:spcPct val="120000"/>
              </a:lnSpc>
            </a:pPr>
            <a:r>
              <a:rPr lang="en-US" altLang="zh-TW" dirty="0"/>
              <a:t>Some of the figures in this presentation are taken from "R for Data Science” </a:t>
            </a:r>
            <a:r>
              <a:rPr lang="en" altLang="zh-TW" dirty="0"/>
              <a:t>under the Creative Commons Attribution-</a:t>
            </a:r>
            <a:r>
              <a:rPr lang="en" altLang="zh-TW" dirty="0" err="1"/>
              <a:t>NonCommercial</a:t>
            </a:r>
            <a:r>
              <a:rPr lang="en" altLang="zh-TW" dirty="0"/>
              <a:t>-</a:t>
            </a:r>
            <a:r>
              <a:rPr lang="en" altLang="zh-TW" dirty="0" err="1"/>
              <a:t>NoDerivs</a:t>
            </a:r>
            <a:r>
              <a:rPr lang="en" altLang="zh-TW" dirty="0"/>
              <a:t> 3.0 License.</a:t>
            </a:r>
          </a:p>
          <a:p>
            <a:pPr>
              <a:lnSpc>
                <a:spcPct val="120000"/>
              </a:lnSpc>
            </a:pPr>
            <a:r>
              <a:rPr lang="en-US" altLang="zh-TW" dirty="0">
                <a:hlinkClick r:id="rId2"/>
              </a:rPr>
              <a:t>The web site of the book</a:t>
            </a:r>
            <a:endParaRPr lang="en-US" altLang="zh-TW" dirty="0"/>
          </a:p>
          <a:p>
            <a:pPr>
              <a:lnSpc>
                <a:spcPct val="120000"/>
              </a:lnSpc>
            </a:pPr>
            <a:r>
              <a:rPr lang="en-US" dirty="0"/>
              <a:t>The credit of individual is indicated in the bottom part.</a:t>
            </a:r>
          </a:p>
          <a:p>
            <a:pPr lvl="1">
              <a:lnSpc>
                <a:spcPct val="120000"/>
              </a:lnSpc>
            </a:pPr>
            <a:r>
              <a:rPr lang="en-US" dirty="0" err="1"/>
              <a:t>ie</a:t>
            </a:r>
            <a:r>
              <a:rPr lang="en-US" dirty="0"/>
              <a:t>.,</a:t>
            </a:r>
          </a:p>
          <a:p>
            <a:pPr lvl="1">
              <a:lnSpc>
                <a:spcPct val="120000"/>
              </a:lnSpc>
            </a:pPr>
            <a:endParaRPr lang="en-US" dirty="0"/>
          </a:p>
        </p:txBody>
      </p:sp>
      <p:pic>
        <p:nvPicPr>
          <p:cNvPr id="5" name="圖片 4">
            <a:extLst>
              <a:ext uri="{FF2B5EF4-FFF2-40B4-BE49-F238E27FC236}">
                <a16:creationId xmlns:a16="http://schemas.microsoft.com/office/drawing/2014/main" id="{EB2AD225-4F06-8B48-9C6A-89EB72F0064C}"/>
              </a:ext>
            </a:extLst>
          </p:cNvPr>
          <p:cNvPicPr>
            <a:picLocks noChangeAspect="1"/>
          </p:cNvPicPr>
          <p:nvPr/>
        </p:nvPicPr>
        <p:blipFill>
          <a:blip r:embed="rId3"/>
          <a:stretch>
            <a:fillRect/>
          </a:stretch>
        </p:blipFill>
        <p:spPr>
          <a:xfrm>
            <a:off x="6005629" y="1825624"/>
            <a:ext cx="2962966" cy="4444449"/>
          </a:xfrm>
          <a:prstGeom prst="rect">
            <a:avLst/>
          </a:prstGeom>
        </p:spPr>
      </p:pic>
      <p:pic>
        <p:nvPicPr>
          <p:cNvPr id="6" name="圖片 5">
            <a:extLst>
              <a:ext uri="{FF2B5EF4-FFF2-40B4-BE49-F238E27FC236}">
                <a16:creationId xmlns:a16="http://schemas.microsoft.com/office/drawing/2014/main" id="{EE658178-618C-FF48-B25C-9B2AC7336E6C}"/>
              </a:ext>
            </a:extLst>
          </p:cNvPr>
          <p:cNvPicPr>
            <a:picLocks noChangeAspect="1"/>
          </p:cNvPicPr>
          <p:nvPr/>
        </p:nvPicPr>
        <p:blipFill>
          <a:blip r:embed="rId4"/>
          <a:stretch>
            <a:fillRect/>
          </a:stretch>
        </p:blipFill>
        <p:spPr>
          <a:xfrm>
            <a:off x="119565" y="5819222"/>
            <a:ext cx="5825706" cy="450851"/>
          </a:xfrm>
          <a:prstGeom prst="rect">
            <a:avLst/>
          </a:prstGeom>
        </p:spPr>
      </p:pic>
    </p:spTree>
    <p:extLst>
      <p:ext uri="{BB962C8B-B14F-4D97-AF65-F5344CB8AC3E}">
        <p14:creationId xmlns:p14="http://schemas.microsoft.com/office/powerpoint/2010/main" val="208720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F019-0B04-B142-AC14-B457F9A0FF1B}"/>
              </a:ext>
            </a:extLst>
          </p:cNvPr>
          <p:cNvSpPr>
            <a:spLocks noGrp="1"/>
          </p:cNvSpPr>
          <p:nvPr>
            <p:ph type="title"/>
          </p:nvPr>
        </p:nvSpPr>
        <p:spPr/>
        <p:txBody>
          <a:bodyPr/>
          <a:lstStyle/>
          <a:p>
            <a:r>
              <a:rPr lang="en-US" dirty="0"/>
              <a:t>Notch</a:t>
            </a:r>
          </a:p>
        </p:txBody>
      </p:sp>
      <p:pic>
        <p:nvPicPr>
          <p:cNvPr id="4" name="Picture 3">
            <a:extLst>
              <a:ext uri="{FF2B5EF4-FFF2-40B4-BE49-F238E27FC236}">
                <a16:creationId xmlns:a16="http://schemas.microsoft.com/office/drawing/2014/main" id="{E94D58ED-0DC3-304F-92DC-3513BF9500E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7788" y="1532880"/>
            <a:ext cx="7768424" cy="4549868"/>
          </a:xfrm>
          <a:prstGeom prst="rect">
            <a:avLst/>
          </a:prstGeom>
        </p:spPr>
      </p:pic>
    </p:spTree>
    <p:extLst>
      <p:ext uri="{BB962C8B-B14F-4D97-AF65-F5344CB8AC3E}">
        <p14:creationId xmlns:p14="http://schemas.microsoft.com/office/powerpoint/2010/main" val="2407174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500B5C65-B01F-3ACD-5BA7-D722AA6457A6}"/>
              </a:ext>
            </a:extLst>
          </p:cNvPr>
          <p:cNvSpPr>
            <a:spLocks noGrp="1"/>
          </p:cNvSpPr>
          <p:nvPr>
            <p:ph type="title"/>
          </p:nvPr>
        </p:nvSpPr>
        <p:spPr/>
        <p:txBody>
          <a:bodyPr/>
          <a:lstStyle/>
          <a:p>
            <a:r>
              <a:rPr lang="en-US" altLang="zh-TW" dirty="0"/>
              <a:t>Notched box by notch = T</a:t>
            </a:r>
            <a:endParaRPr lang="zh-TW" altLang="en-US" dirty="0"/>
          </a:p>
        </p:txBody>
      </p:sp>
      <mc:AlternateContent xmlns:mc="http://schemas.openxmlformats.org/markup-compatibility/2006" xmlns:a14="http://schemas.microsoft.com/office/drawing/2010/main">
        <mc:Choice Requires="a14">
          <p:sp>
            <p:nvSpPr>
              <p:cNvPr id="4" name="內容版面配置區 3">
                <a:extLst>
                  <a:ext uri="{FF2B5EF4-FFF2-40B4-BE49-F238E27FC236}">
                    <a16:creationId xmlns:a16="http://schemas.microsoft.com/office/drawing/2014/main" id="{7AAD7438-9F21-848E-3255-F55AECC82445}"/>
                  </a:ext>
                </a:extLst>
              </p:cNvPr>
              <p:cNvSpPr>
                <a:spLocks noGrp="1"/>
              </p:cNvSpPr>
              <p:nvPr>
                <p:ph idx="1"/>
              </p:nvPr>
            </p:nvSpPr>
            <p:spPr/>
            <p:txBody>
              <a:bodyPr>
                <a:normAutofit/>
              </a:bodyPr>
              <a:lstStyle/>
              <a:p>
                <a:pPr>
                  <a:lnSpc>
                    <a:spcPct val="100000"/>
                  </a:lnSpc>
                </a:pPr>
                <a:r>
                  <a:rPr lang="en-US" altLang="zh-TW" dirty="0">
                    <a:solidFill>
                      <a:schemeClr val="tx1">
                        <a:lumMod val="75000"/>
                        <a:lumOff val="25000"/>
                      </a:schemeClr>
                    </a:solidFill>
                    <a:latin typeface="+mn-lt"/>
                  </a:rPr>
                  <a:t>The notches extend to </a:t>
                </a:r>
                <a14:m>
                  <m:oMath xmlns:m="http://schemas.openxmlformats.org/officeDocument/2006/math">
                    <m:r>
                      <a:rPr lang="en-US" altLang="zh-TW"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altLang="zh-TW" b="0" i="1" smtClean="0">
                        <a:solidFill>
                          <a:schemeClr val="tx1">
                            <a:lumMod val="75000"/>
                            <a:lumOff val="25000"/>
                          </a:schemeClr>
                        </a:solidFill>
                        <a:latin typeface="Cambria Math" panose="02040503050406030204" pitchFamily="18" charset="0"/>
                        <a:ea typeface="Cambria Math" panose="02040503050406030204" pitchFamily="18" charset="0"/>
                      </a:rPr>
                      <m:t>1.57</m:t>
                    </m:r>
                    <m:f>
                      <m:fPr>
                        <m:ctrlPr>
                          <a:rPr lang="en-US" altLang="zh-TW" i="1" smtClean="0">
                            <a:solidFill>
                              <a:schemeClr val="tx1">
                                <a:lumMod val="75000"/>
                                <a:lumOff val="25000"/>
                              </a:schemeClr>
                            </a:solidFill>
                            <a:latin typeface="Cambria Math" panose="02040503050406030204" pitchFamily="18" charset="0"/>
                            <a:ea typeface="Cambria Math" panose="02040503050406030204" pitchFamily="18" charset="0"/>
                          </a:rPr>
                        </m:ctrlPr>
                      </m:fPr>
                      <m:num>
                        <m:r>
                          <m:rPr>
                            <m:nor/>
                          </m:rPr>
                          <a:rPr lang="en-US" altLang="zh-TW" b="0" i="0" smtClean="0">
                            <a:solidFill>
                              <a:schemeClr val="tx1">
                                <a:lumMod val="75000"/>
                                <a:lumOff val="25000"/>
                              </a:schemeClr>
                            </a:solidFill>
                            <a:latin typeface="Cambria Math" panose="02040503050406030204" pitchFamily="18" charset="0"/>
                            <a:ea typeface="Cambria Math" panose="02040503050406030204" pitchFamily="18" charset="0"/>
                          </a:rPr>
                          <m:t>IQR</m:t>
                        </m:r>
                      </m:num>
                      <m:den>
                        <m:rad>
                          <m:radPr>
                            <m:degHide m:val="on"/>
                            <m:ctrlPr>
                              <a:rPr lang="en-US" altLang="zh-TW" i="1" smtClean="0">
                                <a:solidFill>
                                  <a:schemeClr val="tx1">
                                    <a:lumMod val="75000"/>
                                    <a:lumOff val="25000"/>
                                  </a:schemeClr>
                                </a:solidFill>
                                <a:latin typeface="Cambria Math" panose="02040503050406030204" pitchFamily="18" charset="0"/>
                                <a:ea typeface="Cambria Math" panose="02040503050406030204" pitchFamily="18" charset="0"/>
                              </a:rPr>
                            </m:ctrlPr>
                          </m:radPr>
                          <m:deg/>
                          <m:e>
                            <m:r>
                              <a:rPr lang="en-US" altLang="zh-TW" b="0" i="1" smtClean="0">
                                <a:solidFill>
                                  <a:schemeClr val="tx1">
                                    <a:lumMod val="75000"/>
                                    <a:lumOff val="25000"/>
                                  </a:schemeClr>
                                </a:solidFill>
                                <a:latin typeface="Cambria Math" panose="02040503050406030204" pitchFamily="18" charset="0"/>
                                <a:ea typeface="Cambria Math" panose="02040503050406030204" pitchFamily="18" charset="0"/>
                              </a:rPr>
                              <m:t>𝑛</m:t>
                            </m:r>
                          </m:e>
                        </m:rad>
                      </m:den>
                    </m:f>
                  </m:oMath>
                </a14:m>
                <a:endParaRPr lang="en-US" altLang="zh-TW" b="0" dirty="0">
                  <a:solidFill>
                    <a:schemeClr val="tx1">
                      <a:lumMod val="75000"/>
                      <a:lumOff val="25000"/>
                    </a:schemeClr>
                  </a:solidFill>
                  <a:latin typeface="+mn-lt"/>
                  <a:ea typeface="Cambria Math" panose="02040503050406030204" pitchFamily="18" charset="0"/>
                </a:endParaRPr>
              </a:p>
              <a:p>
                <a:pPr lvl="1">
                  <a:lnSpc>
                    <a:spcPct val="100000"/>
                  </a:lnSpc>
                </a:pPr>
                <a:r>
                  <a:rPr lang="en-US" altLang="zh-TW" dirty="0">
                    <a:solidFill>
                      <a:schemeClr val="tx1">
                        <a:lumMod val="75000"/>
                        <a:lumOff val="25000"/>
                      </a:schemeClr>
                    </a:solidFill>
                    <a:latin typeface="+mn-lt"/>
                  </a:rPr>
                  <a:t>Inter Quartile Range (IQR) = Q</a:t>
                </a:r>
                <a:r>
                  <a:rPr lang="en-US" altLang="zh-TW" baseline="-25000" dirty="0">
                    <a:solidFill>
                      <a:schemeClr val="tx1">
                        <a:lumMod val="75000"/>
                        <a:lumOff val="25000"/>
                      </a:schemeClr>
                    </a:solidFill>
                    <a:latin typeface="+mn-lt"/>
                  </a:rPr>
                  <a:t>3</a:t>
                </a:r>
                <a:r>
                  <a:rPr lang="en-US" altLang="zh-TW" dirty="0">
                    <a:solidFill>
                      <a:schemeClr val="tx1">
                        <a:lumMod val="75000"/>
                        <a:lumOff val="25000"/>
                      </a:schemeClr>
                    </a:solidFill>
                    <a:latin typeface="+mn-lt"/>
                  </a:rPr>
                  <a:t>-Q</a:t>
                </a:r>
                <a:r>
                  <a:rPr lang="en-US" altLang="zh-TW" baseline="-25000" dirty="0">
                    <a:solidFill>
                      <a:schemeClr val="tx1">
                        <a:lumMod val="75000"/>
                        <a:lumOff val="25000"/>
                      </a:schemeClr>
                    </a:solidFill>
                    <a:latin typeface="+mn-lt"/>
                  </a:rPr>
                  <a:t>1</a:t>
                </a:r>
                <a:endParaRPr lang="en-US" altLang="zh-TW" dirty="0">
                  <a:solidFill>
                    <a:schemeClr val="tx1">
                      <a:lumMod val="75000"/>
                      <a:lumOff val="25000"/>
                    </a:schemeClr>
                  </a:solidFill>
                  <a:latin typeface="+mn-lt"/>
                </a:endParaRPr>
              </a:p>
              <a:p>
                <a:pPr>
                  <a:lnSpc>
                    <a:spcPct val="100000"/>
                  </a:lnSpc>
                </a:pPr>
                <a:r>
                  <a:rPr lang="en-US" altLang="zh-TW" dirty="0">
                    <a:solidFill>
                      <a:schemeClr val="tx1">
                        <a:lumMod val="75000"/>
                        <a:lumOff val="25000"/>
                      </a:schemeClr>
                    </a:solidFill>
                    <a:latin typeface="+mn-lt"/>
                  </a:rPr>
                  <a:t>This seems to be based on the same calculations as the formula with 1.57 in Chambers et al (1983, p. 62), given in McGill et al (1978, p. 16).</a:t>
                </a:r>
              </a:p>
              <a:p>
                <a:pPr lvl="1">
                  <a:lnSpc>
                    <a:spcPct val="100000"/>
                  </a:lnSpc>
                </a:pPr>
                <a:r>
                  <a:rPr lang="en-US" altLang="zh-TW" dirty="0">
                    <a:solidFill>
                      <a:schemeClr val="tx1">
                        <a:lumMod val="75000"/>
                        <a:lumOff val="25000"/>
                      </a:schemeClr>
                    </a:solidFill>
                    <a:latin typeface="+mn-lt"/>
                  </a:rPr>
                  <a:t>Chambers, J. M., Cleveland, W. S., Kleiner, B. and Tukey, P. A. (1983). Graphical Methods for Data Analysis. Wadsworth &amp; Brooks/Cole.</a:t>
                </a:r>
              </a:p>
              <a:p>
                <a:pPr lvl="1">
                  <a:lnSpc>
                    <a:spcPct val="100000"/>
                  </a:lnSpc>
                </a:pPr>
                <a:r>
                  <a:rPr lang="en-US" altLang="zh-TW" dirty="0">
                    <a:solidFill>
                      <a:schemeClr val="tx1">
                        <a:lumMod val="75000"/>
                        <a:lumOff val="25000"/>
                      </a:schemeClr>
                    </a:solidFill>
                    <a:latin typeface="+mn-lt"/>
                  </a:rPr>
                  <a:t>McGill, R., Tukey, J. W. and Larsen, W. A. (1978). Variations of box plots. The American Statistician, 32, 12–16. doi:10.2307/2683468.</a:t>
                </a:r>
              </a:p>
            </p:txBody>
          </p:sp>
        </mc:Choice>
        <mc:Fallback xmlns="">
          <p:sp>
            <p:nvSpPr>
              <p:cNvPr id="4" name="內容版面配置區 3">
                <a:extLst>
                  <a:ext uri="{FF2B5EF4-FFF2-40B4-BE49-F238E27FC236}">
                    <a16:creationId xmlns:a16="http://schemas.microsoft.com/office/drawing/2014/main" id="{7AAD7438-9F21-848E-3255-F55AECC82445}"/>
                  </a:ext>
                </a:extLst>
              </p:cNvPr>
              <p:cNvSpPr>
                <a:spLocks noGrp="1" noRot="1" noChangeAspect="1" noMove="1" noResize="1" noEditPoints="1" noAdjustHandles="1" noChangeArrowheads="1" noChangeShapeType="1" noTextEdit="1"/>
              </p:cNvSpPr>
              <p:nvPr>
                <p:ph idx="1"/>
              </p:nvPr>
            </p:nvSpPr>
            <p:spPr>
              <a:blipFill>
                <a:blip r:embed="rId2"/>
                <a:stretch>
                  <a:fillRect l="-643" r="-1608"/>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221928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標題 2">
                <a:extLst>
                  <a:ext uri="{FF2B5EF4-FFF2-40B4-BE49-F238E27FC236}">
                    <a16:creationId xmlns:a16="http://schemas.microsoft.com/office/drawing/2014/main" id="{500B5C65-B01F-3ACD-5BA7-D722AA6457A6}"/>
                  </a:ext>
                </a:extLst>
              </p:cNvPr>
              <p:cNvSpPr>
                <a:spLocks noGrp="1"/>
              </p:cNvSpPr>
              <p:nvPr>
                <p:ph type="title"/>
              </p:nvPr>
            </p:nvSpPr>
            <p:spPr/>
            <p:txBody>
              <a:bodyPr>
                <a:normAutofit/>
              </a:bodyPr>
              <a:lstStyle/>
              <a:p>
                <a:r>
                  <a:rPr lang="en-US" altLang="zh-TW" dirty="0"/>
                  <a:t>Why </a:t>
                </a:r>
                <a14:m>
                  <m:oMath xmlns:m="http://schemas.openxmlformats.org/officeDocument/2006/math">
                    <m:r>
                      <a:rPr lang="en-US" altLang="zh-TW">
                        <a:latin typeface="Cambria Math" panose="02040503050406030204" pitchFamily="18" charset="0"/>
                      </a:rPr>
                      <m:t>±1.5</m:t>
                    </m:r>
                    <m:r>
                      <a:rPr lang="en-US" altLang="zh-TW" b="0" i="0" smtClean="0">
                        <a:latin typeface="Cambria Math" panose="02040503050406030204" pitchFamily="18" charset="0"/>
                      </a:rPr>
                      <m:t>7</m:t>
                    </m:r>
                    <m:f>
                      <m:fPr>
                        <m:ctrlPr>
                          <a:rPr lang="en-US" altLang="zh-TW" i="1">
                            <a:latin typeface="Cambria Math" panose="02040503050406030204" pitchFamily="18" charset="0"/>
                          </a:rPr>
                        </m:ctrlPr>
                      </m:fPr>
                      <m:num>
                        <m:r>
                          <m:rPr>
                            <m:nor/>
                          </m:rPr>
                          <a:rPr lang="en-US" altLang="zh-TW">
                            <a:latin typeface="+mn-lt"/>
                          </a:rPr>
                          <m:t>IQR</m:t>
                        </m:r>
                      </m:num>
                      <m:den>
                        <m:rad>
                          <m:radPr>
                            <m:degHide m:val="on"/>
                            <m:ctrlPr>
                              <a:rPr lang="en-US" altLang="zh-TW" i="1">
                                <a:latin typeface="Cambria Math" panose="02040503050406030204" pitchFamily="18" charset="0"/>
                              </a:rPr>
                            </m:ctrlPr>
                          </m:radPr>
                          <m:deg/>
                          <m:e>
                            <m:r>
                              <a:rPr lang="en-US" altLang="zh-TW">
                                <a:latin typeface="Cambria Math" panose="02040503050406030204" pitchFamily="18" charset="0"/>
                              </a:rPr>
                              <m:t>𝑛</m:t>
                            </m:r>
                          </m:e>
                        </m:rad>
                      </m:den>
                    </m:f>
                  </m:oMath>
                </a14:m>
                <a:r>
                  <a:rPr lang="en-US" altLang="zh-TW" dirty="0"/>
                  <a:t> ?</a:t>
                </a:r>
                <a:endParaRPr lang="zh-TW" altLang="en-US" dirty="0"/>
              </a:p>
            </p:txBody>
          </p:sp>
        </mc:Choice>
        <mc:Fallback xmlns="">
          <p:sp>
            <p:nvSpPr>
              <p:cNvPr id="3" name="標題 2">
                <a:extLst>
                  <a:ext uri="{FF2B5EF4-FFF2-40B4-BE49-F238E27FC236}">
                    <a16:creationId xmlns:a16="http://schemas.microsoft.com/office/drawing/2014/main" id="{500B5C65-B01F-3ACD-5BA7-D722AA6457A6}"/>
                  </a:ext>
                </a:extLst>
              </p:cNvPr>
              <p:cNvSpPr>
                <a:spLocks noGrp="1" noRot="1" noChangeAspect="1" noMove="1" noResize="1" noEditPoints="1" noAdjustHandles="1" noChangeArrowheads="1" noChangeShapeType="1" noTextEdit="1"/>
              </p:cNvSpPr>
              <p:nvPr>
                <p:ph type="title"/>
              </p:nvPr>
            </p:nvSpPr>
            <p:spPr>
              <a:blipFill>
                <a:blip r:embed="rId2"/>
                <a:stretch>
                  <a:fillRect l="-1929"/>
                </a:stretch>
              </a:blipFill>
            </p:spPr>
            <p:txBody>
              <a:bodyPr/>
              <a:lstStyle/>
              <a:p>
                <a:r>
                  <a:rPr lang="zh-TW" altLang="en-US">
                    <a:noFill/>
                  </a:rPr>
                  <a:t> </a:t>
                </a:r>
              </a:p>
            </p:txBody>
          </p:sp>
        </mc:Fallback>
      </mc:AlternateContent>
      <p:sp>
        <p:nvSpPr>
          <p:cNvPr id="4" name="內容版面配置區 3">
            <a:extLst>
              <a:ext uri="{FF2B5EF4-FFF2-40B4-BE49-F238E27FC236}">
                <a16:creationId xmlns:a16="http://schemas.microsoft.com/office/drawing/2014/main" id="{7AAD7438-9F21-848E-3255-F55AECC82445}"/>
              </a:ext>
            </a:extLst>
          </p:cNvPr>
          <p:cNvSpPr>
            <a:spLocks noGrp="1"/>
          </p:cNvSpPr>
          <p:nvPr>
            <p:ph idx="1"/>
          </p:nvPr>
        </p:nvSpPr>
        <p:spPr/>
        <p:txBody>
          <a:bodyPr>
            <a:normAutofit/>
          </a:bodyPr>
          <a:lstStyle/>
          <a:p>
            <a:pPr>
              <a:lnSpc>
                <a:spcPct val="100000"/>
              </a:lnSpc>
            </a:pPr>
            <a:r>
              <a:rPr lang="en-US" altLang="zh-TW" dirty="0">
                <a:solidFill>
                  <a:schemeClr val="tx1">
                    <a:lumMod val="75000"/>
                    <a:lumOff val="25000"/>
                  </a:schemeClr>
                </a:solidFill>
                <a:latin typeface="+mn-lt"/>
              </a:rPr>
              <a:t>They are based on asymptotic normality of the median and roughly equal sample sizes for the two medians being compared, and are said to be rather insensitive to the underlying distributions of the samples. The idea appears to be to give roughly a 95% confidence interval for the difference in two medians.</a:t>
            </a:r>
          </a:p>
        </p:txBody>
      </p:sp>
    </p:spTree>
    <p:extLst>
      <p:ext uri="{BB962C8B-B14F-4D97-AF65-F5344CB8AC3E}">
        <p14:creationId xmlns:p14="http://schemas.microsoft.com/office/powerpoint/2010/main" val="680795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3AA350-3496-8189-A19D-EBFED139A8F7}"/>
              </a:ext>
            </a:extLst>
          </p:cNvPr>
          <p:cNvSpPr>
            <a:spLocks noGrp="1"/>
          </p:cNvSpPr>
          <p:nvPr>
            <p:ph type="title"/>
          </p:nvPr>
        </p:nvSpPr>
        <p:spPr/>
        <p:txBody>
          <a:bodyPr/>
          <a:lstStyle/>
          <a:p>
            <a:r>
              <a:rPr kumimoji="1" lang="en" altLang="zh-TW" dirty="0"/>
              <a:t>Variable-Width Notched Box Plot</a:t>
            </a:r>
            <a:endParaRPr kumimoji="1" lang="zh-TW" altLang="en-US" dirty="0"/>
          </a:p>
        </p:txBody>
      </p:sp>
      <p:pic>
        <p:nvPicPr>
          <p:cNvPr id="3" name="圖片 2">
            <a:extLst>
              <a:ext uri="{FF2B5EF4-FFF2-40B4-BE49-F238E27FC236}">
                <a16:creationId xmlns:a16="http://schemas.microsoft.com/office/drawing/2014/main" id="{A701FE0B-9323-BB83-775F-20B8F7C72B7B}"/>
              </a:ext>
            </a:extLst>
          </p:cNvPr>
          <p:cNvPicPr>
            <a:picLocks noChangeAspect="1"/>
          </p:cNvPicPr>
          <p:nvPr/>
        </p:nvPicPr>
        <p:blipFill>
          <a:blip r:embed="rId3"/>
          <a:stretch>
            <a:fillRect/>
          </a:stretch>
        </p:blipFill>
        <p:spPr>
          <a:xfrm>
            <a:off x="321525" y="1902388"/>
            <a:ext cx="2434016" cy="2880000"/>
          </a:xfrm>
          <a:prstGeom prst="rect">
            <a:avLst/>
          </a:prstGeom>
        </p:spPr>
      </p:pic>
      <p:sp>
        <p:nvSpPr>
          <p:cNvPr id="4" name="文字方塊 3">
            <a:extLst>
              <a:ext uri="{FF2B5EF4-FFF2-40B4-BE49-F238E27FC236}">
                <a16:creationId xmlns:a16="http://schemas.microsoft.com/office/drawing/2014/main" id="{23AC0C0F-7236-F450-D663-C5C066FCDD95}"/>
              </a:ext>
            </a:extLst>
          </p:cNvPr>
          <p:cNvSpPr txBox="1"/>
          <p:nvPr/>
        </p:nvSpPr>
        <p:spPr>
          <a:xfrm>
            <a:off x="33438" y="4781223"/>
            <a:ext cx="3010191" cy="523220"/>
          </a:xfrm>
          <a:prstGeom prst="rect">
            <a:avLst/>
          </a:prstGeom>
          <a:noFill/>
        </p:spPr>
        <p:txBody>
          <a:bodyPr wrap="square">
            <a:spAutoFit/>
          </a:bodyPr>
          <a:lstStyle/>
          <a:p>
            <a:pPr algn="ctr">
              <a:lnSpc>
                <a:spcPct val="100000"/>
              </a:lnSpc>
            </a:pPr>
            <a:r>
              <a:rPr lang="en" altLang="zh-TW" sz="1400" dirty="0">
                <a:latin typeface="+mn-lt"/>
              </a:rPr>
              <a:t>Telephone bill vs Years lived in Chicago</a:t>
            </a:r>
          </a:p>
          <a:p>
            <a:pPr algn="ctr">
              <a:lnSpc>
                <a:spcPct val="100000"/>
              </a:lnSpc>
            </a:pPr>
            <a:r>
              <a:rPr lang="en" altLang="zh-TW" sz="1400" dirty="0"/>
              <a:t>Width of box ~ root group size</a:t>
            </a:r>
            <a:endParaRPr lang="zh-TW" altLang="en-US" sz="1400" dirty="0">
              <a:latin typeface="+mn-lt"/>
            </a:endParaRPr>
          </a:p>
        </p:txBody>
      </p:sp>
      <p:grpSp>
        <p:nvGrpSpPr>
          <p:cNvPr id="10" name="群組 9">
            <a:extLst>
              <a:ext uri="{FF2B5EF4-FFF2-40B4-BE49-F238E27FC236}">
                <a16:creationId xmlns:a16="http://schemas.microsoft.com/office/drawing/2014/main" id="{1440167E-51F9-40DD-E14B-0F4D9C751DB8}"/>
              </a:ext>
            </a:extLst>
          </p:cNvPr>
          <p:cNvGrpSpPr/>
          <p:nvPr/>
        </p:nvGrpSpPr>
        <p:grpSpPr>
          <a:xfrm>
            <a:off x="3008727" y="1902388"/>
            <a:ext cx="3010191" cy="3832942"/>
            <a:chOff x="3008727" y="1902388"/>
            <a:chExt cx="3010191" cy="3832942"/>
          </a:xfrm>
        </p:grpSpPr>
        <p:pic>
          <p:nvPicPr>
            <p:cNvPr id="6" name="圖片 5">
              <a:extLst>
                <a:ext uri="{FF2B5EF4-FFF2-40B4-BE49-F238E27FC236}">
                  <a16:creationId xmlns:a16="http://schemas.microsoft.com/office/drawing/2014/main" id="{51F7AF29-209C-6487-BBBF-B55F16B178FC}"/>
                </a:ext>
              </a:extLst>
            </p:cNvPr>
            <p:cNvPicPr>
              <a:picLocks noChangeAspect="1"/>
            </p:cNvPicPr>
            <p:nvPr/>
          </p:nvPicPr>
          <p:blipFill>
            <a:blip r:embed="rId4"/>
            <a:stretch>
              <a:fillRect/>
            </a:stretch>
          </p:blipFill>
          <p:spPr>
            <a:xfrm>
              <a:off x="3262992" y="1902388"/>
              <a:ext cx="2501662" cy="2880000"/>
            </a:xfrm>
            <a:prstGeom prst="rect">
              <a:avLst/>
            </a:prstGeom>
          </p:spPr>
        </p:pic>
        <p:sp>
          <p:nvSpPr>
            <p:cNvPr id="7" name="文字方塊 6">
              <a:extLst>
                <a:ext uri="{FF2B5EF4-FFF2-40B4-BE49-F238E27FC236}">
                  <a16:creationId xmlns:a16="http://schemas.microsoft.com/office/drawing/2014/main" id="{609A4F9E-12A5-A4A5-942B-7A147B86C3C7}"/>
                </a:ext>
              </a:extLst>
            </p:cNvPr>
            <p:cNvSpPr txBox="1"/>
            <p:nvPr/>
          </p:nvSpPr>
          <p:spPr>
            <a:xfrm>
              <a:off x="3008727" y="4781223"/>
              <a:ext cx="3010191" cy="954107"/>
            </a:xfrm>
            <a:prstGeom prst="rect">
              <a:avLst/>
            </a:prstGeom>
            <a:noFill/>
          </p:spPr>
          <p:txBody>
            <a:bodyPr wrap="square">
              <a:spAutoFit/>
            </a:bodyPr>
            <a:lstStyle/>
            <a:p>
              <a:pPr algn="ctr">
                <a:lnSpc>
                  <a:spcPct val="100000"/>
                </a:lnSpc>
              </a:pPr>
              <a:r>
                <a:rPr lang="en" altLang="zh-TW" sz="1400" dirty="0">
                  <a:latin typeface="+mn-lt"/>
                </a:rPr>
                <a:t>Telephone bill vs Years lived in Chicago</a:t>
              </a:r>
            </a:p>
            <a:p>
              <a:pPr algn="ctr">
                <a:lnSpc>
                  <a:spcPct val="100000"/>
                </a:lnSpc>
              </a:pPr>
              <a:r>
                <a:rPr lang="en" altLang="zh-TW" sz="1400" dirty="0"/>
                <a:t>Width of box ~ root group size</a:t>
              </a:r>
              <a:br>
                <a:rPr lang="en" altLang="zh-TW" sz="1400" dirty="0"/>
              </a:br>
              <a:r>
                <a:rPr lang="en" altLang="zh-TW" sz="1400" dirty="0"/>
                <a:t>Non-overlapping of notches =&gt; </a:t>
              </a:r>
              <a:br>
                <a:rPr lang="en" altLang="zh-TW" sz="1400" dirty="0"/>
              </a:br>
              <a:r>
                <a:rPr lang="en" altLang="zh-TW" sz="1400" dirty="0"/>
                <a:t>sign. Diff. at ~95% level</a:t>
              </a:r>
              <a:endParaRPr lang="zh-TW" altLang="en-US" sz="1400" dirty="0">
                <a:latin typeface="+mn-lt"/>
              </a:endParaRPr>
            </a:p>
          </p:txBody>
        </p:sp>
      </p:grpSp>
      <p:grpSp>
        <p:nvGrpSpPr>
          <p:cNvPr id="11" name="群組 10">
            <a:extLst>
              <a:ext uri="{FF2B5EF4-FFF2-40B4-BE49-F238E27FC236}">
                <a16:creationId xmlns:a16="http://schemas.microsoft.com/office/drawing/2014/main" id="{B5B75C5B-A893-D1B5-F238-A84D57187C28}"/>
              </a:ext>
            </a:extLst>
          </p:cNvPr>
          <p:cNvGrpSpPr/>
          <p:nvPr/>
        </p:nvGrpSpPr>
        <p:grpSpPr>
          <a:xfrm>
            <a:off x="6022988" y="1902388"/>
            <a:ext cx="3010191" cy="4044727"/>
            <a:chOff x="6022988" y="1902388"/>
            <a:chExt cx="3010191" cy="4044727"/>
          </a:xfrm>
        </p:grpSpPr>
        <p:pic>
          <p:nvPicPr>
            <p:cNvPr id="8" name="圖片 7">
              <a:extLst>
                <a:ext uri="{FF2B5EF4-FFF2-40B4-BE49-F238E27FC236}">
                  <a16:creationId xmlns:a16="http://schemas.microsoft.com/office/drawing/2014/main" id="{3905D7CA-99C1-7E9B-5441-B1A228F9FF8C}"/>
                </a:ext>
              </a:extLst>
            </p:cNvPr>
            <p:cNvPicPr>
              <a:picLocks noChangeAspect="1"/>
            </p:cNvPicPr>
            <p:nvPr/>
          </p:nvPicPr>
          <p:blipFill>
            <a:blip r:embed="rId5"/>
            <a:stretch>
              <a:fillRect/>
            </a:stretch>
          </p:blipFill>
          <p:spPr>
            <a:xfrm>
              <a:off x="6229723" y="1902388"/>
              <a:ext cx="2596721" cy="2880000"/>
            </a:xfrm>
            <a:prstGeom prst="rect">
              <a:avLst/>
            </a:prstGeom>
          </p:spPr>
        </p:pic>
        <p:sp>
          <p:nvSpPr>
            <p:cNvPr id="9" name="文字方塊 8">
              <a:extLst>
                <a:ext uri="{FF2B5EF4-FFF2-40B4-BE49-F238E27FC236}">
                  <a16:creationId xmlns:a16="http://schemas.microsoft.com/office/drawing/2014/main" id="{4DD9C66D-6FF4-DBCC-DB40-0C20E75F65BF}"/>
                </a:ext>
              </a:extLst>
            </p:cNvPr>
            <p:cNvSpPr txBox="1"/>
            <p:nvPr/>
          </p:nvSpPr>
          <p:spPr>
            <a:xfrm>
              <a:off x="6022988" y="4777564"/>
              <a:ext cx="3010191" cy="1169551"/>
            </a:xfrm>
            <a:prstGeom prst="rect">
              <a:avLst/>
            </a:prstGeom>
            <a:noFill/>
          </p:spPr>
          <p:txBody>
            <a:bodyPr wrap="square">
              <a:spAutoFit/>
            </a:bodyPr>
            <a:lstStyle/>
            <a:p>
              <a:pPr algn="ctr">
                <a:lnSpc>
                  <a:spcPct val="100000"/>
                </a:lnSpc>
              </a:pPr>
              <a:r>
                <a:rPr lang="en" altLang="zh-TW" sz="1400" dirty="0">
                  <a:latin typeface="+mn-lt"/>
                </a:rPr>
                <a:t>Telephone bill vs Years lived in Chicago</a:t>
              </a:r>
            </a:p>
            <a:p>
              <a:pPr algn="ctr">
                <a:lnSpc>
                  <a:spcPct val="100000"/>
                </a:lnSpc>
              </a:pPr>
              <a:r>
                <a:rPr lang="en" altLang="zh-TW" sz="1400" dirty="0"/>
                <a:t>Width of box ~ root group size</a:t>
              </a:r>
              <a:br>
                <a:rPr lang="en" altLang="zh-TW" sz="1400" dirty="0"/>
              </a:br>
              <a:r>
                <a:rPr lang="en" altLang="zh-TW" sz="1400" dirty="0"/>
                <a:t>Non-overlapping of notches =&gt; </a:t>
              </a:r>
              <a:br>
                <a:rPr lang="en" altLang="zh-TW" sz="1400" dirty="0"/>
              </a:br>
              <a:r>
                <a:rPr lang="en" altLang="zh-TW" sz="1400" dirty="0"/>
                <a:t>sign. Diff. at ~95% level</a:t>
              </a:r>
            </a:p>
            <a:p>
              <a:pPr algn="ctr">
                <a:lnSpc>
                  <a:spcPct val="100000"/>
                </a:lnSpc>
              </a:pPr>
              <a:r>
                <a:rPr lang="en" altLang="zh-TW" sz="1400" dirty="0">
                  <a:latin typeface="+mn-lt"/>
                </a:rPr>
                <a:t>The first 5 groups are combined</a:t>
              </a:r>
              <a:endParaRPr lang="zh-TW" altLang="en-US" sz="1400" dirty="0">
                <a:latin typeface="+mn-lt"/>
              </a:endParaRPr>
            </a:p>
          </p:txBody>
        </p:sp>
      </p:grpSp>
      <p:sp>
        <p:nvSpPr>
          <p:cNvPr id="12" name="文字方塊 11">
            <a:extLst>
              <a:ext uri="{FF2B5EF4-FFF2-40B4-BE49-F238E27FC236}">
                <a16:creationId xmlns:a16="http://schemas.microsoft.com/office/drawing/2014/main" id="{141B32E9-428A-19EE-BF29-7E737535DC06}"/>
              </a:ext>
            </a:extLst>
          </p:cNvPr>
          <p:cNvSpPr txBox="1"/>
          <p:nvPr/>
        </p:nvSpPr>
        <p:spPr>
          <a:xfrm>
            <a:off x="6982" y="6520794"/>
            <a:ext cx="9143999" cy="276999"/>
          </a:xfrm>
          <a:prstGeom prst="rect">
            <a:avLst/>
          </a:prstGeom>
          <a:noFill/>
        </p:spPr>
        <p:txBody>
          <a:bodyPr wrap="square">
            <a:spAutoFit/>
          </a:bodyPr>
          <a:lstStyle/>
          <a:p>
            <a:pPr algn="r"/>
            <a:r>
              <a:rPr lang="en" altLang="zh-TW" sz="1200" dirty="0">
                <a:solidFill>
                  <a:schemeClr val="bg1"/>
                </a:solidFill>
              </a:rPr>
              <a:t>Credit by </a:t>
            </a:r>
            <a:r>
              <a:rPr lang="en" altLang="zh-TW" sz="1200" dirty="0" err="1">
                <a:solidFill>
                  <a:schemeClr val="bg1"/>
                </a:solidFill>
              </a:rPr>
              <a:t>Mcgill</a:t>
            </a:r>
            <a:r>
              <a:rPr lang="en" altLang="zh-TW" sz="1200" dirty="0">
                <a:solidFill>
                  <a:schemeClr val="bg1"/>
                </a:solidFill>
              </a:rPr>
              <a:t>, R., Tukey, J. W. &amp; Larsen, W. A. Variations of Box Plots. </a:t>
            </a:r>
            <a:r>
              <a:rPr lang="en" altLang="zh-TW" sz="1200" i="1" dirty="0">
                <a:solidFill>
                  <a:schemeClr val="bg1"/>
                </a:solidFill>
              </a:rPr>
              <a:t>Am. Stat.</a:t>
            </a:r>
            <a:r>
              <a:rPr lang="en" altLang="zh-TW" sz="1200" dirty="0">
                <a:solidFill>
                  <a:schemeClr val="bg1"/>
                </a:solidFill>
              </a:rPr>
              <a:t> </a:t>
            </a:r>
            <a:r>
              <a:rPr lang="en" altLang="zh-TW" sz="1200" b="1" dirty="0">
                <a:solidFill>
                  <a:schemeClr val="bg1"/>
                </a:solidFill>
              </a:rPr>
              <a:t>32</a:t>
            </a:r>
            <a:r>
              <a:rPr lang="en" altLang="zh-TW" sz="1200" dirty="0">
                <a:solidFill>
                  <a:schemeClr val="bg1"/>
                </a:solidFill>
              </a:rPr>
              <a:t>, 12–16 (1978). </a:t>
            </a:r>
            <a:endParaRPr lang="zh-TW" altLang="en-US" sz="1200" dirty="0">
              <a:solidFill>
                <a:schemeClr val="bg1"/>
              </a:solidFill>
            </a:endParaRPr>
          </a:p>
        </p:txBody>
      </p:sp>
    </p:spTree>
    <p:extLst>
      <p:ext uri="{BB962C8B-B14F-4D97-AF65-F5344CB8AC3E}">
        <p14:creationId xmlns:p14="http://schemas.microsoft.com/office/powerpoint/2010/main" val="38702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Refine boxplot – order &amp; flip</a:t>
            </a:r>
            <a:endParaRPr kumimoji="1" lang="zh-TW" altLang="en-US" dirty="0"/>
          </a:p>
        </p:txBody>
      </p:sp>
      <p:sp>
        <p:nvSpPr>
          <p:cNvPr id="4" name="內容版面配置區 3"/>
          <p:cNvSpPr>
            <a:spLocks noGrp="1"/>
          </p:cNvSpPr>
          <p:nvPr>
            <p:ph idx="1"/>
          </p:nvPr>
        </p:nvSpPr>
        <p:spPr/>
        <p:txBody>
          <a:bodyPr>
            <a:normAutofit fontScale="62500" lnSpcReduction="20000"/>
          </a:bodyPr>
          <a:lstStyle/>
          <a:p>
            <a:pPr>
              <a:lnSpc>
                <a:spcPct val="150000"/>
              </a:lnSpc>
            </a:pPr>
            <a:r>
              <a:rPr kumimoji="1" lang="en-US" altLang="zh-TW" sz="2900" dirty="0" err="1">
                <a:solidFill>
                  <a:schemeClr val="accent1"/>
                </a:solidFill>
                <a:latin typeface="+mn-lt"/>
              </a:rPr>
              <a:t>boxplot.R</a:t>
            </a:r>
            <a:endParaRPr kumimoji="1" lang="en-US" altLang="zh-TW" sz="2900" dirty="0">
              <a:solidFill>
                <a:schemeClr val="accent1"/>
              </a:solidFill>
              <a:latin typeface="+mn-lt"/>
            </a:endParaRPr>
          </a:p>
          <a:p>
            <a:pPr marL="114300" indent="-42862">
              <a:lnSpc>
                <a:spcPct val="150000"/>
              </a:lnSpc>
              <a:buNone/>
            </a:pPr>
            <a:r>
              <a:rPr kumimoji="1" lang="en-US" altLang="zh-TW" sz="2200" dirty="0" err="1">
                <a:latin typeface="Courier" charset="0"/>
                <a:ea typeface="Courier" charset="0"/>
                <a:cs typeface="Courier" charset="0"/>
              </a:rPr>
              <a:t>ggplot</a:t>
            </a:r>
            <a:r>
              <a:rPr kumimoji="1" lang="en-US" altLang="zh-TW" sz="2200" dirty="0">
                <a:latin typeface="Courier" charset="0"/>
                <a:ea typeface="Courier" charset="0"/>
                <a:cs typeface="Courier" charset="0"/>
              </a:rPr>
              <a:t>(data = mpg, mapping = </a:t>
            </a:r>
            <a:r>
              <a:rPr kumimoji="1" lang="en-US" altLang="zh-TW" sz="2200" dirty="0" err="1">
                <a:latin typeface="Courier" charset="0"/>
                <a:ea typeface="Courier" charset="0"/>
                <a:cs typeface="Courier" charset="0"/>
              </a:rPr>
              <a:t>aes</a:t>
            </a:r>
            <a:r>
              <a:rPr kumimoji="1" lang="en-US" altLang="zh-TW" sz="2200" dirty="0">
                <a:latin typeface="Courier" charset="0"/>
                <a:ea typeface="Courier" charset="0"/>
                <a:cs typeface="Courier" charset="0"/>
              </a:rPr>
              <a:t>(x = class, y = </a:t>
            </a:r>
            <a:r>
              <a:rPr kumimoji="1" lang="en-US" altLang="zh-TW" sz="2200" dirty="0" err="1">
                <a:latin typeface="Courier" charset="0"/>
                <a:ea typeface="Courier" charset="0"/>
                <a:cs typeface="Courier" charset="0"/>
              </a:rPr>
              <a:t>hwy</a:t>
            </a:r>
            <a:r>
              <a:rPr kumimoji="1" lang="en-US" altLang="zh-TW" sz="2200" dirty="0">
                <a:latin typeface="Courier" charset="0"/>
                <a:ea typeface="Courier" charset="0"/>
                <a:cs typeface="Courier" charset="0"/>
              </a:rPr>
              <a:t>)) +  </a:t>
            </a:r>
            <a:r>
              <a:rPr kumimoji="1" lang="en-US" altLang="zh-TW" sz="2200" dirty="0" err="1">
                <a:latin typeface="Courier" charset="0"/>
                <a:ea typeface="Courier" charset="0"/>
                <a:cs typeface="Courier" charset="0"/>
              </a:rPr>
              <a:t>geom_boxplot</a:t>
            </a:r>
            <a:r>
              <a:rPr kumimoji="1" lang="en-US" altLang="zh-TW" sz="2200" dirty="0">
                <a:latin typeface="Courier" charset="0"/>
                <a:ea typeface="Courier" charset="0"/>
                <a:cs typeface="Courier" charset="0"/>
              </a:rPr>
              <a:t>()</a:t>
            </a:r>
          </a:p>
          <a:p>
            <a:pPr>
              <a:lnSpc>
                <a:spcPct val="150000"/>
              </a:lnSpc>
            </a:pPr>
            <a:r>
              <a:rPr kumimoji="1" lang="en-US" altLang="zh-TW" sz="2900" dirty="0">
                <a:latin typeface="+mn-lt"/>
              </a:rPr>
              <a:t>What is problem?</a:t>
            </a:r>
          </a:p>
          <a:p>
            <a:pPr marL="114300" indent="-42862">
              <a:lnSpc>
                <a:spcPct val="150000"/>
              </a:lnSpc>
              <a:buNone/>
            </a:pPr>
            <a:r>
              <a:rPr lang="en-US" altLang="zh-TW" sz="2200" dirty="0" err="1">
                <a:latin typeface="Courier" charset="0"/>
                <a:ea typeface="Courier" charset="0"/>
                <a:cs typeface="Courier" charset="0"/>
              </a:rPr>
              <a:t>ggplot</a:t>
            </a:r>
            <a:r>
              <a:rPr lang="en-US" altLang="zh-TW" sz="2200" dirty="0">
                <a:latin typeface="Courier" charset="0"/>
                <a:ea typeface="Courier" charset="0"/>
                <a:cs typeface="Courier" charset="0"/>
              </a:rPr>
              <a:t>(data = mpg) + </a:t>
            </a:r>
          </a:p>
          <a:p>
            <a:pPr marL="114300" indent="-42862">
              <a:lnSpc>
                <a:spcPct val="150000"/>
              </a:lnSpc>
              <a:buNone/>
            </a:pPr>
            <a:r>
              <a:rPr lang="en-US" altLang="zh-TW" sz="2200" dirty="0" err="1">
                <a:latin typeface="Courier" charset="0"/>
                <a:ea typeface="Courier" charset="0"/>
                <a:cs typeface="Courier" charset="0"/>
              </a:rPr>
              <a:t>geom_boxplot</a:t>
            </a:r>
            <a:r>
              <a:rPr lang="en-US" altLang="zh-TW" sz="2200" dirty="0">
                <a:latin typeface="Courier" charset="0"/>
                <a:ea typeface="Courier" charset="0"/>
                <a:cs typeface="Courier" charset="0"/>
              </a:rPr>
              <a:t>(mapping = </a:t>
            </a:r>
            <a:r>
              <a:rPr lang="en-US" altLang="zh-TW" sz="2200" dirty="0" err="1">
                <a:latin typeface="Courier" charset="0"/>
                <a:ea typeface="Courier" charset="0"/>
                <a:cs typeface="Courier" charset="0"/>
              </a:rPr>
              <a:t>aes</a:t>
            </a:r>
            <a:r>
              <a:rPr lang="en-US" altLang="zh-TW" sz="2200" dirty="0">
                <a:latin typeface="Courier" charset="0"/>
                <a:ea typeface="Courier" charset="0"/>
                <a:cs typeface="Courier" charset="0"/>
              </a:rPr>
              <a:t>(x = reorder(class, </a:t>
            </a:r>
            <a:r>
              <a:rPr lang="en-US" altLang="zh-TW" sz="2200" dirty="0" err="1">
                <a:latin typeface="Courier" charset="0"/>
                <a:ea typeface="Courier" charset="0"/>
                <a:cs typeface="Courier" charset="0"/>
              </a:rPr>
              <a:t>hwy</a:t>
            </a:r>
            <a:r>
              <a:rPr lang="en-US" altLang="zh-TW" sz="2200" dirty="0">
                <a:latin typeface="Courier" charset="0"/>
                <a:ea typeface="Courier" charset="0"/>
                <a:cs typeface="Courier" charset="0"/>
              </a:rPr>
              <a:t>, FUN = median), y = </a:t>
            </a:r>
            <a:r>
              <a:rPr lang="en-US" altLang="zh-TW" sz="2200" dirty="0" err="1">
                <a:latin typeface="Courier" charset="0"/>
                <a:ea typeface="Courier" charset="0"/>
                <a:cs typeface="Courier" charset="0"/>
              </a:rPr>
              <a:t>hwy</a:t>
            </a:r>
            <a:r>
              <a:rPr lang="en-US" altLang="zh-TW" sz="2200" dirty="0">
                <a:latin typeface="Courier" charset="0"/>
                <a:ea typeface="Courier" charset="0"/>
                <a:cs typeface="Courier" charset="0"/>
              </a:rPr>
              <a:t>))</a:t>
            </a:r>
            <a:endParaRPr kumimoji="1" lang="en-US" altLang="zh-TW" sz="2200" dirty="0">
              <a:latin typeface="Courier" charset="0"/>
              <a:ea typeface="Courier" charset="0"/>
              <a:cs typeface="Courier" charset="0"/>
            </a:endParaRPr>
          </a:p>
          <a:p>
            <a:pPr>
              <a:lnSpc>
                <a:spcPct val="150000"/>
              </a:lnSpc>
            </a:pPr>
            <a:r>
              <a:rPr kumimoji="1" lang="en-US" altLang="zh-TW" sz="2900" dirty="0">
                <a:latin typeface="+mn-lt"/>
              </a:rPr>
              <a:t>What is problem?</a:t>
            </a:r>
          </a:p>
          <a:p>
            <a:pPr marL="114300" indent="-42862">
              <a:lnSpc>
                <a:spcPct val="150000"/>
              </a:lnSpc>
              <a:buNone/>
            </a:pPr>
            <a:r>
              <a:rPr lang="en-US" altLang="zh-TW" sz="2200" dirty="0" err="1">
                <a:latin typeface="Courier" charset="0"/>
                <a:ea typeface="Courier" charset="0"/>
                <a:cs typeface="Courier" charset="0"/>
              </a:rPr>
              <a:t>ggplot</a:t>
            </a:r>
            <a:r>
              <a:rPr lang="en-US" altLang="zh-TW" sz="2200" dirty="0">
                <a:latin typeface="Courier" charset="0"/>
                <a:ea typeface="Courier" charset="0"/>
                <a:cs typeface="Courier" charset="0"/>
              </a:rPr>
              <a:t>(data = mpg) + </a:t>
            </a:r>
          </a:p>
          <a:p>
            <a:pPr marL="114300" indent="-42862">
              <a:lnSpc>
                <a:spcPct val="150000"/>
              </a:lnSpc>
              <a:buNone/>
            </a:pPr>
            <a:r>
              <a:rPr lang="en-US" altLang="zh-TW" sz="2200" dirty="0" err="1">
                <a:latin typeface="Courier" charset="0"/>
                <a:ea typeface="Courier" charset="0"/>
                <a:cs typeface="Courier" charset="0"/>
              </a:rPr>
              <a:t>geom_boxplot</a:t>
            </a:r>
            <a:r>
              <a:rPr lang="en-US" altLang="zh-TW" sz="2200" dirty="0">
                <a:latin typeface="Courier" charset="0"/>
                <a:ea typeface="Courier" charset="0"/>
                <a:cs typeface="Courier" charset="0"/>
              </a:rPr>
              <a:t>(mapping = </a:t>
            </a:r>
            <a:r>
              <a:rPr lang="en-US" altLang="zh-TW" sz="2200" dirty="0" err="1">
                <a:latin typeface="Courier" charset="0"/>
                <a:ea typeface="Courier" charset="0"/>
                <a:cs typeface="Courier" charset="0"/>
              </a:rPr>
              <a:t>aes</a:t>
            </a:r>
            <a:r>
              <a:rPr lang="en-US" altLang="zh-TW" sz="2200" dirty="0">
                <a:latin typeface="Courier" charset="0"/>
                <a:ea typeface="Courier" charset="0"/>
                <a:cs typeface="Courier" charset="0"/>
              </a:rPr>
              <a:t>(x = reorder(class, </a:t>
            </a:r>
            <a:r>
              <a:rPr lang="en-US" altLang="zh-TW" sz="2200" dirty="0" err="1">
                <a:latin typeface="Courier" charset="0"/>
                <a:ea typeface="Courier" charset="0"/>
                <a:cs typeface="Courier" charset="0"/>
              </a:rPr>
              <a:t>hwy</a:t>
            </a:r>
            <a:r>
              <a:rPr lang="en-US" altLang="zh-TW" sz="2200" dirty="0">
                <a:latin typeface="Courier" charset="0"/>
                <a:ea typeface="Courier" charset="0"/>
                <a:cs typeface="Courier" charset="0"/>
              </a:rPr>
              <a:t>, FUN = median), y = </a:t>
            </a:r>
            <a:r>
              <a:rPr lang="en-US" altLang="zh-TW" sz="2200" dirty="0" err="1">
                <a:latin typeface="Courier" charset="0"/>
                <a:ea typeface="Courier" charset="0"/>
                <a:cs typeface="Courier" charset="0"/>
              </a:rPr>
              <a:t>hwy</a:t>
            </a:r>
            <a:r>
              <a:rPr lang="en-US" altLang="zh-TW" sz="2200" dirty="0">
                <a:latin typeface="Courier" charset="0"/>
                <a:ea typeface="Courier" charset="0"/>
                <a:cs typeface="Courier" charset="0"/>
              </a:rPr>
              <a:t>)) + </a:t>
            </a:r>
          </a:p>
          <a:p>
            <a:pPr marL="114300" indent="-42862">
              <a:lnSpc>
                <a:spcPct val="150000"/>
              </a:lnSpc>
              <a:buNone/>
            </a:pPr>
            <a:r>
              <a:rPr lang="en-US" altLang="zh-TW" sz="2200" dirty="0" err="1">
                <a:latin typeface="Courier" charset="0"/>
                <a:ea typeface="Courier" charset="0"/>
                <a:cs typeface="Courier" charset="0"/>
              </a:rPr>
              <a:t>coord_flip</a:t>
            </a:r>
            <a:r>
              <a:rPr lang="en-US" altLang="zh-TW" sz="2200" dirty="0">
                <a:latin typeface="Courier" charset="0"/>
                <a:ea typeface="Courier" charset="0"/>
                <a:cs typeface="Courier" charset="0"/>
              </a:rPr>
              <a:t>()</a:t>
            </a:r>
            <a:endParaRPr kumimoji="1" lang="zh-TW" altLang="en-US" sz="2200" dirty="0">
              <a:latin typeface="Courier" charset="0"/>
              <a:ea typeface="Courier" charset="0"/>
              <a:cs typeface="Courier" charset="0"/>
            </a:endParaRPr>
          </a:p>
        </p:txBody>
      </p:sp>
      <p:sp>
        <p:nvSpPr>
          <p:cNvPr id="6" name="文字方塊 5"/>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5" name="文字方塊 5">
            <a:extLst>
              <a:ext uri="{FF2B5EF4-FFF2-40B4-BE49-F238E27FC236}">
                <a16:creationId xmlns:a16="http://schemas.microsoft.com/office/drawing/2014/main" id="{994A8511-7950-98EA-94D8-B1ED8987E842}"/>
              </a:ext>
            </a:extLst>
          </p:cNvPr>
          <p:cNvSpPr txBox="1"/>
          <p:nvPr/>
        </p:nvSpPr>
        <p:spPr>
          <a:xfrm>
            <a:off x="5294613" y="6526420"/>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dirty="0">
              <a:solidFill>
                <a:schemeClr val="bg1"/>
              </a:solidFill>
              <a:ea typeface="新細明體"/>
              <a:cs typeface="Calibri"/>
            </a:endParaRPr>
          </a:p>
        </p:txBody>
      </p:sp>
    </p:spTree>
    <p:extLst>
      <p:ext uri="{BB962C8B-B14F-4D97-AF65-F5344CB8AC3E}">
        <p14:creationId xmlns:p14="http://schemas.microsoft.com/office/powerpoint/2010/main" val="1667306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Two variables?</a:t>
            </a:r>
            <a:endParaRPr kumimoji="1" lang="zh-TW" altLang="en-US" dirty="0"/>
          </a:p>
        </p:txBody>
      </p:sp>
    </p:spTree>
    <p:extLst>
      <p:ext uri="{BB962C8B-B14F-4D97-AF65-F5344CB8AC3E}">
        <p14:creationId xmlns:p14="http://schemas.microsoft.com/office/powerpoint/2010/main" val="235445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Visually checking relationships between two variables</a:t>
            </a:r>
            <a:endParaRPr kumimoji="1" lang="zh-TW" altLang="en-US" dirty="0"/>
          </a:p>
        </p:txBody>
      </p:sp>
      <p:sp>
        <p:nvSpPr>
          <p:cNvPr id="5" name="內容版面配置區 4"/>
          <p:cNvSpPr>
            <a:spLocks noGrp="1"/>
          </p:cNvSpPr>
          <p:nvPr>
            <p:ph idx="1"/>
          </p:nvPr>
        </p:nvSpPr>
        <p:spPr/>
        <p:txBody>
          <a:bodyPr>
            <a:normAutofit/>
          </a:bodyPr>
          <a:lstStyle/>
          <a:p>
            <a:pPr>
              <a:lnSpc>
                <a:spcPct val="100000"/>
              </a:lnSpc>
            </a:pPr>
            <a:r>
              <a:rPr lang="en-US" altLang="zh-TW" dirty="0">
                <a:solidFill>
                  <a:schemeClr val="bg2">
                    <a:lumMod val="25000"/>
                  </a:schemeClr>
                </a:solidFill>
                <a:latin typeface="+mn-lt"/>
              </a:rPr>
              <a:t> Is there a relationship</a:t>
            </a:r>
          </a:p>
          <a:p>
            <a:pPr lvl="1">
              <a:lnSpc>
                <a:spcPct val="100000"/>
              </a:lnSpc>
            </a:pPr>
            <a:r>
              <a:rPr lang="en-US" altLang="zh-TW" dirty="0">
                <a:solidFill>
                  <a:schemeClr val="bg2">
                    <a:lumMod val="25000"/>
                  </a:schemeClr>
                </a:solidFill>
              </a:rPr>
              <a:t>between the </a:t>
            </a:r>
            <a:r>
              <a:rPr lang="en-US" altLang="zh-TW" i="1" dirty="0">
                <a:solidFill>
                  <a:schemeClr val="bg2">
                    <a:lumMod val="25000"/>
                  </a:schemeClr>
                </a:solidFill>
              </a:rPr>
              <a:t>two inputs</a:t>
            </a:r>
            <a:r>
              <a:rPr lang="en-US" altLang="zh-TW" dirty="0">
                <a:solidFill>
                  <a:schemeClr val="bg2">
                    <a:lumMod val="25000"/>
                  </a:schemeClr>
                </a:solidFill>
              </a:rPr>
              <a:t> age and income in my data?</a:t>
            </a:r>
          </a:p>
          <a:p>
            <a:pPr lvl="1">
              <a:lnSpc>
                <a:spcPct val="100000"/>
              </a:lnSpc>
            </a:pPr>
            <a:r>
              <a:rPr lang="en-US" altLang="zh-TW" dirty="0">
                <a:solidFill>
                  <a:schemeClr val="bg2">
                    <a:lumMod val="25000"/>
                  </a:schemeClr>
                </a:solidFill>
              </a:rPr>
              <a:t>between the </a:t>
            </a:r>
            <a:r>
              <a:rPr lang="en-US" altLang="zh-TW" i="1" dirty="0">
                <a:solidFill>
                  <a:schemeClr val="bg2">
                    <a:lumMod val="25000"/>
                  </a:schemeClr>
                </a:solidFill>
              </a:rPr>
              <a:t>input</a:t>
            </a:r>
            <a:r>
              <a:rPr lang="en-US" altLang="zh-TW" dirty="0">
                <a:solidFill>
                  <a:schemeClr val="bg2">
                    <a:lumMod val="25000"/>
                  </a:schemeClr>
                </a:solidFill>
              </a:rPr>
              <a:t> marital status and the </a:t>
            </a:r>
            <a:r>
              <a:rPr lang="en-US" altLang="zh-TW" i="1" dirty="0">
                <a:solidFill>
                  <a:schemeClr val="bg2">
                    <a:lumMod val="25000"/>
                  </a:schemeClr>
                </a:solidFill>
              </a:rPr>
              <a:t>output</a:t>
            </a:r>
            <a:r>
              <a:rPr lang="en-US" altLang="zh-TW" dirty="0">
                <a:solidFill>
                  <a:schemeClr val="bg2">
                    <a:lumMod val="25000"/>
                  </a:schemeClr>
                </a:solidFill>
              </a:rPr>
              <a:t> health?</a:t>
            </a:r>
          </a:p>
          <a:p>
            <a:pPr>
              <a:lnSpc>
                <a:spcPct val="100000"/>
              </a:lnSpc>
            </a:pPr>
            <a:r>
              <a:rPr lang="en-US" altLang="zh-TW" dirty="0">
                <a:solidFill>
                  <a:schemeClr val="bg2">
                    <a:lumMod val="25000"/>
                  </a:schemeClr>
                </a:solidFill>
                <a:latin typeface="+mn-lt"/>
              </a:rPr>
              <a:t>What kind of relationship, and how strong?</a:t>
            </a:r>
          </a:p>
        </p:txBody>
      </p:sp>
      <p:sp>
        <p:nvSpPr>
          <p:cNvPr id="2" name="TextBox 1">
            <a:extLst>
              <a:ext uri="{FF2B5EF4-FFF2-40B4-BE49-F238E27FC236}">
                <a16:creationId xmlns:a16="http://schemas.microsoft.com/office/drawing/2014/main" id="{194EB9AD-95B5-4B5A-9BEC-ED760CE35336}"/>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544288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Scatter plots</a:t>
            </a:r>
            <a:endParaRPr kumimoji="1" lang="zh-TW" altLang="en-US" dirty="0"/>
          </a:p>
        </p:txBody>
      </p:sp>
      <p:sp>
        <p:nvSpPr>
          <p:cNvPr id="4" name="副標題 3">
            <a:extLst>
              <a:ext uri="{FF2B5EF4-FFF2-40B4-BE49-F238E27FC236}">
                <a16:creationId xmlns:a16="http://schemas.microsoft.com/office/drawing/2014/main" id="{4334703F-6038-A54D-8E60-768D595F93DD}"/>
              </a:ext>
            </a:extLst>
          </p:cNvPr>
          <p:cNvSpPr>
            <a:spLocks noGrp="1"/>
          </p:cNvSpPr>
          <p:nvPr>
            <p:ph type="subTitle" idx="1"/>
          </p:nvPr>
        </p:nvSpPr>
        <p:spPr/>
        <p:txBody>
          <a:bodyPr/>
          <a:lstStyle/>
          <a:p>
            <a:pPr>
              <a:lnSpc>
                <a:spcPct val="100000"/>
              </a:lnSpc>
            </a:pPr>
            <a:r>
              <a:rPr lang="en-US" dirty="0">
                <a:solidFill>
                  <a:schemeClr val="bg1"/>
                </a:solidFill>
              </a:rPr>
              <a:t>Two numerical variables</a:t>
            </a:r>
          </a:p>
        </p:txBody>
      </p:sp>
    </p:spTree>
    <p:extLst>
      <p:ext uri="{BB962C8B-B14F-4D97-AF65-F5344CB8AC3E}">
        <p14:creationId xmlns:p14="http://schemas.microsoft.com/office/powerpoint/2010/main" val="1195046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Two continuous variables</a:t>
            </a:r>
            <a:endParaRPr kumimoji="1" lang="zh-TW" altLang="en-US" dirty="0"/>
          </a:p>
        </p:txBody>
      </p:sp>
      <p:sp>
        <p:nvSpPr>
          <p:cNvPr id="4" name="內容版面配置區 3"/>
          <p:cNvSpPr>
            <a:spLocks noGrp="1"/>
          </p:cNvSpPr>
          <p:nvPr>
            <p:ph idx="1"/>
          </p:nvPr>
        </p:nvSpPr>
        <p:spPr/>
        <p:txBody>
          <a:bodyPr>
            <a:normAutofit/>
          </a:bodyPr>
          <a:lstStyle/>
          <a:p>
            <a:pPr>
              <a:lnSpc>
                <a:spcPct val="100000"/>
              </a:lnSpc>
            </a:pPr>
            <a:r>
              <a:rPr kumimoji="1" lang="en-US" altLang="zh-TW" dirty="0">
                <a:latin typeface="+mn-lt"/>
              </a:rPr>
              <a:t>Relation between carat &amp; price</a:t>
            </a:r>
          </a:p>
          <a:p>
            <a:pPr lvl="1">
              <a:lnSpc>
                <a:spcPct val="100000"/>
              </a:lnSpc>
            </a:pPr>
            <a:r>
              <a:rPr kumimoji="1" lang="en-US" altLang="zh-TW" sz="1800" dirty="0" err="1">
                <a:latin typeface="Courier" charset="0"/>
                <a:ea typeface="Courier" charset="0"/>
                <a:cs typeface="Courier" charset="0"/>
              </a:rPr>
              <a:t>ggplot</a:t>
            </a:r>
            <a:r>
              <a:rPr kumimoji="1" lang="en-US" altLang="zh-TW" sz="1800" dirty="0">
                <a:latin typeface="Courier" charset="0"/>
                <a:ea typeface="Courier" charset="0"/>
                <a:cs typeface="Courier" charset="0"/>
              </a:rPr>
              <a:t>(data = diamonds) +</a:t>
            </a:r>
            <a:r>
              <a:rPr kumimoji="1" lang="zh-TW" altLang="en-US" sz="1800" dirty="0">
                <a:latin typeface="Courier" charset="0"/>
                <a:ea typeface="Courier" charset="0"/>
                <a:cs typeface="Courier" charset="0"/>
              </a:rPr>
              <a:t> </a:t>
            </a:r>
            <a:r>
              <a:rPr kumimoji="1" lang="en-US" altLang="zh-TW" sz="1800" dirty="0" err="1">
                <a:latin typeface="Courier" charset="0"/>
                <a:ea typeface="Courier" charset="0"/>
                <a:cs typeface="Courier" charset="0"/>
              </a:rPr>
              <a:t>geom_point</a:t>
            </a:r>
            <a:r>
              <a:rPr kumimoji="1" lang="en-US" altLang="zh-TW" sz="1800" dirty="0">
                <a:latin typeface="Courier" charset="0"/>
                <a:ea typeface="Courier" charset="0"/>
                <a:cs typeface="Courier" charset="0"/>
              </a:rPr>
              <a:t>(mapping = </a:t>
            </a:r>
            <a:r>
              <a:rPr kumimoji="1" lang="en-US" altLang="zh-TW" sz="1800" dirty="0" err="1">
                <a:latin typeface="Courier" charset="0"/>
                <a:ea typeface="Courier" charset="0"/>
                <a:cs typeface="Courier" charset="0"/>
              </a:rPr>
              <a:t>aes</a:t>
            </a:r>
            <a:r>
              <a:rPr kumimoji="1" lang="en-US" altLang="zh-TW" sz="1800" dirty="0">
                <a:latin typeface="Courier" charset="0"/>
                <a:ea typeface="Courier" charset="0"/>
                <a:cs typeface="Courier" charset="0"/>
              </a:rPr>
              <a:t>(x = carat, y = price))</a:t>
            </a:r>
          </a:p>
          <a:p>
            <a:pPr lvl="2">
              <a:lnSpc>
                <a:spcPct val="100000"/>
              </a:lnSpc>
            </a:pPr>
            <a:r>
              <a:rPr kumimoji="1" lang="en-US" altLang="zh-TW" sz="2000" dirty="0">
                <a:solidFill>
                  <a:schemeClr val="tx1">
                    <a:lumMod val="75000"/>
                    <a:lumOff val="25000"/>
                  </a:schemeClr>
                </a:solidFill>
              </a:rPr>
              <a:t>What is problem?</a:t>
            </a:r>
          </a:p>
          <a:p>
            <a:pPr lvl="1">
              <a:lnSpc>
                <a:spcPct val="100000"/>
              </a:lnSpc>
            </a:pPr>
            <a:r>
              <a:rPr kumimoji="1" lang="en-US" altLang="zh-TW" sz="1800" dirty="0" err="1">
                <a:latin typeface="Courier" charset="0"/>
                <a:ea typeface="Courier" charset="0"/>
                <a:cs typeface="Courier" charset="0"/>
              </a:rPr>
              <a:t>ggplot</a:t>
            </a:r>
            <a:r>
              <a:rPr kumimoji="1" lang="en-US" altLang="zh-TW" sz="1800" dirty="0">
                <a:latin typeface="Courier" charset="0"/>
                <a:ea typeface="Courier" charset="0"/>
                <a:cs typeface="Courier" charset="0"/>
              </a:rPr>
              <a:t>(data = diamonds) + </a:t>
            </a:r>
            <a:r>
              <a:rPr kumimoji="1" lang="en-US" altLang="zh-TW" sz="1800" dirty="0" err="1">
                <a:latin typeface="Courier" charset="0"/>
                <a:ea typeface="Courier" charset="0"/>
                <a:cs typeface="Courier" charset="0"/>
              </a:rPr>
              <a:t>geom_point</a:t>
            </a:r>
            <a:r>
              <a:rPr kumimoji="1" lang="en-US" altLang="zh-TW" sz="1800" dirty="0">
                <a:latin typeface="Courier" charset="0"/>
                <a:ea typeface="Courier" charset="0"/>
                <a:cs typeface="Courier" charset="0"/>
              </a:rPr>
              <a:t>(mapping = </a:t>
            </a:r>
            <a:r>
              <a:rPr kumimoji="1" lang="en-US" altLang="zh-TW" sz="1800" dirty="0" err="1">
                <a:latin typeface="Courier" charset="0"/>
                <a:ea typeface="Courier" charset="0"/>
                <a:cs typeface="Courier" charset="0"/>
              </a:rPr>
              <a:t>aes</a:t>
            </a:r>
            <a:r>
              <a:rPr kumimoji="1" lang="en-US" altLang="zh-TW" sz="1800" dirty="0">
                <a:latin typeface="Courier" charset="0"/>
                <a:ea typeface="Courier" charset="0"/>
                <a:cs typeface="Courier" charset="0"/>
              </a:rPr>
              <a:t>(x = carat, y = price), alpha = 1 / 100)</a:t>
            </a:r>
          </a:p>
          <a:p>
            <a:pPr lvl="2">
              <a:lnSpc>
                <a:spcPct val="100000"/>
              </a:lnSpc>
            </a:pPr>
            <a:r>
              <a:rPr kumimoji="1" lang="en-US" altLang="zh-TW" sz="2000" dirty="0">
                <a:solidFill>
                  <a:schemeClr val="tx1">
                    <a:lumMod val="75000"/>
                    <a:lumOff val="25000"/>
                  </a:schemeClr>
                </a:solidFill>
              </a:rPr>
              <a:t>What is problem?</a:t>
            </a:r>
          </a:p>
          <a:p>
            <a:pPr lvl="1">
              <a:lnSpc>
                <a:spcPct val="100000"/>
              </a:lnSpc>
            </a:pPr>
            <a:r>
              <a:rPr lang="en-US" altLang="zh-TW" sz="1800" dirty="0" err="1">
                <a:latin typeface="Courier" charset="0"/>
                <a:ea typeface="Courier" charset="0"/>
                <a:cs typeface="Courier" charset="0"/>
              </a:rPr>
              <a:t>ggplot</a:t>
            </a:r>
            <a:r>
              <a:rPr lang="en-US" altLang="zh-TW" sz="1800" dirty="0">
                <a:latin typeface="Courier" charset="0"/>
                <a:ea typeface="Courier" charset="0"/>
                <a:cs typeface="Courier" charset="0"/>
              </a:rPr>
              <a:t>(data = </a:t>
            </a:r>
            <a:r>
              <a:rPr kumimoji="1" lang="en-US" altLang="zh-TW" dirty="0">
                <a:latin typeface="Courier" charset="0"/>
                <a:ea typeface="Courier" charset="0"/>
                <a:cs typeface="Courier" charset="0"/>
              </a:rPr>
              <a:t>diamonds</a:t>
            </a:r>
            <a:r>
              <a:rPr lang="en-US" altLang="zh-TW" sz="1800" dirty="0">
                <a:latin typeface="Courier" charset="0"/>
                <a:ea typeface="Courier" charset="0"/>
                <a:cs typeface="Courier" charset="0"/>
              </a:rPr>
              <a:t>) + geom_bin2d(mapping = </a:t>
            </a:r>
            <a:r>
              <a:rPr lang="en-US" altLang="zh-TW" sz="1800" dirty="0" err="1">
                <a:latin typeface="Courier" charset="0"/>
                <a:ea typeface="Courier" charset="0"/>
                <a:cs typeface="Courier" charset="0"/>
              </a:rPr>
              <a:t>aes</a:t>
            </a:r>
            <a:r>
              <a:rPr lang="en-US" altLang="zh-TW" sz="1800" dirty="0">
                <a:latin typeface="Courier" charset="0"/>
                <a:ea typeface="Courier" charset="0"/>
                <a:cs typeface="Courier" charset="0"/>
              </a:rPr>
              <a:t>(x = carat, y = price)) </a:t>
            </a:r>
            <a:endParaRPr kumimoji="1" lang="en-US" altLang="zh-TW" sz="1800" dirty="0">
              <a:latin typeface="Courier" charset="0"/>
              <a:ea typeface="Courier" charset="0"/>
              <a:cs typeface="Courier" charset="0"/>
            </a:endParaRPr>
          </a:p>
        </p:txBody>
      </p:sp>
      <p:sp>
        <p:nvSpPr>
          <p:cNvPr id="6" name="文字方塊 5"/>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3" name="文字方塊 5">
            <a:extLst>
              <a:ext uri="{FF2B5EF4-FFF2-40B4-BE49-F238E27FC236}">
                <a16:creationId xmlns:a16="http://schemas.microsoft.com/office/drawing/2014/main" id="{4D9E0735-FA57-4488-BB23-8268112161B2}"/>
              </a:ext>
            </a:extLst>
          </p:cNvPr>
          <p:cNvSpPr txBox="1"/>
          <p:nvPr/>
        </p:nvSpPr>
        <p:spPr>
          <a:xfrm>
            <a:off x="5294613" y="6526492"/>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a:solidFill>
                <a:schemeClr val="bg1"/>
              </a:solidFill>
              <a:ea typeface="新細明體"/>
              <a:cs typeface="Calibri"/>
            </a:endParaRPr>
          </a:p>
        </p:txBody>
      </p:sp>
    </p:spTree>
    <p:extLst>
      <p:ext uri="{BB962C8B-B14F-4D97-AF65-F5344CB8AC3E}">
        <p14:creationId xmlns:p14="http://schemas.microsoft.com/office/powerpoint/2010/main" val="2941935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Two continuous variables</a:t>
            </a:r>
            <a:endParaRPr kumimoji="1" lang="zh-TW" altLang="en-US" dirty="0"/>
          </a:p>
        </p:txBody>
      </p:sp>
      <p:sp>
        <p:nvSpPr>
          <p:cNvPr id="4" name="內容版面配置區 3"/>
          <p:cNvSpPr>
            <a:spLocks noGrp="1"/>
          </p:cNvSpPr>
          <p:nvPr>
            <p:ph idx="1"/>
          </p:nvPr>
        </p:nvSpPr>
        <p:spPr/>
        <p:txBody>
          <a:bodyPr>
            <a:normAutofit/>
          </a:bodyPr>
          <a:lstStyle/>
          <a:p>
            <a:pPr>
              <a:lnSpc>
                <a:spcPct val="100000"/>
              </a:lnSpc>
            </a:pPr>
            <a:r>
              <a:rPr lang="en-US" altLang="zh-TW" dirty="0">
                <a:latin typeface="+mn-lt"/>
              </a:rPr>
              <a:t>bin one continuous variable into a categorical variable </a:t>
            </a:r>
          </a:p>
          <a:p>
            <a:pPr marL="342900" lvl="1" indent="0">
              <a:lnSpc>
                <a:spcPct val="100000"/>
              </a:lnSpc>
              <a:buNone/>
            </a:pPr>
            <a:r>
              <a:rPr lang="en-US" altLang="zh-TW" sz="2000" dirty="0" err="1">
                <a:latin typeface="Courier" charset="0"/>
                <a:ea typeface="Courier" charset="0"/>
                <a:cs typeface="Courier" charset="0"/>
              </a:rPr>
              <a:t>ggplot</a:t>
            </a:r>
            <a:r>
              <a:rPr lang="en-US" altLang="zh-TW" sz="2000" dirty="0">
                <a:latin typeface="Courier" charset="0"/>
                <a:ea typeface="Courier" charset="0"/>
                <a:cs typeface="Courier" charset="0"/>
              </a:rPr>
              <a:t>(data = </a:t>
            </a:r>
            <a:r>
              <a:rPr kumimoji="1" lang="en-US" altLang="zh-TW" sz="2000" dirty="0">
                <a:latin typeface="Courier" charset="0"/>
                <a:ea typeface="Courier" charset="0"/>
                <a:cs typeface="Courier" charset="0"/>
              </a:rPr>
              <a:t>diamonds</a:t>
            </a:r>
            <a:r>
              <a:rPr lang="en-US" altLang="zh-TW" sz="2000" dirty="0">
                <a:latin typeface="Courier" charset="0"/>
                <a:ea typeface="Courier" charset="0"/>
                <a:cs typeface="Courier" charset="0"/>
              </a:rPr>
              <a:t>, mapping = </a:t>
            </a:r>
            <a:r>
              <a:rPr lang="en-US" altLang="zh-TW" sz="2000" dirty="0" err="1">
                <a:latin typeface="Courier" charset="0"/>
                <a:ea typeface="Courier" charset="0"/>
                <a:cs typeface="Courier" charset="0"/>
              </a:rPr>
              <a:t>aes</a:t>
            </a:r>
            <a:r>
              <a:rPr lang="en-US" altLang="zh-TW" sz="2000" dirty="0">
                <a:latin typeface="Courier" charset="0"/>
                <a:ea typeface="Courier" charset="0"/>
                <a:cs typeface="Courier" charset="0"/>
              </a:rPr>
              <a:t>(x = carat, y = price)) + </a:t>
            </a:r>
            <a:r>
              <a:rPr lang="en-US" altLang="zh-TW" sz="2000" dirty="0" err="1">
                <a:latin typeface="Courier" charset="0"/>
                <a:ea typeface="Courier" charset="0"/>
                <a:cs typeface="Courier" charset="0"/>
              </a:rPr>
              <a:t>geom_boxplot</a:t>
            </a:r>
            <a:r>
              <a:rPr lang="en-US" altLang="zh-TW" sz="2000" dirty="0">
                <a:latin typeface="Courier" charset="0"/>
                <a:ea typeface="Courier" charset="0"/>
                <a:cs typeface="Courier" charset="0"/>
              </a:rPr>
              <a:t>(mapping = </a:t>
            </a:r>
            <a:r>
              <a:rPr lang="en-US" altLang="zh-TW" sz="2000" dirty="0" err="1">
                <a:latin typeface="Courier" charset="0"/>
                <a:ea typeface="Courier" charset="0"/>
                <a:cs typeface="Courier" charset="0"/>
              </a:rPr>
              <a:t>aes</a:t>
            </a:r>
            <a:r>
              <a:rPr lang="en-US" altLang="zh-TW" sz="2000" dirty="0">
                <a:latin typeface="Courier" charset="0"/>
                <a:ea typeface="Courier" charset="0"/>
                <a:cs typeface="Courier" charset="0"/>
              </a:rPr>
              <a:t>(group = </a:t>
            </a:r>
            <a:r>
              <a:rPr lang="en-US" altLang="zh-TW" sz="2000" dirty="0" err="1">
                <a:latin typeface="Courier" charset="0"/>
                <a:ea typeface="Courier" charset="0"/>
                <a:cs typeface="Courier" charset="0"/>
              </a:rPr>
              <a:t>cut_width</a:t>
            </a:r>
            <a:r>
              <a:rPr lang="en-US" altLang="zh-TW" sz="2000" dirty="0">
                <a:latin typeface="Courier" charset="0"/>
                <a:ea typeface="Courier" charset="0"/>
                <a:cs typeface="Courier" charset="0"/>
              </a:rPr>
              <a:t>(carat, 0.1)))</a:t>
            </a:r>
            <a:endParaRPr kumimoji="1" lang="en-US" altLang="zh-TW" sz="1500" dirty="0">
              <a:latin typeface="Courier" charset="0"/>
              <a:ea typeface="Courier" charset="0"/>
              <a:cs typeface="Courier" charset="0"/>
            </a:endParaRPr>
          </a:p>
        </p:txBody>
      </p:sp>
      <p:sp>
        <p:nvSpPr>
          <p:cNvPr id="6" name="文字方塊 5"/>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3" name="文字方塊 5">
            <a:extLst>
              <a:ext uri="{FF2B5EF4-FFF2-40B4-BE49-F238E27FC236}">
                <a16:creationId xmlns:a16="http://schemas.microsoft.com/office/drawing/2014/main" id="{2FF3D36A-58DD-4E17-9D73-7A28547830FD}"/>
              </a:ext>
            </a:extLst>
          </p:cNvPr>
          <p:cNvSpPr txBox="1"/>
          <p:nvPr/>
        </p:nvSpPr>
        <p:spPr>
          <a:xfrm>
            <a:off x="5062852" y="6513315"/>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a:solidFill>
                <a:schemeClr val="bg1"/>
              </a:solidFill>
              <a:ea typeface="新細明體"/>
              <a:cs typeface="Calibri"/>
            </a:endParaRPr>
          </a:p>
        </p:txBody>
      </p:sp>
    </p:spTree>
    <p:extLst>
      <p:ext uri="{BB962C8B-B14F-4D97-AF65-F5344CB8AC3E}">
        <p14:creationId xmlns:p14="http://schemas.microsoft.com/office/powerpoint/2010/main" val="2467658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Data Science this week</a:t>
            </a:r>
            <a:endParaRPr kumimoji="1" lang="zh-TW" altLang="en-US" dirty="0"/>
          </a:p>
        </p:txBody>
      </p:sp>
      <p:sp>
        <p:nvSpPr>
          <p:cNvPr id="3" name="內容版面配置區 2"/>
          <p:cNvSpPr>
            <a:spLocks noGrp="1"/>
          </p:cNvSpPr>
          <p:nvPr>
            <p:ph idx="1"/>
          </p:nvPr>
        </p:nvSpPr>
        <p:spPr/>
        <p:txBody>
          <a:bodyPr>
            <a:normAutofit/>
          </a:bodyPr>
          <a:lstStyle/>
          <a:p>
            <a:pPr fontAlgn="base">
              <a:lnSpc>
                <a:spcPct val="100000"/>
              </a:lnSpc>
            </a:pPr>
            <a:r>
              <a:rPr lang="en-US" altLang="zh-TW" dirty="0">
                <a:latin typeface="+mn-lt"/>
              </a:rPr>
              <a:t>Elon Musk’s </a:t>
            </a:r>
            <a:r>
              <a:rPr lang="en-US" altLang="zh-TW" dirty="0" err="1">
                <a:latin typeface="+mn-lt"/>
              </a:rPr>
              <a:t>OpenAI</a:t>
            </a:r>
            <a:r>
              <a:rPr lang="en-US" altLang="zh-TW" dirty="0">
                <a:latin typeface="+mn-lt"/>
              </a:rPr>
              <a:t> Unveils a Simpler Way for Machines to Learn</a:t>
            </a:r>
          </a:p>
          <a:p>
            <a:pPr fontAlgn="base">
              <a:lnSpc>
                <a:spcPct val="100000"/>
              </a:lnSpc>
            </a:pPr>
            <a:r>
              <a:rPr lang="en-US" altLang="zh-TW" dirty="0">
                <a:latin typeface="+mn-lt"/>
              </a:rPr>
              <a:t>The group says it has a more practical way to get software to learn tasks, such as steering robots, that require multiple actions.</a:t>
            </a:r>
          </a:p>
          <a:p>
            <a:pPr fontAlgn="base">
              <a:lnSpc>
                <a:spcPct val="100000"/>
              </a:lnSpc>
            </a:pPr>
            <a:r>
              <a:rPr lang="en-US" altLang="zh-TW" dirty="0">
                <a:latin typeface="+mn-lt"/>
              </a:rPr>
              <a:t>by </a:t>
            </a:r>
            <a:r>
              <a:rPr lang="en-US" altLang="zh-TW" dirty="0">
                <a:latin typeface="+mn-lt"/>
                <a:hlinkClick r:id="rId2"/>
              </a:rPr>
              <a:t>Tom Simonite</a:t>
            </a:r>
            <a:r>
              <a:rPr lang="en-US" altLang="zh-TW" dirty="0">
                <a:latin typeface="+mn-lt"/>
              </a:rPr>
              <a:t> March 27, 2017</a:t>
            </a:r>
          </a:p>
          <a:p>
            <a:pPr lvl="1" fontAlgn="base">
              <a:lnSpc>
                <a:spcPct val="100000"/>
              </a:lnSpc>
            </a:pPr>
            <a:r>
              <a:rPr lang="en-US" altLang="zh-TW" dirty="0">
                <a:hlinkClick r:id="rId3"/>
              </a:rPr>
              <a:t>https://goo.gl/LhEX3X</a:t>
            </a:r>
            <a:endParaRPr lang="en-US" altLang="zh-TW" dirty="0"/>
          </a:p>
          <a:p>
            <a:pPr lvl="1" fontAlgn="base">
              <a:lnSpc>
                <a:spcPct val="100000"/>
              </a:lnSpc>
            </a:pPr>
            <a:r>
              <a:rPr lang="en-US" altLang="zh-TW" dirty="0">
                <a:hlinkClick r:id="rId4"/>
              </a:rPr>
              <a:t>https://openai.com/</a:t>
            </a:r>
            <a:endParaRPr lang="en-US" altLang="zh-TW" dirty="0"/>
          </a:p>
          <a:p>
            <a:pPr fontAlgn="base">
              <a:lnSpc>
                <a:spcPct val="100000"/>
              </a:lnSpc>
            </a:pPr>
            <a:endParaRPr lang="en-US" altLang="zh-TW" dirty="0"/>
          </a:p>
        </p:txBody>
      </p:sp>
    </p:spTree>
    <p:extLst>
      <p:ext uri="{BB962C8B-B14F-4D97-AF65-F5344CB8AC3E}">
        <p14:creationId xmlns:p14="http://schemas.microsoft.com/office/powerpoint/2010/main" val="700554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Line Plots</a:t>
            </a:r>
            <a:endParaRPr kumimoji="1" lang="zh-TW" altLang="en-US" dirty="0"/>
          </a:p>
        </p:txBody>
      </p:sp>
      <p:sp>
        <p:nvSpPr>
          <p:cNvPr id="3" name="內容版面配置區 2"/>
          <p:cNvSpPr>
            <a:spLocks noGrp="1"/>
          </p:cNvSpPr>
          <p:nvPr>
            <p:ph idx="1"/>
          </p:nvPr>
        </p:nvSpPr>
        <p:spPr>
          <a:xfrm>
            <a:off x="628650" y="1825625"/>
            <a:ext cx="7886700" cy="1652053"/>
          </a:xfrm>
        </p:spPr>
        <p:txBody>
          <a:bodyPr anchor="t">
            <a:noAutofit/>
          </a:bodyPr>
          <a:lstStyle/>
          <a:p>
            <a:pPr>
              <a:lnSpc>
                <a:spcPct val="100000"/>
              </a:lnSpc>
            </a:pPr>
            <a:r>
              <a:rPr kumimoji="1" lang="de-DE" altLang="zh-TW" sz="1800" dirty="0" err="1">
                <a:solidFill>
                  <a:schemeClr val="accent1"/>
                </a:solidFill>
                <a:latin typeface="+mn-lt"/>
              </a:rPr>
              <a:t>relation.R</a:t>
            </a:r>
            <a:endParaRPr kumimoji="1" lang="de-DE" altLang="zh-TW" sz="1800" dirty="0">
              <a:solidFill>
                <a:schemeClr val="accent1"/>
              </a:solidFill>
              <a:latin typeface="+mn-lt"/>
            </a:endParaRPr>
          </a:p>
          <a:p>
            <a:pPr marL="0" indent="0">
              <a:buNone/>
            </a:pPr>
            <a:r>
              <a:rPr kumimoji="1" lang="de-DE" altLang="zh-TW" sz="1600" dirty="0">
                <a:latin typeface="Courier" charset="0"/>
                <a:ea typeface="Courier" charset="0"/>
                <a:cs typeface="Courier" charset="0"/>
              </a:rPr>
              <a:t>x &lt;- </a:t>
            </a:r>
            <a:r>
              <a:rPr kumimoji="1" lang="de-DE" altLang="zh-TW" sz="1600" dirty="0" err="1">
                <a:latin typeface="Courier" charset="0"/>
                <a:ea typeface="Courier" charset="0"/>
                <a:cs typeface="Courier" charset="0"/>
              </a:rPr>
              <a:t>runif</a:t>
            </a:r>
            <a:r>
              <a:rPr kumimoji="1" lang="de-DE" altLang="zh-TW" sz="1600" dirty="0">
                <a:latin typeface="Courier" charset="0"/>
                <a:ea typeface="Courier" charset="0"/>
                <a:cs typeface="Courier" charset="0"/>
              </a:rPr>
              <a:t>(100)   	</a:t>
            </a:r>
          </a:p>
          <a:p>
            <a:pPr marL="0" indent="0">
              <a:buNone/>
            </a:pPr>
            <a:r>
              <a:rPr kumimoji="1" lang="de-DE" altLang="zh-TW" sz="1600" dirty="0" err="1">
                <a:latin typeface="Courier" charset="0"/>
                <a:ea typeface="Courier" charset="0"/>
                <a:cs typeface="Courier" charset="0"/>
              </a:rPr>
              <a:t>y</a:t>
            </a:r>
            <a:r>
              <a:rPr kumimoji="1" lang="de-DE" altLang="zh-TW" sz="1600" dirty="0">
                <a:latin typeface="Courier" charset="0"/>
                <a:ea typeface="Courier" charset="0"/>
                <a:cs typeface="Courier" charset="0"/>
              </a:rPr>
              <a:t> &lt;- x^2 + 0.2*x   	</a:t>
            </a:r>
          </a:p>
          <a:p>
            <a:pPr marL="0" indent="0">
              <a:buNone/>
            </a:pPr>
            <a:r>
              <a:rPr kumimoji="1" lang="de-DE" altLang="zh-TW" sz="1600" dirty="0" err="1">
                <a:latin typeface="Courier" charset="0"/>
                <a:ea typeface="Courier" charset="0"/>
                <a:cs typeface="Courier" charset="0"/>
              </a:rPr>
              <a:t>ggplot</a:t>
            </a:r>
            <a:r>
              <a:rPr kumimoji="1" lang="de-DE" altLang="zh-TW" sz="1600" dirty="0">
                <a:latin typeface="Courier" charset="0"/>
                <a:ea typeface="Courier" charset="0"/>
                <a:cs typeface="Courier" charset="0"/>
              </a:rPr>
              <a:t>(</a:t>
            </a:r>
            <a:r>
              <a:rPr kumimoji="1" lang="de-DE" altLang="zh-TW" sz="1600" dirty="0" err="1">
                <a:latin typeface="Courier" charset="0"/>
                <a:ea typeface="Courier" charset="0"/>
                <a:cs typeface="Courier" charset="0"/>
              </a:rPr>
              <a:t>data.frame</a:t>
            </a:r>
            <a:r>
              <a:rPr kumimoji="1" lang="de-DE" altLang="zh-TW" sz="1600" dirty="0">
                <a:latin typeface="Courier" charset="0"/>
                <a:ea typeface="Courier" charset="0"/>
                <a:cs typeface="Courier" charset="0"/>
              </a:rPr>
              <a:t>(x=</a:t>
            </a:r>
            <a:r>
              <a:rPr kumimoji="1" lang="de-DE" altLang="zh-TW" sz="1600" dirty="0" err="1">
                <a:latin typeface="Courier" charset="0"/>
                <a:ea typeface="Courier" charset="0"/>
                <a:cs typeface="Courier" charset="0"/>
              </a:rPr>
              <a:t>x,y</a:t>
            </a:r>
            <a:r>
              <a:rPr kumimoji="1" lang="de-DE" altLang="zh-TW" sz="1600" dirty="0">
                <a:latin typeface="Courier" charset="0"/>
                <a:ea typeface="Courier" charset="0"/>
                <a:cs typeface="Courier" charset="0"/>
              </a:rPr>
              <a:t>=</a:t>
            </a:r>
            <a:r>
              <a:rPr kumimoji="1" lang="de-DE" altLang="zh-TW" sz="1600" dirty="0" err="1">
                <a:latin typeface="Courier" charset="0"/>
                <a:ea typeface="Courier" charset="0"/>
                <a:cs typeface="Courier" charset="0"/>
              </a:rPr>
              <a:t>y</a:t>
            </a:r>
            <a:r>
              <a:rPr kumimoji="1" lang="de-DE" altLang="zh-TW" sz="1600" dirty="0">
                <a:latin typeface="Courier" charset="0"/>
                <a:ea typeface="Courier" charset="0"/>
                <a:cs typeface="Courier" charset="0"/>
              </a:rPr>
              <a:t>), </a:t>
            </a:r>
            <a:r>
              <a:rPr kumimoji="1" lang="de-DE" altLang="zh-TW" sz="1600" dirty="0" err="1">
                <a:latin typeface="Courier" charset="0"/>
                <a:ea typeface="Courier" charset="0"/>
                <a:cs typeface="Courier" charset="0"/>
              </a:rPr>
              <a:t>aes</a:t>
            </a:r>
            <a:r>
              <a:rPr kumimoji="1" lang="de-DE" altLang="zh-TW" sz="1600" dirty="0">
                <a:latin typeface="Courier" charset="0"/>
                <a:ea typeface="Courier" charset="0"/>
                <a:cs typeface="Courier" charset="0"/>
              </a:rPr>
              <a:t>(x=</a:t>
            </a:r>
            <a:r>
              <a:rPr kumimoji="1" lang="de-DE" altLang="zh-TW" sz="1600" dirty="0" err="1">
                <a:latin typeface="Courier" charset="0"/>
                <a:ea typeface="Courier" charset="0"/>
                <a:cs typeface="Courier" charset="0"/>
              </a:rPr>
              <a:t>x,y</a:t>
            </a:r>
            <a:r>
              <a:rPr kumimoji="1" lang="de-DE" altLang="zh-TW" sz="1600" dirty="0">
                <a:latin typeface="Courier" charset="0"/>
                <a:ea typeface="Courier" charset="0"/>
                <a:cs typeface="Courier" charset="0"/>
              </a:rPr>
              <a:t>=</a:t>
            </a:r>
            <a:r>
              <a:rPr kumimoji="1" lang="de-DE" altLang="zh-TW" sz="1600" dirty="0" err="1">
                <a:latin typeface="Courier" charset="0"/>
                <a:ea typeface="Courier" charset="0"/>
                <a:cs typeface="Courier" charset="0"/>
              </a:rPr>
              <a:t>y</a:t>
            </a:r>
            <a:r>
              <a:rPr kumimoji="1" lang="de-DE" altLang="zh-TW" sz="1600" dirty="0">
                <a:latin typeface="Courier" charset="0"/>
                <a:ea typeface="Courier" charset="0"/>
                <a:cs typeface="Courier" charset="0"/>
              </a:rPr>
              <a:t>)) + </a:t>
            </a:r>
            <a:r>
              <a:rPr kumimoji="1" lang="de-DE" altLang="zh-TW" sz="1600" dirty="0" err="1">
                <a:latin typeface="Courier" charset="0"/>
                <a:ea typeface="Courier" charset="0"/>
                <a:cs typeface="Courier" charset="0"/>
              </a:rPr>
              <a:t>geom_line</a:t>
            </a:r>
            <a:r>
              <a:rPr kumimoji="1" lang="de-DE" altLang="zh-TW" sz="1600" dirty="0">
                <a:latin typeface="Courier" charset="0"/>
                <a:ea typeface="Courier" charset="0"/>
                <a:cs typeface="Courier" charset="0"/>
              </a:rPr>
              <a:t>()</a:t>
            </a:r>
            <a:endParaRPr kumimoji="1" lang="zh-TW" altLang="en-US" sz="1600"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2485403" y="3477678"/>
            <a:ext cx="4173194" cy="2866436"/>
          </a:xfrm>
          <a:prstGeom prst="rect">
            <a:avLst/>
          </a:prstGeom>
        </p:spPr>
      </p:pic>
      <p:sp>
        <p:nvSpPr>
          <p:cNvPr id="6" name="TextBox 5">
            <a:extLst>
              <a:ext uri="{FF2B5EF4-FFF2-40B4-BE49-F238E27FC236}">
                <a16:creationId xmlns:a16="http://schemas.microsoft.com/office/drawing/2014/main" id="{4F7CB252-DBCF-4FD6-A8BF-87002D517679}"/>
              </a:ext>
            </a:extLst>
          </p:cNvPr>
          <p:cNvSpPr txBox="1"/>
          <p:nvPr/>
        </p:nvSpPr>
        <p:spPr>
          <a:xfrm>
            <a:off x="4800767" y="6582585"/>
            <a:ext cx="48079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Figure3.9,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3408971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Line Plot does not work</a:t>
            </a:r>
            <a:endParaRPr kumimoji="1" lang="zh-TW" altLang="en-US" sz="3600" dirty="0"/>
          </a:p>
        </p:txBody>
      </p:sp>
      <p:sp>
        <p:nvSpPr>
          <p:cNvPr id="3" name="內容版面配置區 2"/>
          <p:cNvSpPr>
            <a:spLocks noGrp="1"/>
          </p:cNvSpPr>
          <p:nvPr>
            <p:ph idx="1"/>
          </p:nvPr>
        </p:nvSpPr>
        <p:spPr>
          <a:xfrm>
            <a:off x="628650" y="1825625"/>
            <a:ext cx="7886700" cy="1618081"/>
          </a:xfrm>
        </p:spPr>
        <p:txBody>
          <a:bodyPr anchor="t">
            <a:noAutofit/>
          </a:bodyPr>
          <a:lstStyle/>
          <a:p>
            <a:pPr>
              <a:lnSpc>
                <a:spcPct val="100000"/>
              </a:lnSpc>
            </a:pPr>
            <a:r>
              <a:rPr lang="en-US" altLang="zh-TW" sz="1600" dirty="0">
                <a:latin typeface=""/>
              </a:rPr>
              <a:t>When the data is not so cleanly related, line plots aren’t as useful!</a:t>
            </a:r>
            <a:endParaRPr kumimoji="1" lang="en-US" altLang="zh-TW" sz="1600" dirty="0"/>
          </a:p>
          <a:p>
            <a:pPr marL="57150" indent="0">
              <a:lnSpc>
                <a:spcPct val="100000"/>
              </a:lnSpc>
              <a:buNone/>
            </a:pPr>
            <a:r>
              <a:rPr kumimoji="1" lang="en-US" altLang="zh-TW" sz="1400" dirty="0">
                <a:latin typeface="Courier" charset="0"/>
                <a:ea typeface="Courier" charset="0"/>
                <a:cs typeface="Courier" charset="0"/>
              </a:rPr>
              <a:t>custdata2 &lt;- subset(</a:t>
            </a:r>
            <a:r>
              <a:rPr kumimoji="1" lang="en-US" altLang="zh-TW" sz="1400" dirty="0" err="1">
                <a:latin typeface="Courier" charset="0"/>
                <a:ea typeface="Courier" charset="0"/>
                <a:cs typeface="Courier" charset="0"/>
              </a:rPr>
              <a:t>custdata</a:t>
            </a:r>
            <a:r>
              <a:rPr kumimoji="1" lang="en-US" altLang="zh-TW" sz="1400" dirty="0">
                <a:latin typeface="Courier" charset="0"/>
                <a:ea typeface="Courier" charset="0"/>
                <a:cs typeface="Courier" charset="0"/>
              </a:rPr>
              <a:t>, (</a:t>
            </a:r>
            <a:r>
              <a:rPr kumimoji="1" lang="en-US" altLang="zh-TW" sz="1400" dirty="0" err="1">
                <a:latin typeface="Courier" charset="0"/>
                <a:ea typeface="Courier" charset="0"/>
                <a:cs typeface="Courier" charset="0"/>
              </a:rPr>
              <a:t>custdata$age</a:t>
            </a:r>
            <a:r>
              <a:rPr kumimoji="1" lang="en-US" altLang="zh-TW" sz="1400" dirty="0">
                <a:latin typeface="Courier" charset="0"/>
                <a:ea typeface="Courier" charset="0"/>
                <a:cs typeface="Courier" charset="0"/>
              </a:rPr>
              <a:t> &gt; 0 &amp; </a:t>
            </a:r>
            <a:r>
              <a:rPr kumimoji="1" lang="en-US" altLang="zh-TW" sz="1400" dirty="0" err="1">
                <a:latin typeface="Courier" charset="0"/>
                <a:ea typeface="Courier" charset="0"/>
                <a:cs typeface="Courier" charset="0"/>
              </a:rPr>
              <a:t>custdata$age</a:t>
            </a:r>
            <a:r>
              <a:rPr kumimoji="1" lang="en-US" altLang="zh-TW" sz="1400" dirty="0">
                <a:latin typeface="Courier" charset="0"/>
                <a:ea typeface="Courier" charset="0"/>
                <a:cs typeface="Courier" charset="0"/>
              </a:rPr>
              <a:t> &lt; 100 &amp; </a:t>
            </a:r>
            <a:r>
              <a:rPr kumimoji="1" lang="en-US" altLang="zh-TW" sz="1400" dirty="0" err="1">
                <a:latin typeface="Courier" charset="0"/>
                <a:ea typeface="Courier" charset="0"/>
                <a:cs typeface="Courier" charset="0"/>
              </a:rPr>
              <a:t>custdata$income</a:t>
            </a:r>
            <a:r>
              <a:rPr kumimoji="1" lang="en-US" altLang="zh-TW" sz="1400" dirty="0">
                <a:latin typeface="Courier" charset="0"/>
                <a:ea typeface="Courier" charset="0"/>
                <a:cs typeface="Courier" charset="0"/>
              </a:rPr>
              <a:t> &gt; 0))</a:t>
            </a:r>
          </a:p>
          <a:p>
            <a:pPr marL="57150" indent="0">
              <a:lnSpc>
                <a:spcPct val="100000"/>
              </a:lnSpc>
              <a:buNone/>
            </a:pPr>
            <a:r>
              <a:rPr kumimoji="1" lang="en-US" altLang="zh-TW" sz="1400" dirty="0" err="1">
                <a:latin typeface="Courier" charset="0"/>
                <a:ea typeface="Courier" charset="0"/>
                <a:cs typeface="Courier" charset="0"/>
              </a:rPr>
              <a:t>ggplot</a:t>
            </a:r>
            <a:r>
              <a:rPr kumimoji="1" lang="en-US" altLang="zh-TW" sz="1400" dirty="0">
                <a:latin typeface="Courier" charset="0"/>
                <a:ea typeface="Courier" charset="0"/>
                <a:cs typeface="Courier" charset="0"/>
              </a:rPr>
              <a:t>(custdata2, </a:t>
            </a:r>
            <a:r>
              <a:rPr kumimoji="1" lang="en-US" altLang="zh-TW" sz="1400" dirty="0" err="1">
                <a:latin typeface="Courier" charset="0"/>
                <a:ea typeface="Courier" charset="0"/>
                <a:cs typeface="Courier" charset="0"/>
              </a:rPr>
              <a:t>aes</a:t>
            </a:r>
            <a:r>
              <a:rPr kumimoji="1" lang="en-US" altLang="zh-TW" sz="1400" dirty="0">
                <a:latin typeface="Courier" charset="0"/>
                <a:ea typeface="Courier" charset="0"/>
                <a:cs typeface="Courier" charset="0"/>
              </a:rPr>
              <a:t>(x=custdata2$age,</a:t>
            </a:r>
            <a:r>
              <a:rPr kumimoji="1" lang="zh-TW" altLang="en-US" sz="1400" dirty="0">
                <a:latin typeface="Courier" charset="0"/>
                <a:ea typeface="Courier" charset="0"/>
                <a:cs typeface="Courier" charset="0"/>
              </a:rPr>
              <a:t> </a:t>
            </a:r>
            <a:r>
              <a:rPr kumimoji="1" lang="en-US" altLang="zh-TW" sz="1400" dirty="0">
                <a:latin typeface="Courier" charset="0"/>
                <a:ea typeface="Courier" charset="0"/>
                <a:cs typeface="Courier" charset="0"/>
              </a:rPr>
              <a:t>y=custdata2$income)) + </a:t>
            </a:r>
            <a:r>
              <a:rPr kumimoji="1" lang="en-US" altLang="zh-TW" sz="1400" dirty="0" err="1">
                <a:solidFill>
                  <a:schemeClr val="accent1"/>
                </a:solidFill>
                <a:latin typeface="Courier" charset="0"/>
                <a:ea typeface="Courier" charset="0"/>
                <a:cs typeface="Courier" charset="0"/>
              </a:rPr>
              <a:t>geom_line</a:t>
            </a:r>
            <a:r>
              <a:rPr kumimoji="1" lang="en-US" altLang="zh-TW" sz="1400" dirty="0">
                <a:latin typeface="Courier" charset="0"/>
                <a:ea typeface="Courier" charset="0"/>
                <a:cs typeface="Courier" charset="0"/>
              </a:rPr>
              <a:t>()</a:t>
            </a:r>
          </a:p>
        </p:txBody>
      </p:sp>
      <p:pic>
        <p:nvPicPr>
          <p:cNvPr id="8" name="圖片 7"/>
          <p:cNvPicPr>
            <a:picLocks noChangeAspect="1"/>
          </p:cNvPicPr>
          <p:nvPr/>
        </p:nvPicPr>
        <p:blipFill>
          <a:blip r:embed="rId2"/>
          <a:stretch>
            <a:fillRect/>
          </a:stretch>
        </p:blipFill>
        <p:spPr>
          <a:xfrm>
            <a:off x="2145174" y="3117135"/>
            <a:ext cx="4709667" cy="3308949"/>
          </a:xfrm>
          <a:prstGeom prst="rect">
            <a:avLst/>
          </a:prstGeom>
        </p:spPr>
      </p:pic>
      <p:sp>
        <p:nvSpPr>
          <p:cNvPr id="4" name="TextBox 3">
            <a:extLst>
              <a:ext uri="{FF2B5EF4-FFF2-40B4-BE49-F238E27FC236}">
                <a16:creationId xmlns:a16="http://schemas.microsoft.com/office/drawing/2014/main" id="{E547AF0F-1D7B-4361-A78A-E6C0F3AB3F96}"/>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3743846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Scatter Plots</a:t>
            </a:r>
            <a:endParaRPr kumimoji="1" lang="zh-TW" altLang="en-US" sz="3600" dirty="0"/>
          </a:p>
        </p:txBody>
      </p:sp>
      <p:sp>
        <p:nvSpPr>
          <p:cNvPr id="3" name="內容版面配置區 2"/>
          <p:cNvSpPr>
            <a:spLocks noGrp="1"/>
          </p:cNvSpPr>
          <p:nvPr>
            <p:ph idx="1"/>
          </p:nvPr>
        </p:nvSpPr>
        <p:spPr>
          <a:xfrm>
            <a:off x="628650" y="1825625"/>
            <a:ext cx="7886700" cy="1025151"/>
          </a:xfrm>
        </p:spPr>
        <p:txBody>
          <a:bodyPr anchor="t">
            <a:normAutofit/>
          </a:bodyPr>
          <a:lstStyle/>
          <a:p>
            <a:pPr marL="0" indent="0">
              <a:buNone/>
            </a:pPr>
            <a:r>
              <a:rPr kumimoji="1" lang="en-US" altLang="zh-TW" dirty="0" err="1">
                <a:latin typeface="Courier" charset="0"/>
                <a:ea typeface="Courier" charset="0"/>
                <a:cs typeface="Courier" charset="0"/>
              </a:rPr>
              <a:t>ggplot</a:t>
            </a:r>
            <a:r>
              <a:rPr kumimoji="1" lang="en-US" altLang="zh-TW" dirty="0">
                <a:latin typeface="Courier" charset="0"/>
                <a:ea typeface="Courier" charset="0"/>
                <a:cs typeface="Courier" charset="0"/>
              </a:rPr>
              <a:t>(custdata2, </a:t>
            </a:r>
            <a:r>
              <a:rPr kumimoji="1" lang="en-US" altLang="zh-TW" dirty="0" err="1">
                <a:latin typeface="Courier" charset="0"/>
                <a:ea typeface="Courier" charset="0"/>
                <a:cs typeface="Courier" charset="0"/>
              </a:rPr>
              <a:t>aes</a:t>
            </a:r>
            <a:r>
              <a:rPr kumimoji="1" lang="en-US" altLang="zh-TW" dirty="0">
                <a:latin typeface="Courier" charset="0"/>
                <a:ea typeface="Courier" charset="0"/>
                <a:cs typeface="Courier" charset="0"/>
              </a:rPr>
              <a:t>(x=age, y=income)) + </a:t>
            </a:r>
            <a:r>
              <a:rPr kumimoji="1" lang="en-US" altLang="zh-TW" dirty="0" err="1">
                <a:solidFill>
                  <a:schemeClr val="accent1"/>
                </a:solidFill>
                <a:latin typeface="Courier" charset="0"/>
                <a:ea typeface="Courier" charset="0"/>
                <a:cs typeface="Courier" charset="0"/>
              </a:rPr>
              <a:t>geom_point</a:t>
            </a:r>
            <a:r>
              <a:rPr kumimoji="1" lang="en-US" altLang="zh-TW" dirty="0">
                <a:latin typeface="Courier" charset="0"/>
                <a:ea typeface="Courier" charset="0"/>
                <a:cs typeface="Courier" charset="0"/>
              </a:rPr>
              <a:t>() + </a:t>
            </a:r>
            <a:r>
              <a:rPr kumimoji="1" lang="en-US" altLang="zh-TW" dirty="0" err="1">
                <a:latin typeface="Courier" charset="0"/>
                <a:ea typeface="Courier" charset="0"/>
                <a:cs typeface="Courier" charset="0"/>
              </a:rPr>
              <a:t>ylim</a:t>
            </a:r>
            <a:r>
              <a:rPr kumimoji="1" lang="en-US" altLang="zh-TW" dirty="0">
                <a:latin typeface="Courier" charset="0"/>
                <a:ea typeface="Courier" charset="0"/>
                <a:cs typeface="Courier" charset="0"/>
              </a:rPr>
              <a:t>(0, 200000)</a:t>
            </a:r>
            <a:endParaRPr kumimoji="1" lang="zh-TW" altLang="en-US"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1608644" y="2726085"/>
            <a:ext cx="5819836" cy="3670118"/>
          </a:xfrm>
          <a:prstGeom prst="rect">
            <a:avLst/>
          </a:prstGeom>
        </p:spPr>
      </p:pic>
      <p:sp>
        <p:nvSpPr>
          <p:cNvPr id="6" name="TextBox 5">
            <a:extLst>
              <a:ext uri="{FF2B5EF4-FFF2-40B4-BE49-F238E27FC236}">
                <a16:creationId xmlns:a16="http://schemas.microsoft.com/office/drawing/2014/main" id="{0F0CA62C-16C2-4752-96A9-6F7857AF5EA3}"/>
              </a:ext>
            </a:extLst>
          </p:cNvPr>
          <p:cNvSpPr txBox="1"/>
          <p:nvPr/>
        </p:nvSpPr>
        <p:spPr>
          <a:xfrm>
            <a:off x="4673613" y="6539856"/>
            <a:ext cx="47553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新細明體"/>
              </a:rPr>
              <a:t>Figure3.10,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a:solidFill>
                <a:schemeClr val="bg1"/>
              </a:solidFill>
            </a:endParaRPr>
          </a:p>
        </p:txBody>
      </p:sp>
    </p:spTree>
    <p:extLst>
      <p:ext uri="{BB962C8B-B14F-4D97-AF65-F5344CB8AC3E}">
        <p14:creationId xmlns:p14="http://schemas.microsoft.com/office/powerpoint/2010/main" val="2582574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Linear fit</a:t>
            </a:r>
            <a:endParaRPr kumimoji="1" lang="zh-TW" altLang="en-US" dirty="0"/>
          </a:p>
        </p:txBody>
      </p:sp>
      <p:sp>
        <p:nvSpPr>
          <p:cNvPr id="3" name="內容版面配置區 2"/>
          <p:cNvSpPr>
            <a:spLocks noGrp="1"/>
          </p:cNvSpPr>
          <p:nvPr>
            <p:ph idx="1"/>
          </p:nvPr>
        </p:nvSpPr>
        <p:spPr>
          <a:xfrm>
            <a:off x="628650" y="1825625"/>
            <a:ext cx="7886700" cy="1155047"/>
          </a:xfrm>
        </p:spPr>
        <p:txBody>
          <a:bodyPr anchor="t">
            <a:noAutofit/>
          </a:bodyPr>
          <a:lstStyle/>
          <a:p>
            <a:pPr marL="0" indent="0">
              <a:buNone/>
            </a:pPr>
            <a:r>
              <a:rPr kumimoji="1" lang="en-US" altLang="zh-TW" sz="1800" dirty="0" err="1">
                <a:latin typeface="Courier" charset="0"/>
                <a:ea typeface="Courier" charset="0"/>
                <a:cs typeface="Courier" charset="0"/>
              </a:rPr>
              <a:t>ggplot</a:t>
            </a:r>
            <a:r>
              <a:rPr kumimoji="1" lang="en-US" altLang="zh-TW" sz="1800" dirty="0">
                <a:latin typeface="Courier" charset="0"/>
                <a:ea typeface="Courier" charset="0"/>
                <a:cs typeface="Courier" charset="0"/>
              </a:rPr>
              <a:t>(custdata2, </a:t>
            </a:r>
            <a:r>
              <a:rPr kumimoji="1" lang="en-US" altLang="zh-TW" sz="1800" dirty="0" err="1">
                <a:latin typeface="Courier" charset="0"/>
                <a:ea typeface="Courier" charset="0"/>
                <a:cs typeface="Courier" charset="0"/>
              </a:rPr>
              <a:t>aes</a:t>
            </a:r>
            <a:r>
              <a:rPr kumimoji="1" lang="en-US" altLang="zh-TW" sz="1800" dirty="0">
                <a:latin typeface="Courier" charset="0"/>
                <a:ea typeface="Courier" charset="0"/>
                <a:cs typeface="Courier" charset="0"/>
              </a:rPr>
              <a:t>(x=age, y=income)) + </a:t>
            </a:r>
            <a:r>
              <a:rPr kumimoji="1" lang="en-US" altLang="zh-TW" sz="1800" dirty="0" err="1">
                <a:latin typeface="Courier" charset="0"/>
                <a:ea typeface="Courier" charset="0"/>
                <a:cs typeface="Courier" charset="0"/>
              </a:rPr>
              <a:t>geom_point</a:t>
            </a:r>
            <a:r>
              <a:rPr kumimoji="1" lang="en-US" altLang="zh-TW" sz="1800" dirty="0">
                <a:latin typeface="Courier" charset="0"/>
                <a:ea typeface="Courier" charset="0"/>
                <a:cs typeface="Courier" charset="0"/>
              </a:rPr>
              <a:t>() + </a:t>
            </a:r>
            <a:r>
              <a:rPr kumimoji="1" lang="en-US" altLang="zh-TW" sz="1800" dirty="0" err="1">
                <a:solidFill>
                  <a:schemeClr val="accent1"/>
                </a:solidFill>
                <a:latin typeface="Courier" charset="0"/>
                <a:ea typeface="Courier" charset="0"/>
                <a:cs typeface="Courier" charset="0"/>
              </a:rPr>
              <a:t>stat_smooth</a:t>
            </a:r>
            <a:r>
              <a:rPr kumimoji="1" lang="en-US" altLang="zh-TW" sz="1800" dirty="0">
                <a:solidFill>
                  <a:schemeClr val="accent1"/>
                </a:solidFill>
                <a:latin typeface="Courier" charset="0"/>
                <a:ea typeface="Courier" charset="0"/>
                <a:cs typeface="Courier" charset="0"/>
              </a:rPr>
              <a:t>(method="lm") </a:t>
            </a:r>
            <a:r>
              <a:rPr kumimoji="1" lang="en-US" altLang="zh-TW" sz="1800" dirty="0">
                <a:latin typeface="Courier" charset="0"/>
                <a:ea typeface="Courier" charset="0"/>
                <a:cs typeface="Courier" charset="0"/>
              </a:rPr>
              <a:t>+ </a:t>
            </a:r>
            <a:r>
              <a:rPr kumimoji="1" lang="en-US" altLang="zh-TW" sz="1800" dirty="0" err="1">
                <a:latin typeface="Courier" charset="0"/>
                <a:ea typeface="Courier" charset="0"/>
                <a:cs typeface="Courier" charset="0"/>
              </a:rPr>
              <a:t>ylim</a:t>
            </a:r>
            <a:r>
              <a:rPr kumimoji="1" lang="en-US" altLang="zh-TW" sz="1800" dirty="0">
                <a:latin typeface="Courier" charset="0"/>
                <a:ea typeface="Courier" charset="0"/>
                <a:cs typeface="Courier" charset="0"/>
              </a:rPr>
              <a:t>(0, 200000)</a:t>
            </a:r>
          </a:p>
          <a:p>
            <a:pPr marL="0" indent="0">
              <a:buNone/>
            </a:pPr>
            <a:r>
              <a:rPr lang="en-US" altLang="zh-TW" sz="1800" dirty="0" err="1">
                <a:latin typeface="Courier" charset="0"/>
                <a:ea typeface="Courier" charset="0"/>
                <a:cs typeface="Courier" charset="0"/>
              </a:rPr>
              <a:t>cor</a:t>
            </a:r>
            <a:r>
              <a:rPr lang="en-US" altLang="zh-TW" sz="1800" dirty="0">
                <a:latin typeface="Courier" charset="0"/>
                <a:ea typeface="Courier" charset="0"/>
                <a:cs typeface="Courier" charset="0"/>
              </a:rPr>
              <a:t>(custdata2$age, custdata2$income)</a:t>
            </a:r>
            <a:endParaRPr lang="zh-TW" altLang="en-US" sz="1800" dirty="0">
              <a:latin typeface="Courier" charset="0"/>
              <a:ea typeface="Courier" charset="0"/>
              <a:cs typeface="Courier" charset="0"/>
            </a:endParaRPr>
          </a:p>
        </p:txBody>
      </p:sp>
      <p:pic>
        <p:nvPicPr>
          <p:cNvPr id="4" name="圖片 3"/>
          <p:cNvPicPr>
            <a:picLocks noChangeAspect="1"/>
          </p:cNvPicPr>
          <p:nvPr/>
        </p:nvPicPr>
        <p:blipFill>
          <a:blip r:embed="rId3"/>
          <a:stretch>
            <a:fillRect/>
          </a:stretch>
        </p:blipFill>
        <p:spPr>
          <a:xfrm>
            <a:off x="1864920" y="2886079"/>
            <a:ext cx="5414160" cy="3508619"/>
          </a:xfrm>
          <a:prstGeom prst="rect">
            <a:avLst/>
          </a:prstGeom>
        </p:spPr>
      </p:pic>
      <p:sp>
        <p:nvSpPr>
          <p:cNvPr id="6" name="TextBox 5">
            <a:extLst>
              <a:ext uri="{FF2B5EF4-FFF2-40B4-BE49-F238E27FC236}">
                <a16:creationId xmlns:a16="http://schemas.microsoft.com/office/drawing/2014/main" id="{EBE392AF-3867-4B53-A8C6-B18007D7E300}"/>
              </a:ext>
            </a:extLst>
          </p:cNvPr>
          <p:cNvSpPr txBox="1"/>
          <p:nvPr/>
        </p:nvSpPr>
        <p:spPr>
          <a:xfrm>
            <a:off x="4716491" y="6550538"/>
            <a:ext cx="479743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新細明體"/>
              </a:rPr>
              <a:t>Figure3.11,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a:solidFill>
                <a:schemeClr val="bg1"/>
              </a:solidFill>
            </a:endParaRPr>
          </a:p>
        </p:txBody>
      </p:sp>
    </p:spTree>
    <p:extLst>
      <p:ext uri="{BB962C8B-B14F-4D97-AF65-F5344CB8AC3E}">
        <p14:creationId xmlns:p14="http://schemas.microsoft.com/office/powerpoint/2010/main" val="4274220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Smoothing curve</a:t>
            </a:r>
            <a:endParaRPr kumimoji="1" lang="zh-TW" altLang="en-US" dirty="0"/>
          </a:p>
        </p:txBody>
      </p:sp>
      <p:sp>
        <p:nvSpPr>
          <p:cNvPr id="3" name="內容版面配置區 2"/>
          <p:cNvSpPr>
            <a:spLocks noGrp="1"/>
          </p:cNvSpPr>
          <p:nvPr>
            <p:ph idx="1"/>
          </p:nvPr>
        </p:nvSpPr>
        <p:spPr>
          <a:xfrm>
            <a:off x="628650" y="1825625"/>
            <a:ext cx="7886700" cy="1380713"/>
          </a:xfrm>
        </p:spPr>
        <p:txBody>
          <a:bodyPr anchor="t">
            <a:noAutofit/>
          </a:bodyPr>
          <a:lstStyle/>
          <a:p>
            <a:pPr>
              <a:lnSpc>
                <a:spcPct val="100000"/>
              </a:lnSpc>
            </a:pPr>
            <a:r>
              <a:rPr lang="en-US" altLang="zh-TW" sz="1800" dirty="0">
                <a:latin typeface="+mn-lt"/>
              </a:rPr>
              <a:t>fit using the loess  (or </a:t>
            </a:r>
            <a:r>
              <a:rPr lang="en-US" altLang="zh-TW" sz="1800" dirty="0" err="1">
                <a:latin typeface="+mn-lt"/>
              </a:rPr>
              <a:t>lowess</a:t>
            </a:r>
            <a:r>
              <a:rPr lang="en-US" altLang="zh-TW" sz="1800" dirty="0">
                <a:latin typeface="+mn-lt"/>
              </a:rPr>
              <a:t> ) functions, which calculate smoothed </a:t>
            </a:r>
            <a:r>
              <a:rPr lang="en-US" altLang="zh-TW" sz="1800" dirty="0">
                <a:solidFill>
                  <a:schemeClr val="accent1"/>
                </a:solidFill>
                <a:latin typeface="+mn-lt"/>
              </a:rPr>
              <a:t>local</a:t>
            </a:r>
            <a:r>
              <a:rPr lang="en-US" altLang="zh-TW" sz="1800" dirty="0">
                <a:latin typeface="+mn-lt"/>
              </a:rPr>
              <a:t> linear fits of the data.</a:t>
            </a:r>
            <a:endParaRPr kumimoji="1" lang="en-US" altLang="zh-TW" sz="1800" dirty="0">
              <a:latin typeface="+mn-lt"/>
            </a:endParaRPr>
          </a:p>
          <a:p>
            <a:pPr marL="0" indent="0">
              <a:lnSpc>
                <a:spcPct val="100000"/>
              </a:lnSpc>
              <a:buNone/>
            </a:pPr>
            <a:r>
              <a:rPr kumimoji="1" lang="en-US" altLang="zh-TW" sz="1800" dirty="0" err="1">
                <a:latin typeface="Courier" charset="0"/>
                <a:ea typeface="Courier" charset="0"/>
                <a:cs typeface="Courier" charset="0"/>
              </a:rPr>
              <a:t>ggplot</a:t>
            </a:r>
            <a:r>
              <a:rPr kumimoji="1" lang="en-US" altLang="zh-TW" sz="1800" dirty="0">
                <a:latin typeface="Courier" charset="0"/>
                <a:ea typeface="Courier" charset="0"/>
                <a:cs typeface="Courier" charset="0"/>
              </a:rPr>
              <a:t>(custdata2, </a:t>
            </a:r>
            <a:r>
              <a:rPr kumimoji="1" lang="en-US" altLang="zh-TW" sz="1800" dirty="0" err="1">
                <a:latin typeface="Courier" charset="0"/>
                <a:ea typeface="Courier" charset="0"/>
                <a:cs typeface="Courier" charset="0"/>
              </a:rPr>
              <a:t>aes</a:t>
            </a:r>
            <a:r>
              <a:rPr kumimoji="1" lang="en-US" altLang="zh-TW" sz="1800" dirty="0">
                <a:latin typeface="Courier" charset="0"/>
                <a:ea typeface="Courier" charset="0"/>
                <a:cs typeface="Courier" charset="0"/>
              </a:rPr>
              <a:t>(x=age, y=income)) + </a:t>
            </a:r>
            <a:r>
              <a:rPr kumimoji="1" lang="en-US" altLang="zh-TW" sz="1800" dirty="0" err="1">
                <a:latin typeface="Courier" charset="0"/>
                <a:ea typeface="Courier" charset="0"/>
                <a:cs typeface="Courier" charset="0"/>
              </a:rPr>
              <a:t>geom_point</a:t>
            </a:r>
            <a:r>
              <a:rPr kumimoji="1" lang="en-US" altLang="zh-TW" sz="1800" dirty="0">
                <a:latin typeface="Courier" charset="0"/>
                <a:ea typeface="Courier" charset="0"/>
                <a:cs typeface="Courier" charset="0"/>
              </a:rPr>
              <a:t>() + </a:t>
            </a:r>
            <a:r>
              <a:rPr kumimoji="1" lang="en-US" altLang="zh-TW" sz="1800" dirty="0" err="1">
                <a:solidFill>
                  <a:schemeClr val="accent1"/>
                </a:solidFill>
                <a:latin typeface="Courier" charset="0"/>
                <a:ea typeface="Courier" charset="0"/>
                <a:cs typeface="Courier" charset="0"/>
              </a:rPr>
              <a:t>geom_smooth</a:t>
            </a:r>
            <a:r>
              <a:rPr kumimoji="1" lang="en-US" altLang="zh-TW" sz="1800" dirty="0">
                <a:solidFill>
                  <a:schemeClr val="accent1"/>
                </a:solidFill>
                <a:latin typeface="Courier" charset="0"/>
                <a:ea typeface="Courier" charset="0"/>
                <a:cs typeface="Courier" charset="0"/>
              </a:rPr>
              <a:t>() </a:t>
            </a:r>
            <a:r>
              <a:rPr kumimoji="1" lang="en-US" altLang="zh-TW" sz="1800" dirty="0">
                <a:latin typeface="Courier" charset="0"/>
                <a:ea typeface="Courier" charset="0"/>
                <a:cs typeface="Courier" charset="0"/>
              </a:rPr>
              <a:t>+ </a:t>
            </a:r>
            <a:r>
              <a:rPr kumimoji="1" lang="en-US" altLang="zh-TW" sz="1800" dirty="0" err="1">
                <a:latin typeface="Courier" charset="0"/>
                <a:ea typeface="Courier" charset="0"/>
                <a:cs typeface="Courier" charset="0"/>
              </a:rPr>
              <a:t>ylim</a:t>
            </a:r>
            <a:r>
              <a:rPr kumimoji="1" lang="en-US" altLang="zh-TW" sz="1800" dirty="0">
                <a:latin typeface="Courier" charset="0"/>
                <a:ea typeface="Courier" charset="0"/>
                <a:cs typeface="Courier" charset="0"/>
              </a:rPr>
              <a:t>(0, 200000)</a:t>
            </a:r>
          </a:p>
        </p:txBody>
      </p:sp>
      <p:pic>
        <p:nvPicPr>
          <p:cNvPr id="5" name="圖片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29091" y="3206338"/>
            <a:ext cx="5085818" cy="3175673"/>
          </a:xfrm>
          <a:prstGeom prst="rect">
            <a:avLst/>
          </a:prstGeom>
        </p:spPr>
      </p:pic>
      <p:sp>
        <p:nvSpPr>
          <p:cNvPr id="4" name="TextBox 3">
            <a:extLst>
              <a:ext uri="{FF2B5EF4-FFF2-40B4-BE49-F238E27FC236}">
                <a16:creationId xmlns:a16="http://schemas.microsoft.com/office/drawing/2014/main" id="{63FC98BC-C57C-4563-88FA-2D79708D99EE}"/>
              </a:ext>
            </a:extLst>
          </p:cNvPr>
          <p:cNvSpPr txBox="1"/>
          <p:nvPr/>
        </p:nvSpPr>
        <p:spPr>
          <a:xfrm>
            <a:off x="4705513" y="6582142"/>
            <a:ext cx="46183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新細明體"/>
              </a:rPr>
              <a:t>Figure3.11,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a:solidFill>
                <a:schemeClr val="bg1"/>
              </a:solidFill>
            </a:endParaRPr>
          </a:p>
        </p:txBody>
      </p:sp>
    </p:spTree>
    <p:extLst>
      <p:ext uri="{BB962C8B-B14F-4D97-AF65-F5344CB8AC3E}">
        <p14:creationId xmlns:p14="http://schemas.microsoft.com/office/powerpoint/2010/main" val="2968576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800" dirty="0"/>
              <a:t>High-volume situations =&gt; HEXBIN PLOTS</a:t>
            </a:r>
            <a:endParaRPr kumimoji="1" lang="zh-TW" altLang="en-US" sz="2800" dirty="0"/>
          </a:p>
        </p:txBody>
      </p:sp>
      <p:sp>
        <p:nvSpPr>
          <p:cNvPr id="3" name="內容版面配置區 2"/>
          <p:cNvSpPr>
            <a:spLocks noGrp="1"/>
          </p:cNvSpPr>
          <p:nvPr>
            <p:ph idx="1"/>
          </p:nvPr>
        </p:nvSpPr>
        <p:spPr>
          <a:xfrm>
            <a:off x="628650" y="1825625"/>
            <a:ext cx="7886700" cy="1325563"/>
          </a:xfrm>
        </p:spPr>
        <p:txBody>
          <a:bodyPr anchor="t">
            <a:noAutofit/>
          </a:bodyPr>
          <a:lstStyle/>
          <a:p>
            <a:pPr marL="0" indent="0">
              <a:lnSpc>
                <a:spcPct val="100000"/>
              </a:lnSpc>
              <a:buNone/>
            </a:pPr>
            <a:r>
              <a:rPr kumimoji="1" lang="en-US" altLang="zh-TW" sz="1400" dirty="0">
                <a:latin typeface="Courier" charset="0"/>
                <a:ea typeface="Courier" charset="0"/>
                <a:cs typeface="Courier" charset="0"/>
              </a:rPr>
              <a:t>library(</a:t>
            </a:r>
            <a:r>
              <a:rPr kumimoji="1" lang="en-US" altLang="zh-TW" sz="1400" dirty="0" err="1">
                <a:latin typeface="Courier" charset="0"/>
                <a:ea typeface="Courier" charset="0"/>
                <a:cs typeface="Courier" charset="0"/>
              </a:rPr>
              <a:t>hexbin</a:t>
            </a:r>
            <a:r>
              <a:rPr kumimoji="1" lang="en-US" altLang="zh-TW" sz="1400" dirty="0">
                <a:latin typeface="Courier" charset="0"/>
                <a:ea typeface="Courier" charset="0"/>
                <a:cs typeface="Courier" charset="0"/>
              </a:rPr>
              <a:t>)</a:t>
            </a:r>
          </a:p>
          <a:p>
            <a:pPr marL="0" indent="0">
              <a:lnSpc>
                <a:spcPct val="100000"/>
              </a:lnSpc>
              <a:buNone/>
            </a:pPr>
            <a:r>
              <a:rPr kumimoji="1" lang="en-US" altLang="zh-TW" sz="1400" dirty="0" err="1">
                <a:latin typeface="Courier" charset="0"/>
                <a:ea typeface="Courier" charset="0"/>
                <a:cs typeface="Courier" charset="0"/>
              </a:rPr>
              <a:t>ggplot</a:t>
            </a:r>
            <a:r>
              <a:rPr kumimoji="1" lang="en-US" altLang="zh-TW" sz="1400" dirty="0">
                <a:latin typeface="Courier" charset="0"/>
                <a:ea typeface="Courier" charset="0"/>
                <a:cs typeface="Courier" charset="0"/>
              </a:rPr>
              <a:t>(custdata2, </a:t>
            </a:r>
            <a:r>
              <a:rPr kumimoji="1" lang="en-US" altLang="zh-TW" sz="1400" dirty="0" err="1">
                <a:latin typeface="Courier" charset="0"/>
                <a:ea typeface="Courier" charset="0"/>
                <a:cs typeface="Courier" charset="0"/>
              </a:rPr>
              <a:t>aes</a:t>
            </a:r>
            <a:r>
              <a:rPr kumimoji="1" lang="en-US" altLang="zh-TW" sz="1400" dirty="0">
                <a:latin typeface="Courier" charset="0"/>
                <a:ea typeface="Courier" charset="0"/>
                <a:cs typeface="Courier" charset="0"/>
              </a:rPr>
              <a:t>(x=age, y=income)) +</a:t>
            </a:r>
          </a:p>
          <a:p>
            <a:pPr marL="0" indent="0">
              <a:lnSpc>
                <a:spcPct val="100000"/>
              </a:lnSpc>
              <a:buNone/>
            </a:pPr>
            <a:r>
              <a:rPr kumimoji="1" lang="en-US" altLang="zh-TW" sz="1400" dirty="0" err="1">
                <a:latin typeface="Courier" charset="0"/>
                <a:ea typeface="Courier" charset="0"/>
                <a:cs typeface="Courier" charset="0"/>
              </a:rPr>
              <a:t>geom_hex</a:t>
            </a:r>
            <a:r>
              <a:rPr kumimoji="1" lang="en-US" altLang="zh-TW" sz="1400" dirty="0">
                <a:latin typeface="Courier" charset="0"/>
                <a:ea typeface="Courier" charset="0"/>
                <a:cs typeface="Courier" charset="0"/>
              </a:rPr>
              <a:t>(</a:t>
            </a:r>
            <a:r>
              <a:rPr kumimoji="1" lang="en-US" altLang="zh-TW" sz="1400" dirty="0" err="1">
                <a:latin typeface="Courier" charset="0"/>
                <a:ea typeface="Courier" charset="0"/>
                <a:cs typeface="Courier" charset="0"/>
              </a:rPr>
              <a:t>binwidth</a:t>
            </a:r>
            <a:r>
              <a:rPr kumimoji="1" lang="en-US" altLang="zh-TW" sz="1400" dirty="0">
                <a:latin typeface="Courier" charset="0"/>
                <a:ea typeface="Courier" charset="0"/>
                <a:cs typeface="Courier" charset="0"/>
              </a:rPr>
              <a:t>=c(5, 10000)) + </a:t>
            </a:r>
          </a:p>
          <a:p>
            <a:pPr marL="0" indent="0">
              <a:lnSpc>
                <a:spcPct val="100000"/>
              </a:lnSpc>
              <a:buNone/>
            </a:pPr>
            <a:r>
              <a:rPr kumimoji="1" lang="en-US" altLang="zh-TW" sz="1400" dirty="0" err="1">
                <a:latin typeface="Courier" charset="0"/>
                <a:ea typeface="Courier" charset="0"/>
                <a:cs typeface="Courier" charset="0"/>
              </a:rPr>
              <a:t>geom_smooth</a:t>
            </a:r>
            <a:r>
              <a:rPr kumimoji="1" lang="en-US" altLang="zh-TW" sz="1400" dirty="0">
                <a:latin typeface="Courier" charset="0"/>
                <a:ea typeface="Courier" charset="0"/>
                <a:cs typeface="Courier" charset="0"/>
              </a:rPr>
              <a:t>(color="white", se=F) +  </a:t>
            </a:r>
            <a:r>
              <a:rPr kumimoji="1" lang="en-US" altLang="zh-TW" sz="1400" dirty="0" err="1">
                <a:latin typeface="Courier" charset="0"/>
                <a:ea typeface="Courier" charset="0"/>
                <a:cs typeface="Courier" charset="0"/>
              </a:rPr>
              <a:t>ylim</a:t>
            </a:r>
            <a:r>
              <a:rPr kumimoji="1" lang="en-US" altLang="zh-TW" sz="1400" dirty="0">
                <a:latin typeface="Courier" charset="0"/>
                <a:ea typeface="Courier" charset="0"/>
                <a:cs typeface="Courier" charset="0"/>
              </a:rPr>
              <a:t>(0,200000)</a:t>
            </a:r>
            <a:endParaRPr kumimoji="1" lang="zh-TW" altLang="en-US" sz="1400"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2083286" y="3189192"/>
            <a:ext cx="4977428" cy="3198566"/>
          </a:xfrm>
          <a:prstGeom prst="rect">
            <a:avLst/>
          </a:prstGeom>
        </p:spPr>
      </p:pic>
      <p:sp>
        <p:nvSpPr>
          <p:cNvPr id="6" name="TextBox 5">
            <a:extLst>
              <a:ext uri="{FF2B5EF4-FFF2-40B4-BE49-F238E27FC236}">
                <a16:creationId xmlns:a16="http://schemas.microsoft.com/office/drawing/2014/main" id="{6E71853F-9881-44C8-844D-C87AAE2E392E}"/>
              </a:ext>
            </a:extLst>
          </p:cNvPr>
          <p:cNvSpPr txBox="1"/>
          <p:nvPr/>
        </p:nvSpPr>
        <p:spPr>
          <a:xfrm>
            <a:off x="4716195" y="6550391"/>
            <a:ext cx="46920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新細明體"/>
              </a:rPr>
              <a:t>Figure3.14,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a:solidFill>
                <a:schemeClr val="bg1"/>
              </a:solidFill>
            </a:endParaRPr>
          </a:p>
        </p:txBody>
      </p:sp>
    </p:spTree>
    <p:extLst>
      <p:ext uri="{BB962C8B-B14F-4D97-AF65-F5344CB8AC3E}">
        <p14:creationId xmlns:p14="http://schemas.microsoft.com/office/powerpoint/2010/main" val="24743888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chor="ctr">
            <a:noAutofit/>
          </a:bodyPr>
          <a:lstStyle/>
          <a:p>
            <a:r>
              <a:rPr lang="en-US" altLang="zh-TW" sz="3600" dirty="0"/>
              <a:t>Smoothing curve for </a:t>
            </a:r>
            <a:r>
              <a:rPr lang="en-US" altLang="zh-TW" sz="3600" dirty="0" err="1"/>
              <a:t>boolean</a:t>
            </a:r>
            <a:r>
              <a:rPr lang="en-US" altLang="zh-TW" sz="3600" dirty="0"/>
              <a:t> variables</a:t>
            </a:r>
            <a:endParaRPr kumimoji="1" lang="zh-TW" altLang="en-US" sz="3600" dirty="0"/>
          </a:p>
        </p:txBody>
      </p:sp>
      <p:sp>
        <p:nvSpPr>
          <p:cNvPr id="3" name="內容版面配置區 2"/>
          <p:cNvSpPr>
            <a:spLocks noGrp="1"/>
          </p:cNvSpPr>
          <p:nvPr>
            <p:ph idx="1"/>
          </p:nvPr>
        </p:nvSpPr>
        <p:spPr>
          <a:xfrm>
            <a:off x="628650" y="1825625"/>
            <a:ext cx="8170884" cy="1144277"/>
          </a:xfrm>
        </p:spPr>
        <p:txBody>
          <a:bodyPr>
            <a:noAutofit/>
          </a:bodyPr>
          <a:lstStyle/>
          <a:p>
            <a:pPr marL="0" indent="0">
              <a:lnSpc>
                <a:spcPct val="100000"/>
              </a:lnSpc>
              <a:buNone/>
            </a:pPr>
            <a:r>
              <a:rPr kumimoji="1" lang="en-US" altLang="zh-TW" sz="1800" dirty="0" err="1">
                <a:latin typeface="Courier" charset="0"/>
                <a:ea typeface="Courier" charset="0"/>
                <a:cs typeface="Courier" charset="0"/>
              </a:rPr>
              <a:t>ggplot</a:t>
            </a:r>
            <a:r>
              <a:rPr kumimoji="1" lang="en-US" altLang="zh-TW" sz="1800" dirty="0">
                <a:latin typeface="Courier" charset="0"/>
                <a:ea typeface="Courier" charset="0"/>
                <a:cs typeface="Courier" charset="0"/>
              </a:rPr>
              <a:t>(custdata2, </a:t>
            </a:r>
            <a:r>
              <a:rPr kumimoji="1" lang="en-US" altLang="zh-TW" sz="1800" dirty="0" err="1">
                <a:latin typeface="Courier" charset="0"/>
                <a:ea typeface="Courier" charset="0"/>
                <a:cs typeface="Courier" charset="0"/>
              </a:rPr>
              <a:t>aes</a:t>
            </a:r>
            <a:r>
              <a:rPr kumimoji="1" lang="en-US" altLang="zh-TW" sz="1800" dirty="0">
                <a:latin typeface="Courier" charset="0"/>
                <a:ea typeface="Courier" charset="0"/>
                <a:cs typeface="Courier" charset="0"/>
              </a:rPr>
              <a:t>(x=age, y=</a:t>
            </a:r>
            <a:r>
              <a:rPr kumimoji="1" lang="en-US" altLang="zh-TW" sz="1800" dirty="0" err="1">
                <a:latin typeface="Courier" charset="0"/>
                <a:ea typeface="Courier" charset="0"/>
                <a:cs typeface="Courier" charset="0"/>
              </a:rPr>
              <a:t>as.numeric</a:t>
            </a:r>
            <a:r>
              <a:rPr kumimoji="1" lang="en-US" altLang="zh-TW" sz="1800" dirty="0">
                <a:latin typeface="Courier" charset="0"/>
                <a:ea typeface="Courier" charset="0"/>
                <a:cs typeface="Courier" charset="0"/>
              </a:rPr>
              <a:t>(</a:t>
            </a:r>
            <a:r>
              <a:rPr kumimoji="1" lang="en-US" altLang="zh-TW" sz="1800" dirty="0" err="1">
                <a:latin typeface="Courier" charset="0"/>
                <a:ea typeface="Courier" charset="0"/>
                <a:cs typeface="Courier" charset="0"/>
              </a:rPr>
              <a:t>health.ins</a:t>
            </a:r>
            <a:r>
              <a:rPr kumimoji="1" lang="en-US" altLang="zh-TW" sz="1800" dirty="0">
                <a:latin typeface="Courier" charset="0"/>
                <a:ea typeface="Courier" charset="0"/>
                <a:cs typeface="Courier" charset="0"/>
              </a:rPr>
              <a:t>))) + </a:t>
            </a:r>
            <a:r>
              <a:rPr kumimoji="1" lang="en-US" altLang="zh-TW" sz="1800" dirty="0" err="1">
                <a:latin typeface="Courier" charset="0"/>
                <a:ea typeface="Courier" charset="0"/>
                <a:cs typeface="Courier" charset="0"/>
              </a:rPr>
              <a:t>geom_point</a:t>
            </a:r>
            <a:r>
              <a:rPr kumimoji="1" lang="en-US" altLang="zh-TW" sz="1800" dirty="0">
                <a:latin typeface="Courier" charset="0"/>
                <a:ea typeface="Courier" charset="0"/>
                <a:cs typeface="Courier" charset="0"/>
              </a:rPr>
              <a:t>(position=</a:t>
            </a:r>
            <a:r>
              <a:rPr kumimoji="1" lang="en-US" altLang="zh-TW" sz="1800" dirty="0" err="1">
                <a:solidFill>
                  <a:schemeClr val="accent1"/>
                </a:solidFill>
                <a:latin typeface="Courier" charset="0"/>
                <a:ea typeface="Courier" charset="0"/>
                <a:cs typeface="Courier" charset="0"/>
              </a:rPr>
              <a:t>position_jitter</a:t>
            </a:r>
            <a:r>
              <a:rPr kumimoji="1" lang="en-US" altLang="zh-TW" sz="1800" dirty="0">
                <a:solidFill>
                  <a:schemeClr val="accent1"/>
                </a:solidFill>
                <a:latin typeface="Courier" charset="0"/>
                <a:ea typeface="Courier" charset="0"/>
                <a:cs typeface="Courier" charset="0"/>
              </a:rPr>
              <a:t>(w=0.05, h=0.05)</a:t>
            </a:r>
            <a:r>
              <a:rPr kumimoji="1" lang="en-US" altLang="zh-TW" sz="1800" dirty="0">
                <a:latin typeface="Courier" charset="0"/>
                <a:ea typeface="Courier" charset="0"/>
                <a:cs typeface="Courier" charset="0"/>
              </a:rPr>
              <a:t>) + </a:t>
            </a:r>
            <a:r>
              <a:rPr kumimoji="1" lang="en-US" altLang="zh-TW" sz="1800" dirty="0" err="1">
                <a:latin typeface="Courier" charset="0"/>
                <a:ea typeface="Courier" charset="0"/>
                <a:cs typeface="Courier" charset="0"/>
              </a:rPr>
              <a:t>geom_smooth</a:t>
            </a:r>
            <a:r>
              <a:rPr kumimoji="1" lang="en-US" altLang="zh-TW" sz="1800" dirty="0">
                <a:latin typeface="Courier" charset="0"/>
                <a:ea typeface="Courier" charset="0"/>
                <a:cs typeface="Courier" charset="0"/>
              </a:rPr>
              <a:t>()</a:t>
            </a:r>
            <a:endParaRPr kumimoji="1" lang="zh-TW" altLang="en-US" sz="1800"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1814195" y="2969902"/>
            <a:ext cx="5009253" cy="3199687"/>
          </a:xfrm>
          <a:prstGeom prst="rect">
            <a:avLst/>
          </a:prstGeom>
        </p:spPr>
      </p:pic>
      <p:sp>
        <p:nvSpPr>
          <p:cNvPr id="6" name="TextBox 5">
            <a:extLst>
              <a:ext uri="{FF2B5EF4-FFF2-40B4-BE49-F238E27FC236}">
                <a16:creationId xmlns:a16="http://schemas.microsoft.com/office/drawing/2014/main" id="{D7E6D7E5-2EA4-4575-9027-DAF72C7A8D99}"/>
              </a:ext>
            </a:extLst>
          </p:cNvPr>
          <p:cNvSpPr txBox="1"/>
          <p:nvPr/>
        </p:nvSpPr>
        <p:spPr>
          <a:xfrm>
            <a:off x="4727173" y="6582585"/>
            <a:ext cx="45130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新細明體"/>
              </a:rPr>
              <a:t>Figure3.13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a:solidFill>
                <a:schemeClr val="bg1"/>
              </a:solidFill>
            </a:endParaRPr>
          </a:p>
        </p:txBody>
      </p:sp>
    </p:spTree>
    <p:extLst>
      <p:ext uri="{BB962C8B-B14F-4D97-AF65-F5344CB8AC3E}">
        <p14:creationId xmlns:p14="http://schemas.microsoft.com/office/powerpoint/2010/main" val="2179153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Bar chart</a:t>
            </a:r>
            <a:endParaRPr kumimoji="1" lang="zh-TW" altLang="en-US" dirty="0"/>
          </a:p>
        </p:txBody>
      </p:sp>
      <p:sp>
        <p:nvSpPr>
          <p:cNvPr id="4" name="副標題 3">
            <a:extLst>
              <a:ext uri="{FF2B5EF4-FFF2-40B4-BE49-F238E27FC236}">
                <a16:creationId xmlns:a16="http://schemas.microsoft.com/office/drawing/2014/main" id="{4334703F-6038-A54D-8E60-768D595F93DD}"/>
              </a:ext>
            </a:extLst>
          </p:cNvPr>
          <p:cNvSpPr>
            <a:spLocks noGrp="1"/>
          </p:cNvSpPr>
          <p:nvPr>
            <p:ph type="subTitle" idx="1"/>
          </p:nvPr>
        </p:nvSpPr>
        <p:spPr/>
        <p:txBody>
          <a:bodyPr/>
          <a:lstStyle/>
          <a:p>
            <a:pPr>
              <a:lnSpc>
                <a:spcPct val="100000"/>
              </a:lnSpc>
            </a:pPr>
            <a:r>
              <a:rPr lang="en-US" dirty="0">
                <a:solidFill>
                  <a:schemeClr val="bg1"/>
                </a:solidFill>
              </a:rPr>
              <a:t>Two </a:t>
            </a:r>
            <a:r>
              <a:rPr lang="en-US" altLang="zh-TW" dirty="0">
                <a:solidFill>
                  <a:schemeClr val="bg1"/>
                </a:solidFill>
              </a:rPr>
              <a:t>categorical</a:t>
            </a:r>
            <a:r>
              <a:rPr lang="en-US" dirty="0">
                <a:solidFill>
                  <a:schemeClr val="bg1"/>
                </a:solidFill>
              </a:rPr>
              <a:t> variables</a:t>
            </a:r>
          </a:p>
        </p:txBody>
      </p:sp>
    </p:spTree>
    <p:extLst>
      <p:ext uri="{BB962C8B-B14F-4D97-AF65-F5344CB8AC3E}">
        <p14:creationId xmlns:p14="http://schemas.microsoft.com/office/powerpoint/2010/main" val="3650699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Two categorical variables</a:t>
            </a:r>
            <a:endParaRPr kumimoji="1" lang="zh-TW" altLang="en-US" dirty="0"/>
          </a:p>
        </p:txBody>
      </p:sp>
      <p:sp>
        <p:nvSpPr>
          <p:cNvPr id="4" name="內容版面配置區 3"/>
          <p:cNvSpPr>
            <a:spLocks noGrp="1"/>
          </p:cNvSpPr>
          <p:nvPr>
            <p:ph idx="1"/>
          </p:nvPr>
        </p:nvSpPr>
        <p:spPr/>
        <p:txBody>
          <a:bodyPr>
            <a:normAutofit/>
          </a:bodyPr>
          <a:lstStyle/>
          <a:p>
            <a:pPr>
              <a:lnSpc>
                <a:spcPct val="100000"/>
              </a:lnSpc>
            </a:pPr>
            <a:r>
              <a:rPr kumimoji="1" lang="en-US" altLang="zh-TW" dirty="0" err="1">
                <a:solidFill>
                  <a:schemeClr val="accent1"/>
                </a:solidFill>
              </a:rPr>
              <a:t>twoVariable.R</a:t>
            </a:r>
            <a:endParaRPr kumimoji="1" lang="en-US" altLang="zh-TW" dirty="0">
              <a:solidFill>
                <a:schemeClr val="accent1"/>
              </a:solidFill>
            </a:endParaRPr>
          </a:p>
          <a:p>
            <a:pPr>
              <a:lnSpc>
                <a:spcPct val="100000"/>
              </a:lnSpc>
            </a:pPr>
            <a:r>
              <a:rPr kumimoji="1" lang="en-US" altLang="zh-TW" dirty="0">
                <a:latin typeface="+mn-lt"/>
              </a:rPr>
              <a:t>Relation between cut &amp; color</a:t>
            </a:r>
          </a:p>
          <a:p>
            <a:pPr lvl="1">
              <a:lnSpc>
                <a:spcPct val="100000"/>
              </a:lnSpc>
            </a:pPr>
            <a:r>
              <a:rPr kumimoji="1" lang="en-US" altLang="zh-TW" dirty="0">
                <a:solidFill>
                  <a:schemeClr val="tx1">
                    <a:lumMod val="75000"/>
                    <a:lumOff val="25000"/>
                  </a:schemeClr>
                </a:solidFill>
              </a:rPr>
              <a:t>By count</a:t>
            </a:r>
          </a:p>
          <a:p>
            <a:pPr marL="685800" lvl="2" indent="0">
              <a:lnSpc>
                <a:spcPct val="100000"/>
              </a:lnSpc>
              <a:buNone/>
            </a:pPr>
            <a:r>
              <a:rPr lang="en-US" altLang="zh-TW" sz="1600" dirty="0" err="1">
                <a:solidFill>
                  <a:schemeClr val="tx1">
                    <a:lumMod val="75000"/>
                    <a:lumOff val="25000"/>
                  </a:schemeClr>
                </a:solidFill>
                <a:latin typeface="Courier" charset="0"/>
                <a:ea typeface="Courier" charset="0"/>
                <a:cs typeface="Courier" charset="0"/>
              </a:rPr>
              <a:t>ggplot</a:t>
            </a:r>
            <a:r>
              <a:rPr lang="en-US" altLang="zh-TW" sz="1600" dirty="0">
                <a:solidFill>
                  <a:schemeClr val="tx1">
                    <a:lumMod val="75000"/>
                    <a:lumOff val="25000"/>
                  </a:schemeClr>
                </a:solidFill>
                <a:latin typeface="Courier" charset="0"/>
                <a:ea typeface="Courier" charset="0"/>
                <a:cs typeface="Courier" charset="0"/>
              </a:rPr>
              <a:t>(data = diamonds) + </a:t>
            </a:r>
            <a:r>
              <a:rPr lang="en-US" altLang="zh-TW" sz="1600" dirty="0" err="1">
                <a:solidFill>
                  <a:schemeClr val="tx1">
                    <a:lumMod val="75000"/>
                    <a:lumOff val="25000"/>
                  </a:schemeClr>
                </a:solidFill>
                <a:latin typeface="Courier" charset="0"/>
                <a:ea typeface="Courier" charset="0"/>
                <a:cs typeface="Courier" charset="0"/>
              </a:rPr>
              <a:t>geom_count</a:t>
            </a:r>
            <a:r>
              <a:rPr lang="en-US" altLang="zh-TW" sz="1600" dirty="0">
                <a:solidFill>
                  <a:schemeClr val="tx1">
                    <a:lumMod val="75000"/>
                    <a:lumOff val="25000"/>
                  </a:schemeClr>
                </a:solidFill>
                <a:latin typeface="Courier" charset="0"/>
                <a:ea typeface="Courier" charset="0"/>
                <a:cs typeface="Courier" charset="0"/>
              </a:rPr>
              <a:t>(mapping = </a:t>
            </a:r>
            <a:r>
              <a:rPr lang="en-US" altLang="zh-TW" sz="1600" dirty="0" err="1">
                <a:solidFill>
                  <a:schemeClr val="tx1">
                    <a:lumMod val="75000"/>
                    <a:lumOff val="25000"/>
                  </a:schemeClr>
                </a:solidFill>
                <a:latin typeface="Courier" charset="0"/>
                <a:ea typeface="Courier" charset="0"/>
                <a:cs typeface="Courier" charset="0"/>
              </a:rPr>
              <a:t>aes</a:t>
            </a:r>
            <a:r>
              <a:rPr lang="en-US" altLang="zh-TW" sz="1600" dirty="0">
                <a:solidFill>
                  <a:schemeClr val="tx1">
                    <a:lumMod val="75000"/>
                    <a:lumOff val="25000"/>
                  </a:schemeClr>
                </a:solidFill>
                <a:latin typeface="Courier" charset="0"/>
                <a:ea typeface="Courier" charset="0"/>
                <a:cs typeface="Courier" charset="0"/>
              </a:rPr>
              <a:t>(x = cut, y = color))</a:t>
            </a:r>
          </a:p>
          <a:p>
            <a:pPr lvl="1">
              <a:lnSpc>
                <a:spcPct val="100000"/>
              </a:lnSpc>
            </a:pPr>
            <a:r>
              <a:rPr kumimoji="1" lang="en-US" altLang="zh-TW" dirty="0">
                <a:solidFill>
                  <a:schemeClr val="tx1">
                    <a:lumMod val="75000"/>
                    <a:lumOff val="25000"/>
                  </a:schemeClr>
                </a:solidFill>
              </a:rPr>
              <a:t>By heatmap</a:t>
            </a:r>
          </a:p>
          <a:p>
            <a:pPr marL="685800" lvl="2" indent="0">
              <a:lnSpc>
                <a:spcPct val="100000"/>
              </a:lnSpc>
              <a:buNone/>
            </a:pPr>
            <a:r>
              <a:rPr lang="en-US" altLang="zh-TW" sz="1600" dirty="0">
                <a:solidFill>
                  <a:schemeClr val="tx1">
                    <a:lumMod val="75000"/>
                    <a:lumOff val="25000"/>
                  </a:schemeClr>
                </a:solidFill>
                <a:latin typeface="Courier" charset="0"/>
                <a:ea typeface="Courier" charset="0"/>
                <a:cs typeface="Courier" charset="0"/>
              </a:rPr>
              <a:t>diamonds %&gt;% count(color, cut) %&gt;% </a:t>
            </a:r>
            <a:r>
              <a:rPr lang="en-US" altLang="zh-TW" sz="1600" dirty="0" err="1">
                <a:solidFill>
                  <a:schemeClr val="tx1">
                    <a:lumMod val="75000"/>
                    <a:lumOff val="25000"/>
                  </a:schemeClr>
                </a:solidFill>
                <a:latin typeface="Courier" charset="0"/>
                <a:ea typeface="Courier" charset="0"/>
                <a:cs typeface="Courier" charset="0"/>
              </a:rPr>
              <a:t>ggplot</a:t>
            </a:r>
            <a:r>
              <a:rPr lang="en-US" altLang="zh-TW" sz="1600" dirty="0">
                <a:solidFill>
                  <a:schemeClr val="tx1">
                    <a:lumMod val="75000"/>
                    <a:lumOff val="25000"/>
                  </a:schemeClr>
                </a:solidFill>
                <a:latin typeface="Courier" charset="0"/>
                <a:ea typeface="Courier" charset="0"/>
                <a:cs typeface="Courier" charset="0"/>
              </a:rPr>
              <a:t>(mapping = </a:t>
            </a:r>
            <a:r>
              <a:rPr lang="en-US" altLang="zh-TW" sz="1600" dirty="0" err="1">
                <a:solidFill>
                  <a:schemeClr val="tx1">
                    <a:lumMod val="75000"/>
                    <a:lumOff val="25000"/>
                  </a:schemeClr>
                </a:solidFill>
                <a:latin typeface="Courier" charset="0"/>
                <a:ea typeface="Courier" charset="0"/>
                <a:cs typeface="Courier" charset="0"/>
              </a:rPr>
              <a:t>aes</a:t>
            </a:r>
            <a:r>
              <a:rPr lang="en-US" altLang="zh-TW" sz="1600" dirty="0">
                <a:solidFill>
                  <a:schemeClr val="tx1">
                    <a:lumMod val="75000"/>
                    <a:lumOff val="25000"/>
                  </a:schemeClr>
                </a:solidFill>
                <a:latin typeface="Courier" charset="0"/>
                <a:ea typeface="Courier" charset="0"/>
                <a:cs typeface="Courier" charset="0"/>
              </a:rPr>
              <a:t>(x = color, y = cut)) + </a:t>
            </a:r>
            <a:r>
              <a:rPr lang="en-US" altLang="zh-TW" sz="1600" dirty="0" err="1">
                <a:solidFill>
                  <a:schemeClr val="tx1">
                    <a:lumMod val="75000"/>
                    <a:lumOff val="25000"/>
                  </a:schemeClr>
                </a:solidFill>
                <a:latin typeface="Courier" charset="0"/>
                <a:ea typeface="Courier" charset="0"/>
                <a:cs typeface="Courier" charset="0"/>
              </a:rPr>
              <a:t>geom_tile</a:t>
            </a:r>
            <a:r>
              <a:rPr lang="en-US" altLang="zh-TW" sz="1600" dirty="0">
                <a:solidFill>
                  <a:schemeClr val="tx1">
                    <a:lumMod val="75000"/>
                    <a:lumOff val="25000"/>
                  </a:schemeClr>
                </a:solidFill>
                <a:latin typeface="Courier" charset="0"/>
                <a:ea typeface="Courier" charset="0"/>
                <a:cs typeface="Courier" charset="0"/>
              </a:rPr>
              <a:t>(mapping = </a:t>
            </a:r>
            <a:r>
              <a:rPr lang="en-US" altLang="zh-TW" sz="1600" dirty="0" err="1">
                <a:solidFill>
                  <a:schemeClr val="tx1">
                    <a:lumMod val="75000"/>
                    <a:lumOff val="25000"/>
                  </a:schemeClr>
                </a:solidFill>
                <a:latin typeface="Courier" charset="0"/>
                <a:ea typeface="Courier" charset="0"/>
                <a:cs typeface="Courier" charset="0"/>
              </a:rPr>
              <a:t>aes</a:t>
            </a:r>
            <a:r>
              <a:rPr lang="en-US" altLang="zh-TW" sz="1600" dirty="0">
                <a:solidFill>
                  <a:schemeClr val="tx1">
                    <a:lumMod val="75000"/>
                    <a:lumOff val="25000"/>
                  </a:schemeClr>
                </a:solidFill>
                <a:latin typeface="Courier" charset="0"/>
                <a:ea typeface="Courier" charset="0"/>
                <a:cs typeface="Courier" charset="0"/>
              </a:rPr>
              <a:t>(fill = n))</a:t>
            </a:r>
            <a:endParaRPr kumimoji="1" lang="zh-TW" altLang="en-US" sz="1500" dirty="0">
              <a:solidFill>
                <a:schemeClr val="tx1">
                  <a:lumMod val="75000"/>
                  <a:lumOff val="25000"/>
                </a:schemeClr>
              </a:solidFill>
              <a:latin typeface="Courier" charset="0"/>
              <a:ea typeface="Courier" charset="0"/>
              <a:cs typeface="Courier" charset="0"/>
            </a:endParaRPr>
          </a:p>
        </p:txBody>
      </p:sp>
      <p:sp>
        <p:nvSpPr>
          <p:cNvPr id="6" name="文字方塊 5"/>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3" name="文字方塊 5">
            <a:extLst>
              <a:ext uri="{FF2B5EF4-FFF2-40B4-BE49-F238E27FC236}">
                <a16:creationId xmlns:a16="http://schemas.microsoft.com/office/drawing/2014/main" id="{9378A6BC-B643-4E6F-AC76-E44B9209BBB9}"/>
              </a:ext>
            </a:extLst>
          </p:cNvPr>
          <p:cNvSpPr txBox="1"/>
          <p:nvPr/>
        </p:nvSpPr>
        <p:spPr>
          <a:xfrm>
            <a:off x="5062852" y="6513315"/>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a:solidFill>
                <a:schemeClr val="bg1"/>
              </a:solidFill>
              <a:ea typeface="新細明體"/>
              <a:cs typeface="Calibri"/>
            </a:endParaRPr>
          </a:p>
        </p:txBody>
      </p:sp>
    </p:spTree>
    <p:extLst>
      <p:ext uri="{BB962C8B-B14F-4D97-AF65-F5344CB8AC3E}">
        <p14:creationId xmlns:p14="http://schemas.microsoft.com/office/powerpoint/2010/main" val="1526113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dirty="0"/>
              <a:t>S</a:t>
            </a:r>
            <a:r>
              <a:rPr lang="en-US" altLang="zh-TW" sz="3200" dirty="0"/>
              <a:t>tacked bar chart for two categorical variables</a:t>
            </a:r>
            <a:endParaRPr kumimoji="1" lang="zh-TW" altLang="en-US" sz="3200" dirty="0"/>
          </a:p>
        </p:txBody>
      </p:sp>
      <p:sp>
        <p:nvSpPr>
          <p:cNvPr id="3" name="內容版面配置區 2"/>
          <p:cNvSpPr>
            <a:spLocks noGrp="1"/>
          </p:cNvSpPr>
          <p:nvPr>
            <p:ph idx="1"/>
          </p:nvPr>
        </p:nvSpPr>
        <p:spPr>
          <a:xfrm>
            <a:off x="628650" y="1825625"/>
            <a:ext cx="7886700" cy="1024453"/>
          </a:xfrm>
        </p:spPr>
        <p:txBody>
          <a:bodyPr anchor="t">
            <a:noAutofit/>
          </a:bodyPr>
          <a:lstStyle/>
          <a:p>
            <a:pPr marL="0" indent="0">
              <a:lnSpc>
                <a:spcPct val="100000"/>
              </a:lnSpc>
              <a:buNone/>
            </a:pPr>
            <a:r>
              <a:rPr kumimoji="1" lang="en-US" altLang="zh-TW" sz="1800" dirty="0" err="1">
                <a:latin typeface="Courier" charset="0"/>
                <a:ea typeface="Courier" charset="0"/>
                <a:cs typeface="Courier" charset="0"/>
              </a:rPr>
              <a:t>ggplot</a:t>
            </a:r>
            <a:r>
              <a:rPr kumimoji="1" lang="en-US" altLang="zh-TW" sz="1800" dirty="0">
                <a:latin typeface="Courier" charset="0"/>
                <a:ea typeface="Courier" charset="0"/>
                <a:cs typeface="Courier" charset="0"/>
              </a:rPr>
              <a:t>(</a:t>
            </a:r>
            <a:r>
              <a:rPr kumimoji="1" lang="en-US" altLang="zh-TW" sz="1800" dirty="0" err="1">
                <a:latin typeface="Courier" charset="0"/>
                <a:ea typeface="Courier" charset="0"/>
                <a:cs typeface="Courier" charset="0"/>
              </a:rPr>
              <a:t>custdata</a:t>
            </a:r>
            <a:r>
              <a:rPr kumimoji="1" lang="en-US" altLang="zh-TW" sz="1800" dirty="0">
                <a:latin typeface="Courier" charset="0"/>
                <a:ea typeface="Courier" charset="0"/>
                <a:cs typeface="Courier" charset="0"/>
              </a:rPr>
              <a:t>) + </a:t>
            </a:r>
            <a:r>
              <a:rPr kumimoji="1" lang="en-US" altLang="zh-TW" sz="1800" dirty="0" err="1">
                <a:latin typeface="Courier" charset="0"/>
                <a:ea typeface="Courier" charset="0"/>
                <a:cs typeface="Courier" charset="0"/>
              </a:rPr>
              <a:t>geom_bar</a:t>
            </a:r>
            <a:r>
              <a:rPr kumimoji="1" lang="en-US" altLang="zh-TW" sz="1800" dirty="0">
                <a:latin typeface="Courier" charset="0"/>
                <a:ea typeface="Courier" charset="0"/>
                <a:cs typeface="Courier" charset="0"/>
              </a:rPr>
              <a:t>(</a:t>
            </a:r>
            <a:r>
              <a:rPr kumimoji="1" lang="en-US" altLang="zh-TW" sz="1800" dirty="0" err="1">
                <a:latin typeface="Courier" charset="0"/>
                <a:ea typeface="Courier" charset="0"/>
                <a:cs typeface="Courier" charset="0"/>
              </a:rPr>
              <a:t>aes</a:t>
            </a:r>
            <a:r>
              <a:rPr kumimoji="1" lang="en-US" altLang="zh-TW" sz="1800" dirty="0">
                <a:latin typeface="Courier" charset="0"/>
                <a:ea typeface="Courier" charset="0"/>
                <a:cs typeface="Courier" charset="0"/>
              </a:rPr>
              <a:t>(x=</a:t>
            </a:r>
            <a:r>
              <a:rPr kumimoji="1" lang="en-US" altLang="zh-TW" sz="1800" dirty="0" err="1">
                <a:latin typeface="Courier" charset="0"/>
                <a:ea typeface="Courier" charset="0"/>
                <a:cs typeface="Courier" charset="0"/>
              </a:rPr>
              <a:t>marital.stat</a:t>
            </a:r>
            <a:r>
              <a:rPr kumimoji="1" lang="en-US" altLang="zh-TW" sz="1800" dirty="0">
                <a:latin typeface="Courier" charset="0"/>
                <a:ea typeface="Courier" charset="0"/>
                <a:cs typeface="Courier" charset="0"/>
              </a:rPr>
              <a:t>,</a:t>
            </a:r>
          </a:p>
          <a:p>
            <a:pPr marL="0" indent="0">
              <a:lnSpc>
                <a:spcPct val="100000"/>
              </a:lnSpc>
              <a:buNone/>
            </a:pPr>
            <a:r>
              <a:rPr kumimoji="1" lang="en-US" altLang="zh-TW" sz="1800" dirty="0">
                <a:latin typeface="Courier" charset="0"/>
                <a:ea typeface="Courier" charset="0"/>
                <a:cs typeface="Courier" charset="0"/>
              </a:rPr>
              <a:t>   fill=</a:t>
            </a:r>
            <a:r>
              <a:rPr kumimoji="1" lang="en-US" altLang="zh-TW" sz="1800" dirty="0" err="1">
                <a:latin typeface="Courier" charset="0"/>
                <a:ea typeface="Courier" charset="0"/>
                <a:cs typeface="Courier" charset="0"/>
              </a:rPr>
              <a:t>health.ins</a:t>
            </a:r>
            <a:r>
              <a:rPr kumimoji="1" lang="en-US" altLang="zh-TW" sz="1800" dirty="0">
                <a:latin typeface="Courier" charset="0"/>
                <a:ea typeface="Courier" charset="0"/>
                <a:cs typeface="Courier" charset="0"/>
              </a:rPr>
              <a:t>))</a:t>
            </a:r>
            <a:endParaRPr kumimoji="1" lang="zh-TW" altLang="en-US" sz="1800"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2057343" y="2717129"/>
            <a:ext cx="5029313" cy="3600000"/>
          </a:xfrm>
          <a:prstGeom prst="rect">
            <a:avLst/>
          </a:prstGeom>
        </p:spPr>
      </p:pic>
      <p:sp>
        <p:nvSpPr>
          <p:cNvPr id="6" name="TextBox 5">
            <a:extLst>
              <a:ext uri="{FF2B5EF4-FFF2-40B4-BE49-F238E27FC236}">
                <a16:creationId xmlns:a16="http://schemas.microsoft.com/office/drawing/2014/main" id="{127C76F2-F4C9-447F-8341-A55D1B38EA9E}"/>
              </a:ext>
            </a:extLst>
          </p:cNvPr>
          <p:cNvSpPr txBox="1"/>
          <p:nvPr/>
        </p:nvSpPr>
        <p:spPr>
          <a:xfrm>
            <a:off x="4748094" y="6550538"/>
            <a:ext cx="45551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新細明體"/>
              </a:rPr>
              <a:t>Figure3.15,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a:solidFill>
                <a:schemeClr val="bg1"/>
              </a:solidFill>
            </a:endParaRPr>
          </a:p>
        </p:txBody>
      </p:sp>
    </p:spTree>
    <p:extLst>
      <p:ext uri="{BB962C8B-B14F-4D97-AF65-F5344CB8AC3E}">
        <p14:creationId xmlns:p14="http://schemas.microsoft.com/office/powerpoint/2010/main" val="1200876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kumimoji="1" lang="en-US" altLang="zh-TW" dirty="0"/>
              <a:t>Recap for the last week</a:t>
            </a:r>
            <a:endParaRPr kumimoji="1" lang="zh-TW" altLang="en-US" dirty="0"/>
          </a:p>
        </p:txBody>
      </p:sp>
    </p:spTree>
    <p:extLst>
      <p:ext uri="{BB962C8B-B14F-4D97-AF65-F5344CB8AC3E}">
        <p14:creationId xmlns:p14="http://schemas.microsoft.com/office/powerpoint/2010/main" val="14077918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Side-by-side bar chart</a:t>
            </a:r>
            <a:endParaRPr kumimoji="1" lang="zh-TW" altLang="en-US" dirty="0"/>
          </a:p>
        </p:txBody>
      </p:sp>
      <p:sp>
        <p:nvSpPr>
          <p:cNvPr id="3" name="內容版面配置區 2"/>
          <p:cNvSpPr>
            <a:spLocks noGrp="1"/>
          </p:cNvSpPr>
          <p:nvPr>
            <p:ph idx="1"/>
          </p:nvPr>
        </p:nvSpPr>
        <p:spPr>
          <a:xfrm>
            <a:off x="628650" y="1825625"/>
            <a:ext cx="7886700" cy="1432375"/>
          </a:xfrm>
        </p:spPr>
        <p:txBody>
          <a:bodyPr anchor="t">
            <a:noAutofit/>
          </a:bodyPr>
          <a:lstStyle/>
          <a:p>
            <a:pPr marL="0" indent="0">
              <a:lnSpc>
                <a:spcPct val="100000"/>
              </a:lnSpc>
              <a:buNone/>
            </a:pPr>
            <a:r>
              <a:rPr kumimoji="1" lang="en-US" altLang="zh-TW" sz="2000" dirty="0" err="1">
                <a:latin typeface="Courier" charset="0"/>
                <a:ea typeface="Courier" charset="0"/>
                <a:cs typeface="Courier" charset="0"/>
              </a:rPr>
              <a:t>ggplot</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custdata</a:t>
            </a:r>
            <a:r>
              <a:rPr kumimoji="1" lang="en-US" altLang="zh-TW" sz="2000" dirty="0">
                <a:latin typeface="Courier" charset="0"/>
                <a:ea typeface="Courier" charset="0"/>
                <a:cs typeface="Courier" charset="0"/>
              </a:rPr>
              <a:t>) + </a:t>
            </a:r>
            <a:r>
              <a:rPr kumimoji="1" lang="en-US" altLang="zh-TW" sz="2000" dirty="0" err="1">
                <a:latin typeface="Courier" charset="0"/>
                <a:ea typeface="Courier" charset="0"/>
                <a:cs typeface="Courier" charset="0"/>
              </a:rPr>
              <a:t>geom_bar</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aes</a:t>
            </a:r>
            <a:r>
              <a:rPr kumimoji="1" lang="en-US" altLang="zh-TW" sz="2000" dirty="0">
                <a:latin typeface="Courier" charset="0"/>
                <a:ea typeface="Courier" charset="0"/>
                <a:cs typeface="Courier" charset="0"/>
              </a:rPr>
              <a:t>(x=</a:t>
            </a:r>
            <a:r>
              <a:rPr kumimoji="1" lang="en-US" altLang="zh-TW" sz="2000" dirty="0" err="1">
                <a:latin typeface="Courier" charset="0"/>
                <a:ea typeface="Courier" charset="0"/>
                <a:cs typeface="Courier" charset="0"/>
              </a:rPr>
              <a:t>marital.stat</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a:latin typeface="Courier" charset="0"/>
                <a:ea typeface="Courier" charset="0"/>
                <a:cs typeface="Courier" charset="0"/>
              </a:rPr>
              <a:t>   fill=</a:t>
            </a:r>
            <a:r>
              <a:rPr kumimoji="1" lang="en-US" altLang="zh-TW" sz="2000" dirty="0" err="1">
                <a:latin typeface="Courier" charset="0"/>
                <a:ea typeface="Courier" charset="0"/>
                <a:cs typeface="Courier" charset="0"/>
              </a:rPr>
              <a:t>health.ins</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a:latin typeface="Courier" charset="0"/>
                <a:ea typeface="Courier" charset="0"/>
                <a:cs typeface="Courier" charset="0"/>
              </a:rPr>
              <a:t>   position="dodge")</a:t>
            </a:r>
            <a:endParaRPr kumimoji="1" lang="zh-TW" altLang="en-US" sz="2000"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2048015" y="3258000"/>
            <a:ext cx="5047970" cy="3178618"/>
          </a:xfrm>
          <a:prstGeom prst="rect">
            <a:avLst/>
          </a:prstGeom>
        </p:spPr>
      </p:pic>
      <p:sp>
        <p:nvSpPr>
          <p:cNvPr id="6" name="TextBox 5">
            <a:extLst>
              <a:ext uri="{FF2B5EF4-FFF2-40B4-BE49-F238E27FC236}">
                <a16:creationId xmlns:a16="http://schemas.microsoft.com/office/drawing/2014/main" id="{EF676E0E-4A6B-46D4-AD19-5BD5D03D054B}"/>
              </a:ext>
            </a:extLst>
          </p:cNvPr>
          <p:cNvSpPr txBox="1"/>
          <p:nvPr/>
        </p:nvSpPr>
        <p:spPr>
          <a:xfrm>
            <a:off x="4738445" y="6550391"/>
            <a:ext cx="45024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新細明體"/>
              </a:rPr>
              <a:t>Figure3.16,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a:solidFill>
                <a:schemeClr val="bg1"/>
              </a:solidFill>
            </a:endParaRPr>
          </a:p>
        </p:txBody>
      </p:sp>
    </p:spTree>
    <p:extLst>
      <p:ext uri="{BB962C8B-B14F-4D97-AF65-F5344CB8AC3E}">
        <p14:creationId xmlns:p14="http://schemas.microsoft.com/office/powerpoint/2010/main" val="20755241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Filled bar chart</a:t>
            </a:r>
            <a:endParaRPr kumimoji="1" lang="zh-TW" altLang="en-US" dirty="0"/>
          </a:p>
        </p:txBody>
      </p:sp>
      <p:sp>
        <p:nvSpPr>
          <p:cNvPr id="3" name="內容版面配置區 2"/>
          <p:cNvSpPr>
            <a:spLocks noGrp="1"/>
          </p:cNvSpPr>
          <p:nvPr>
            <p:ph idx="1"/>
          </p:nvPr>
        </p:nvSpPr>
        <p:spPr>
          <a:xfrm>
            <a:off x="628650" y="1825625"/>
            <a:ext cx="7886700" cy="1432375"/>
          </a:xfrm>
        </p:spPr>
        <p:txBody>
          <a:bodyPr anchor="t">
            <a:noAutofit/>
          </a:bodyPr>
          <a:lstStyle/>
          <a:p>
            <a:pPr marL="0" indent="0">
              <a:lnSpc>
                <a:spcPct val="100000"/>
              </a:lnSpc>
              <a:buNone/>
            </a:pPr>
            <a:r>
              <a:rPr kumimoji="1" lang="en-US" altLang="zh-TW" sz="2000" dirty="0" err="1">
                <a:latin typeface="Courier" charset="0"/>
                <a:ea typeface="Courier" charset="0"/>
                <a:cs typeface="Courier" charset="0"/>
              </a:rPr>
              <a:t>ggplot</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custdata</a:t>
            </a:r>
            <a:r>
              <a:rPr kumimoji="1" lang="en-US" altLang="zh-TW" sz="2000" dirty="0">
                <a:latin typeface="Courier" charset="0"/>
                <a:ea typeface="Courier" charset="0"/>
                <a:cs typeface="Courier" charset="0"/>
              </a:rPr>
              <a:t>) + </a:t>
            </a:r>
            <a:r>
              <a:rPr kumimoji="1" lang="en-US" altLang="zh-TW" sz="2000" dirty="0" err="1">
                <a:latin typeface="Courier" charset="0"/>
                <a:ea typeface="Courier" charset="0"/>
                <a:cs typeface="Courier" charset="0"/>
              </a:rPr>
              <a:t>geom_bar</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aes</a:t>
            </a:r>
            <a:r>
              <a:rPr kumimoji="1" lang="en-US" altLang="zh-TW" sz="2000" dirty="0">
                <a:latin typeface="Courier" charset="0"/>
                <a:ea typeface="Courier" charset="0"/>
                <a:cs typeface="Courier" charset="0"/>
              </a:rPr>
              <a:t>(x=</a:t>
            </a:r>
            <a:r>
              <a:rPr kumimoji="1" lang="en-US" altLang="zh-TW" sz="2000" dirty="0" err="1">
                <a:latin typeface="Courier" charset="0"/>
                <a:ea typeface="Courier" charset="0"/>
                <a:cs typeface="Courier" charset="0"/>
              </a:rPr>
              <a:t>marital.stat</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a:latin typeface="Courier" charset="0"/>
                <a:ea typeface="Courier" charset="0"/>
                <a:cs typeface="Courier" charset="0"/>
              </a:rPr>
              <a:t>   fill=</a:t>
            </a:r>
            <a:r>
              <a:rPr kumimoji="1" lang="en-US" altLang="zh-TW" sz="2000" dirty="0" err="1">
                <a:latin typeface="Courier" charset="0"/>
                <a:ea typeface="Courier" charset="0"/>
                <a:cs typeface="Courier" charset="0"/>
              </a:rPr>
              <a:t>health.ins</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a:latin typeface="Courier" charset="0"/>
                <a:ea typeface="Courier" charset="0"/>
                <a:cs typeface="Courier" charset="0"/>
              </a:rPr>
              <a:t>   position="fill")</a:t>
            </a:r>
            <a:endParaRPr kumimoji="1" lang="zh-TW" altLang="en-US" sz="2000"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1897352" y="3258000"/>
            <a:ext cx="5349296" cy="3062738"/>
          </a:xfrm>
          <a:prstGeom prst="rect">
            <a:avLst/>
          </a:prstGeom>
        </p:spPr>
      </p:pic>
      <p:sp>
        <p:nvSpPr>
          <p:cNvPr id="6" name="TextBox 5">
            <a:extLst>
              <a:ext uri="{FF2B5EF4-FFF2-40B4-BE49-F238E27FC236}">
                <a16:creationId xmlns:a16="http://schemas.microsoft.com/office/drawing/2014/main" id="{237AE33C-D9C2-4D57-8B46-1530C2DE7C24}"/>
              </a:ext>
            </a:extLst>
          </p:cNvPr>
          <p:cNvSpPr txBox="1"/>
          <p:nvPr/>
        </p:nvSpPr>
        <p:spPr>
          <a:xfrm>
            <a:off x="4770050" y="6529321"/>
            <a:ext cx="46394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新細明體"/>
              </a:rPr>
              <a:t>Figure3.17,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a:solidFill>
                <a:schemeClr val="bg1"/>
              </a:solidFill>
            </a:endParaRPr>
          </a:p>
        </p:txBody>
      </p:sp>
    </p:spTree>
    <p:extLst>
      <p:ext uri="{BB962C8B-B14F-4D97-AF65-F5344CB8AC3E}">
        <p14:creationId xmlns:p14="http://schemas.microsoft.com/office/powerpoint/2010/main" val="1058815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Plotting data with a rug</a:t>
            </a:r>
            <a:endParaRPr kumimoji="1" lang="zh-TW" altLang="en-US" dirty="0"/>
          </a:p>
        </p:txBody>
      </p:sp>
      <p:sp>
        <p:nvSpPr>
          <p:cNvPr id="3" name="內容版面配置區 2"/>
          <p:cNvSpPr>
            <a:spLocks noGrp="1"/>
          </p:cNvSpPr>
          <p:nvPr>
            <p:ph idx="1"/>
          </p:nvPr>
        </p:nvSpPr>
        <p:spPr>
          <a:xfrm>
            <a:off x="628650" y="1825625"/>
            <a:ext cx="7886700" cy="1325563"/>
          </a:xfrm>
        </p:spPr>
        <p:txBody>
          <a:bodyPr anchor="t">
            <a:noAutofit/>
          </a:bodyPr>
          <a:lstStyle/>
          <a:p>
            <a:pPr marL="0" indent="0">
              <a:lnSpc>
                <a:spcPct val="100000"/>
              </a:lnSpc>
              <a:buNone/>
            </a:pPr>
            <a:r>
              <a:rPr kumimoji="1" lang="en-US" altLang="zh-TW" sz="1600" dirty="0" err="1">
                <a:latin typeface="Courier" charset="0"/>
                <a:ea typeface="Courier" charset="0"/>
                <a:cs typeface="Courier" charset="0"/>
              </a:rPr>
              <a:t>ggplot</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custdata</a:t>
            </a: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aes</a:t>
            </a:r>
            <a:r>
              <a:rPr kumimoji="1" lang="en-US" altLang="zh-TW" sz="1600" dirty="0">
                <a:latin typeface="Courier" charset="0"/>
                <a:ea typeface="Courier" charset="0"/>
                <a:cs typeface="Courier" charset="0"/>
              </a:rPr>
              <a:t>(x=</a:t>
            </a:r>
            <a:r>
              <a:rPr kumimoji="1" lang="en-US" altLang="zh-TW" sz="1600" dirty="0" err="1">
                <a:latin typeface="Courier" charset="0"/>
                <a:ea typeface="Courier" charset="0"/>
                <a:cs typeface="Courier" charset="0"/>
              </a:rPr>
              <a:t>marital.stat</a:t>
            </a:r>
            <a:r>
              <a:rPr kumimoji="1" lang="en-US" altLang="zh-TW" sz="1600" dirty="0">
                <a:latin typeface="Courier" charset="0"/>
                <a:ea typeface="Courier" charset="0"/>
                <a:cs typeface="Courier" charset="0"/>
              </a:rPr>
              <a:t>)) +</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geom_bar</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aes</a:t>
            </a:r>
            <a:r>
              <a:rPr kumimoji="1" lang="en-US" altLang="zh-TW" sz="1600" dirty="0">
                <a:latin typeface="Courier" charset="0"/>
                <a:ea typeface="Courier" charset="0"/>
                <a:cs typeface="Courier" charset="0"/>
              </a:rPr>
              <a:t>(fill=</a:t>
            </a:r>
            <a:r>
              <a:rPr kumimoji="1" lang="en-US" altLang="zh-TW" sz="1600" dirty="0" err="1">
                <a:latin typeface="Courier" charset="0"/>
                <a:ea typeface="Courier" charset="0"/>
                <a:cs typeface="Courier" charset="0"/>
              </a:rPr>
              <a:t>health.ins</a:t>
            </a:r>
            <a:r>
              <a:rPr kumimoji="1" lang="en-US" altLang="zh-TW" sz="1600" dirty="0">
                <a:latin typeface="Courier" charset="0"/>
                <a:ea typeface="Courier" charset="0"/>
                <a:cs typeface="Courier" charset="0"/>
              </a:rPr>
              <a:t>), position="fill") +</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geom_point</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aes</a:t>
            </a:r>
            <a:r>
              <a:rPr kumimoji="1" lang="en-US" altLang="zh-TW" sz="1600" dirty="0">
                <a:latin typeface="Courier" charset="0"/>
                <a:ea typeface="Courier" charset="0"/>
                <a:cs typeface="Courier" charset="0"/>
              </a:rPr>
              <a:t>(y=-0.05), size=0.75, alpha=0.3,</a:t>
            </a:r>
          </a:p>
          <a:p>
            <a:pPr marL="0" indent="0">
              <a:lnSpc>
                <a:spcPct val="100000"/>
              </a:lnSpc>
              <a:buNone/>
            </a:pPr>
            <a:r>
              <a:rPr kumimoji="1" lang="en-US" altLang="zh-TW" sz="1600" dirty="0">
                <a:latin typeface="Courier" charset="0"/>
                <a:ea typeface="Courier" charset="0"/>
                <a:cs typeface="Courier" charset="0"/>
              </a:rPr>
              <a:t>   position=</a:t>
            </a:r>
            <a:r>
              <a:rPr kumimoji="1" lang="en-US" altLang="zh-TW" sz="1600" dirty="0" err="1">
                <a:latin typeface="Courier" charset="0"/>
                <a:ea typeface="Courier" charset="0"/>
                <a:cs typeface="Courier" charset="0"/>
              </a:rPr>
              <a:t>position_jitter</a:t>
            </a:r>
            <a:r>
              <a:rPr kumimoji="1" lang="en-US" altLang="zh-TW" sz="1600" dirty="0">
                <a:latin typeface="Courier" charset="0"/>
                <a:ea typeface="Courier" charset="0"/>
                <a:cs typeface="Courier" charset="0"/>
              </a:rPr>
              <a:t>(h=0.01))</a:t>
            </a:r>
            <a:endParaRPr kumimoji="1" lang="zh-TW" altLang="en-US" sz="1600"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2063107" y="3188200"/>
            <a:ext cx="5017786" cy="3199687"/>
          </a:xfrm>
          <a:prstGeom prst="rect">
            <a:avLst/>
          </a:prstGeom>
        </p:spPr>
      </p:pic>
      <p:sp>
        <p:nvSpPr>
          <p:cNvPr id="6" name="TextBox 5">
            <a:extLst>
              <a:ext uri="{FF2B5EF4-FFF2-40B4-BE49-F238E27FC236}">
                <a16:creationId xmlns:a16="http://schemas.microsoft.com/office/drawing/2014/main" id="{D44A615E-0F2B-41C4-8301-5815B0B5A212}"/>
              </a:ext>
            </a:extLst>
          </p:cNvPr>
          <p:cNvSpPr txBox="1"/>
          <p:nvPr/>
        </p:nvSpPr>
        <p:spPr>
          <a:xfrm>
            <a:off x="4439380" y="6520794"/>
            <a:ext cx="46920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bg1"/>
                </a:solidFill>
                <a:ea typeface="新細明體"/>
              </a:rPr>
              <a:t>Figure3.18,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dirty="0">
              <a:solidFill>
                <a:schemeClr val="bg1"/>
              </a:solidFill>
            </a:endParaRPr>
          </a:p>
        </p:txBody>
      </p:sp>
    </p:spTree>
    <p:extLst>
      <p:ext uri="{BB962C8B-B14F-4D97-AF65-F5344CB8AC3E}">
        <p14:creationId xmlns:p14="http://schemas.microsoft.com/office/powerpoint/2010/main" val="1300118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Plotting a bar chart without facets</a:t>
            </a:r>
            <a:endParaRPr kumimoji="1" lang="zh-TW" altLang="en-US" sz="4000" dirty="0"/>
          </a:p>
        </p:txBody>
      </p:sp>
      <p:sp>
        <p:nvSpPr>
          <p:cNvPr id="3" name="Content Placeholder 2">
            <a:extLst>
              <a:ext uri="{FF2B5EF4-FFF2-40B4-BE49-F238E27FC236}">
                <a16:creationId xmlns:a16="http://schemas.microsoft.com/office/drawing/2014/main" id="{26680C40-E1B1-2841-B9E5-0D80943FD67A}"/>
              </a:ext>
            </a:extLst>
          </p:cNvPr>
          <p:cNvSpPr>
            <a:spLocks noGrp="1"/>
          </p:cNvSpPr>
          <p:nvPr>
            <p:ph idx="1"/>
          </p:nvPr>
        </p:nvSpPr>
        <p:spPr>
          <a:xfrm>
            <a:off x="618139" y="1825625"/>
            <a:ext cx="8431915" cy="975301"/>
          </a:xfrm>
        </p:spPr>
        <p:txBody>
          <a:bodyPr>
            <a:normAutofit fontScale="85000" lnSpcReduction="20000"/>
          </a:bodyPr>
          <a:lstStyle/>
          <a:p>
            <a:pPr marL="0" indent="0">
              <a:lnSpc>
                <a:spcPct val="110000"/>
              </a:lnSpc>
              <a:buNone/>
            </a:pPr>
            <a:r>
              <a:rPr lang="zh-TW" altLang="en-US" sz="1800" dirty="0">
                <a:latin typeface="Courier" charset="0"/>
                <a:ea typeface="Courier" charset="0"/>
                <a:cs typeface="Courier" charset="0"/>
              </a:rPr>
              <a:t>ggplot(custdata2)+                                          </a:t>
            </a:r>
          </a:p>
          <a:p>
            <a:pPr marL="0" indent="0">
              <a:lnSpc>
                <a:spcPct val="110000"/>
              </a:lnSpc>
              <a:buNone/>
            </a:pPr>
            <a:r>
              <a:rPr lang="zh-TW" altLang="en-US" sz="1800" dirty="0">
                <a:latin typeface="Courier" charset="0"/>
                <a:ea typeface="Courier" charset="0"/>
                <a:cs typeface="Courier" charset="0"/>
              </a:rPr>
              <a:t>   geom_bar(aes(x=housing.type, fill=marital.stat ),</a:t>
            </a:r>
            <a:r>
              <a:rPr lang="en-US" altLang="zh-TW" sz="1800" dirty="0">
                <a:latin typeface="Courier" charset="0"/>
                <a:ea typeface="Courier" charset="0"/>
                <a:cs typeface="Courier" charset="0"/>
              </a:rPr>
              <a:t> </a:t>
            </a:r>
            <a:r>
              <a:rPr lang="zh-TW" altLang="en-US" sz="1800" dirty="0">
                <a:latin typeface="Courier" charset="0"/>
                <a:ea typeface="Courier" charset="0"/>
                <a:cs typeface="Courier" charset="0"/>
              </a:rPr>
              <a:t>position="dodge")+</a:t>
            </a:r>
          </a:p>
          <a:p>
            <a:pPr marL="0" indent="0">
              <a:lnSpc>
                <a:spcPct val="110000"/>
              </a:lnSpc>
              <a:buNone/>
            </a:pPr>
            <a:r>
              <a:rPr lang="zh-TW" altLang="en-US" sz="1800" dirty="0">
                <a:latin typeface="Courier" charset="0"/>
                <a:ea typeface="Courier" charset="0"/>
                <a:cs typeface="Courier" charset="0"/>
              </a:rPr>
              <a:t>   theme(axis.text.x = element_text(angle = 45, hjust = 1))</a:t>
            </a:r>
          </a:p>
          <a:p>
            <a:pPr marL="0" indent="0">
              <a:lnSpc>
                <a:spcPct val="110000"/>
              </a:lnSpc>
              <a:buNone/>
            </a:pPr>
            <a:endParaRPr lang="en-US" sz="1800" dirty="0"/>
          </a:p>
        </p:txBody>
      </p:sp>
      <p:pic>
        <p:nvPicPr>
          <p:cNvPr id="4" name="圖片 3"/>
          <p:cNvPicPr>
            <a:picLocks noChangeAspect="1"/>
          </p:cNvPicPr>
          <p:nvPr/>
        </p:nvPicPr>
        <p:blipFill>
          <a:blip r:embed="rId2"/>
          <a:stretch>
            <a:fillRect/>
          </a:stretch>
        </p:blipFill>
        <p:spPr>
          <a:xfrm>
            <a:off x="1980396" y="2800926"/>
            <a:ext cx="5372830" cy="3600000"/>
          </a:xfrm>
          <a:prstGeom prst="rect">
            <a:avLst/>
          </a:prstGeom>
        </p:spPr>
      </p:pic>
      <p:sp>
        <p:nvSpPr>
          <p:cNvPr id="6" name="TextBox 5">
            <a:extLst>
              <a:ext uri="{FF2B5EF4-FFF2-40B4-BE49-F238E27FC236}">
                <a16:creationId xmlns:a16="http://schemas.microsoft.com/office/drawing/2014/main" id="{B83C1B47-AF6F-4908-AFC1-22E8A5BCC37A}"/>
              </a:ext>
            </a:extLst>
          </p:cNvPr>
          <p:cNvSpPr txBox="1"/>
          <p:nvPr/>
        </p:nvSpPr>
        <p:spPr>
          <a:xfrm>
            <a:off x="4780584" y="6529321"/>
            <a:ext cx="46815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新細明體"/>
              </a:rPr>
              <a:t>Figure3.19,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a:solidFill>
                <a:schemeClr val="bg1"/>
              </a:solidFill>
            </a:endParaRPr>
          </a:p>
        </p:txBody>
      </p:sp>
    </p:spTree>
    <p:extLst>
      <p:ext uri="{BB962C8B-B14F-4D97-AF65-F5344CB8AC3E}">
        <p14:creationId xmlns:p14="http://schemas.microsoft.com/office/powerpoint/2010/main" val="152353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Plotting a bar chart with facets</a:t>
            </a:r>
            <a:endParaRPr kumimoji="1" lang="zh-TW" altLang="en-US" sz="4000" dirty="0"/>
          </a:p>
        </p:txBody>
      </p:sp>
      <p:sp>
        <p:nvSpPr>
          <p:cNvPr id="3" name="Content Placeholder 2">
            <a:extLst>
              <a:ext uri="{FF2B5EF4-FFF2-40B4-BE49-F238E27FC236}">
                <a16:creationId xmlns:a16="http://schemas.microsoft.com/office/drawing/2014/main" id="{06148124-7F2C-434F-835D-F3785A7600E4}"/>
              </a:ext>
            </a:extLst>
          </p:cNvPr>
          <p:cNvSpPr>
            <a:spLocks noGrp="1"/>
          </p:cNvSpPr>
          <p:nvPr>
            <p:ph idx="1"/>
          </p:nvPr>
        </p:nvSpPr>
        <p:spPr>
          <a:xfrm>
            <a:off x="628650" y="1825625"/>
            <a:ext cx="7886700" cy="1258967"/>
          </a:xfrm>
        </p:spPr>
        <p:txBody>
          <a:bodyPr>
            <a:normAutofit lnSpcReduction="10000"/>
          </a:bodyPr>
          <a:lstStyle/>
          <a:p>
            <a:pPr marL="0" indent="0">
              <a:lnSpc>
                <a:spcPct val="110000"/>
              </a:lnSpc>
              <a:buNone/>
            </a:pPr>
            <a:r>
              <a:rPr lang="zh-TW" altLang="en-US" sz="1800" dirty="0">
                <a:latin typeface="Courier" charset="0"/>
                <a:ea typeface="Courier" charset="0"/>
                <a:cs typeface="Courier" charset="0"/>
              </a:rPr>
              <a:t>ggplot(custdata2) + geom_bar(aes(x=marital.stat), position=“dodge”,</a:t>
            </a:r>
            <a:r>
              <a:rPr lang="en-US" altLang="zh-TW" sz="1800" dirty="0">
                <a:latin typeface="Courier" charset="0"/>
                <a:ea typeface="Courier" charset="0"/>
                <a:cs typeface="Courier" charset="0"/>
              </a:rPr>
              <a:t> </a:t>
            </a:r>
            <a:r>
              <a:rPr lang="zh-TW" altLang="en-US" sz="1800" dirty="0">
                <a:latin typeface="Courier" charset="0"/>
                <a:ea typeface="Courier" charset="0"/>
                <a:cs typeface="Courier" charset="0"/>
              </a:rPr>
              <a:t>fill=“darkgray”) + facet_wrap(~housing.type, scales="free_y") +              </a:t>
            </a:r>
            <a:r>
              <a:rPr lang="en-US" altLang="zh-TW" sz="1800" dirty="0">
                <a:latin typeface="Courier" charset="0"/>
                <a:ea typeface="Courier" charset="0"/>
                <a:cs typeface="Courier" charset="0"/>
              </a:rPr>
              <a:t>  </a:t>
            </a:r>
            <a:r>
              <a:rPr lang="zh-TW" altLang="en-US" sz="1800" dirty="0">
                <a:latin typeface="Courier" charset="0"/>
                <a:ea typeface="Courier" charset="0"/>
                <a:cs typeface="Courier" charset="0"/>
              </a:rPr>
              <a:t>theme(axis.text.x = element_text(angle = 45, hjust = 1))   </a:t>
            </a:r>
          </a:p>
        </p:txBody>
      </p:sp>
      <p:pic>
        <p:nvPicPr>
          <p:cNvPr id="5" name="圖片 4"/>
          <p:cNvPicPr>
            <a:picLocks noChangeAspect="1"/>
          </p:cNvPicPr>
          <p:nvPr/>
        </p:nvPicPr>
        <p:blipFill>
          <a:blip r:embed="rId2"/>
          <a:stretch>
            <a:fillRect/>
          </a:stretch>
        </p:blipFill>
        <p:spPr>
          <a:xfrm>
            <a:off x="2266614" y="3084592"/>
            <a:ext cx="4307023" cy="3313095"/>
          </a:xfrm>
          <a:prstGeom prst="rect">
            <a:avLst/>
          </a:prstGeom>
        </p:spPr>
      </p:pic>
      <p:sp>
        <p:nvSpPr>
          <p:cNvPr id="4" name="TextBox 3">
            <a:extLst>
              <a:ext uri="{FF2B5EF4-FFF2-40B4-BE49-F238E27FC236}">
                <a16:creationId xmlns:a16="http://schemas.microsoft.com/office/drawing/2014/main" id="{ACA6F107-2F38-4191-AEFB-C42D11B1D649}"/>
              </a:ext>
            </a:extLst>
          </p:cNvPr>
          <p:cNvSpPr txBox="1"/>
          <p:nvPr/>
        </p:nvSpPr>
        <p:spPr>
          <a:xfrm>
            <a:off x="4770049" y="6529322"/>
            <a:ext cx="46815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新細明體"/>
              </a:rPr>
              <a:t>Figure3.20,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a:solidFill>
                <a:schemeClr val="bg1"/>
              </a:solidFill>
            </a:endParaRPr>
          </a:p>
        </p:txBody>
      </p:sp>
    </p:spTree>
    <p:extLst>
      <p:ext uri="{BB962C8B-B14F-4D97-AF65-F5344CB8AC3E}">
        <p14:creationId xmlns:p14="http://schemas.microsoft.com/office/powerpoint/2010/main" val="24082607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Visualizations for two variables</a:t>
            </a:r>
            <a:endParaRPr kumimoji="1" lang="zh-TW" altLang="en-US" dirty="0"/>
          </a:p>
        </p:txBody>
      </p:sp>
      <p:pic>
        <p:nvPicPr>
          <p:cNvPr id="5" name="圖片 4"/>
          <p:cNvPicPr>
            <a:picLocks noChangeAspect="1"/>
          </p:cNvPicPr>
          <p:nvPr/>
        </p:nvPicPr>
        <p:blipFill>
          <a:blip r:embed="rId2"/>
          <a:stretch>
            <a:fillRect/>
          </a:stretch>
        </p:blipFill>
        <p:spPr>
          <a:xfrm>
            <a:off x="1039858" y="1473231"/>
            <a:ext cx="6747963" cy="4919168"/>
          </a:xfrm>
          <a:prstGeom prst="rect">
            <a:avLst/>
          </a:prstGeom>
        </p:spPr>
      </p:pic>
      <p:sp>
        <p:nvSpPr>
          <p:cNvPr id="3" name="TextBox 2">
            <a:extLst>
              <a:ext uri="{FF2B5EF4-FFF2-40B4-BE49-F238E27FC236}">
                <a16:creationId xmlns:a16="http://schemas.microsoft.com/office/drawing/2014/main" id="{894530CB-A06E-47E3-A195-C66543BE148E}"/>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457353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normAutofit/>
          </a:bodyPr>
          <a:lstStyle/>
          <a:p>
            <a:r>
              <a:rPr lang="en-US" altLang="zh-TW" dirty="0"/>
              <a:t>Interactive visualization</a:t>
            </a:r>
            <a:endParaRPr kumimoji="1" lang="zh-TW" altLang="en-US" dirty="0"/>
          </a:p>
        </p:txBody>
      </p:sp>
    </p:spTree>
    <p:extLst>
      <p:ext uri="{BB962C8B-B14F-4D97-AF65-F5344CB8AC3E}">
        <p14:creationId xmlns:p14="http://schemas.microsoft.com/office/powerpoint/2010/main" val="15775888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err="1"/>
              <a:t>ggvis</a:t>
            </a:r>
            <a:endParaRPr kumimoji="1" lang="zh-TW" altLang="en-US" dirty="0"/>
          </a:p>
        </p:txBody>
      </p:sp>
      <p:sp>
        <p:nvSpPr>
          <p:cNvPr id="3" name="內容版面配置區 2"/>
          <p:cNvSpPr>
            <a:spLocks noGrp="1"/>
          </p:cNvSpPr>
          <p:nvPr>
            <p:ph idx="1"/>
          </p:nvPr>
        </p:nvSpPr>
        <p:spPr/>
        <p:txBody>
          <a:bodyPr>
            <a:normAutofit/>
          </a:bodyPr>
          <a:lstStyle/>
          <a:p>
            <a:pPr>
              <a:lnSpc>
                <a:spcPct val="110000"/>
              </a:lnSpc>
            </a:pPr>
            <a:r>
              <a:rPr kumimoji="1" lang="en-US" altLang="zh-TW" sz="2400" dirty="0">
                <a:latin typeface="+mn-lt"/>
                <a:hlinkClick r:id="rId2"/>
              </a:rPr>
              <a:t>http://ggvis.rstudio.com/</a:t>
            </a:r>
            <a:endParaRPr kumimoji="1" lang="en-US" altLang="zh-TW" sz="2400" dirty="0">
              <a:latin typeface="+mn-lt"/>
            </a:endParaRPr>
          </a:p>
          <a:p>
            <a:pPr>
              <a:lnSpc>
                <a:spcPct val="110000"/>
              </a:lnSpc>
            </a:pPr>
            <a:r>
              <a:rPr lang="en-US" altLang="zh-TW" sz="2400" dirty="0">
                <a:solidFill>
                  <a:schemeClr val="tx1">
                    <a:lumMod val="75000"/>
                    <a:lumOff val="25000"/>
                  </a:schemeClr>
                </a:solidFill>
                <a:latin typeface="+mn-lt"/>
              </a:rPr>
              <a:t>interactive plots from the makers of ggplot2</a:t>
            </a:r>
          </a:p>
          <a:p>
            <a:pPr>
              <a:lnSpc>
                <a:spcPct val="110000"/>
              </a:lnSpc>
            </a:pPr>
            <a:r>
              <a:rPr lang="en-US" altLang="zh-TW" sz="2400" dirty="0">
                <a:solidFill>
                  <a:schemeClr val="tx1">
                    <a:lumMod val="75000"/>
                    <a:lumOff val="25000"/>
                  </a:schemeClr>
                </a:solidFill>
                <a:latin typeface="+mn-lt"/>
              </a:rPr>
              <a:t>a data visualization package for </a:t>
            </a:r>
            <a:r>
              <a:rPr lang="en-US" altLang="zh-TW" sz="2400" i="1" dirty="0">
                <a:solidFill>
                  <a:schemeClr val="tx1">
                    <a:lumMod val="75000"/>
                    <a:lumOff val="25000"/>
                  </a:schemeClr>
                </a:solidFill>
                <a:latin typeface="+mn-lt"/>
              </a:rPr>
              <a:t>R</a:t>
            </a:r>
            <a:r>
              <a:rPr lang="en-US" altLang="zh-TW" sz="2400" dirty="0">
                <a:solidFill>
                  <a:schemeClr val="tx1">
                    <a:lumMod val="75000"/>
                    <a:lumOff val="25000"/>
                  </a:schemeClr>
                </a:solidFill>
                <a:latin typeface="+mn-lt"/>
              </a:rPr>
              <a:t> which lets you:</a:t>
            </a:r>
          </a:p>
          <a:p>
            <a:pPr lvl="1">
              <a:lnSpc>
                <a:spcPct val="110000"/>
              </a:lnSpc>
            </a:pPr>
            <a:r>
              <a:rPr lang="en-US" altLang="zh-TW" sz="2000" dirty="0">
                <a:solidFill>
                  <a:schemeClr val="tx1">
                    <a:lumMod val="75000"/>
                    <a:lumOff val="25000"/>
                  </a:schemeClr>
                </a:solidFill>
              </a:rPr>
              <a:t>Declaratively describe data graphics with a syntax similar in spirit to ggplot2.</a:t>
            </a:r>
          </a:p>
          <a:p>
            <a:pPr lvl="1">
              <a:lnSpc>
                <a:spcPct val="110000"/>
              </a:lnSpc>
            </a:pPr>
            <a:r>
              <a:rPr lang="en-US" altLang="zh-TW" sz="2000" dirty="0">
                <a:solidFill>
                  <a:schemeClr val="tx1">
                    <a:lumMod val="75000"/>
                    <a:lumOff val="25000"/>
                  </a:schemeClr>
                </a:solidFill>
              </a:rPr>
              <a:t>Create rich interactive graphics that you can play with locally in </a:t>
            </a:r>
            <a:r>
              <a:rPr lang="en-US" altLang="zh-TW" sz="2000" dirty="0" err="1">
                <a:solidFill>
                  <a:schemeClr val="tx1">
                    <a:lumMod val="75000"/>
                    <a:lumOff val="25000"/>
                  </a:schemeClr>
                </a:solidFill>
              </a:rPr>
              <a:t>Rstudio</a:t>
            </a:r>
            <a:r>
              <a:rPr lang="en-US" altLang="zh-TW" sz="2000" dirty="0">
                <a:solidFill>
                  <a:schemeClr val="tx1">
                    <a:lumMod val="75000"/>
                    <a:lumOff val="25000"/>
                  </a:schemeClr>
                </a:solidFill>
              </a:rPr>
              <a:t> or in your browser.</a:t>
            </a:r>
          </a:p>
          <a:p>
            <a:pPr lvl="1">
              <a:lnSpc>
                <a:spcPct val="110000"/>
              </a:lnSpc>
            </a:pPr>
            <a:r>
              <a:rPr lang="en-US" altLang="zh-TW" sz="2000" dirty="0">
                <a:solidFill>
                  <a:schemeClr val="tx1">
                    <a:lumMod val="75000"/>
                    <a:lumOff val="25000"/>
                  </a:schemeClr>
                </a:solidFill>
              </a:rPr>
              <a:t>Leverage </a:t>
            </a:r>
            <a:r>
              <a:rPr lang="en-US" altLang="zh-TW" sz="2000" dirty="0" err="1">
                <a:solidFill>
                  <a:schemeClr val="tx1">
                    <a:lumMod val="75000"/>
                    <a:lumOff val="25000"/>
                  </a:schemeClr>
                </a:solidFill>
                <a:hlinkClick r:id="rId3">
                  <a:extLst>
                    <a:ext uri="{A12FA001-AC4F-418D-AE19-62706E023703}">
                      <ahyp:hlinkClr xmlns:ahyp="http://schemas.microsoft.com/office/drawing/2018/hyperlinkcolor" val="tx"/>
                    </a:ext>
                  </a:extLst>
                </a:hlinkClick>
              </a:rPr>
              <a:t>shiny</a:t>
            </a:r>
            <a:r>
              <a:rPr lang="en-US" altLang="zh-TW" sz="2000" dirty="0" err="1">
                <a:solidFill>
                  <a:schemeClr val="tx1">
                    <a:lumMod val="75000"/>
                    <a:lumOff val="25000"/>
                  </a:schemeClr>
                </a:solidFill>
              </a:rPr>
              <a:t>’s</a:t>
            </a:r>
            <a:r>
              <a:rPr lang="en-US" altLang="zh-TW" sz="2000" dirty="0">
                <a:solidFill>
                  <a:schemeClr val="tx1">
                    <a:lumMod val="75000"/>
                    <a:lumOff val="25000"/>
                  </a:schemeClr>
                </a:solidFill>
              </a:rPr>
              <a:t> infrastructure to publish interactive graphics usable from any browser (either within your company or to the world).</a:t>
            </a:r>
          </a:p>
        </p:txBody>
      </p:sp>
    </p:spTree>
    <p:extLst>
      <p:ext uri="{BB962C8B-B14F-4D97-AF65-F5344CB8AC3E}">
        <p14:creationId xmlns:p14="http://schemas.microsoft.com/office/powerpoint/2010/main" val="19874405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err="1"/>
              <a:t>ggvis</a:t>
            </a:r>
            <a:endParaRPr kumimoji="1" lang="zh-TW" altLang="en-US" dirty="0"/>
          </a:p>
        </p:txBody>
      </p:sp>
      <p:sp>
        <p:nvSpPr>
          <p:cNvPr id="3" name="內容版面配置區 2"/>
          <p:cNvSpPr>
            <a:spLocks noGrp="1"/>
          </p:cNvSpPr>
          <p:nvPr>
            <p:ph idx="1"/>
          </p:nvPr>
        </p:nvSpPr>
        <p:spPr/>
        <p:txBody>
          <a:bodyPr>
            <a:normAutofit/>
          </a:bodyPr>
          <a:lstStyle/>
          <a:p>
            <a:pPr>
              <a:lnSpc>
                <a:spcPct val="110000"/>
              </a:lnSpc>
            </a:pPr>
            <a:r>
              <a:rPr lang="en-US" altLang="zh-TW" sz="2400" dirty="0">
                <a:solidFill>
                  <a:schemeClr val="tx1">
                    <a:lumMod val="75000"/>
                    <a:lumOff val="25000"/>
                  </a:schemeClr>
                </a:solidFill>
                <a:latin typeface="+mn-lt"/>
              </a:rPr>
              <a:t>The goal is to combine </a:t>
            </a:r>
          </a:p>
          <a:p>
            <a:pPr lvl="1">
              <a:lnSpc>
                <a:spcPct val="110000"/>
              </a:lnSpc>
            </a:pPr>
            <a:r>
              <a:rPr lang="en-US" altLang="zh-TW" sz="2000" dirty="0">
                <a:solidFill>
                  <a:schemeClr val="tx1">
                    <a:lumMod val="75000"/>
                    <a:lumOff val="25000"/>
                  </a:schemeClr>
                </a:solidFill>
              </a:rPr>
              <a:t>the best of R (e.g. every modelling function you can imagine) </a:t>
            </a:r>
          </a:p>
          <a:p>
            <a:pPr lvl="1">
              <a:lnSpc>
                <a:spcPct val="110000"/>
              </a:lnSpc>
            </a:pPr>
            <a:r>
              <a:rPr lang="en-US" altLang="zh-TW" sz="2000" dirty="0">
                <a:solidFill>
                  <a:schemeClr val="tx1">
                    <a:lumMod val="75000"/>
                    <a:lumOff val="25000"/>
                  </a:schemeClr>
                </a:solidFill>
              </a:rPr>
              <a:t>the best of the web (everyone has a web browser). </a:t>
            </a:r>
          </a:p>
          <a:p>
            <a:pPr>
              <a:lnSpc>
                <a:spcPct val="110000"/>
              </a:lnSpc>
            </a:pPr>
            <a:r>
              <a:rPr lang="en-US" altLang="zh-TW" sz="2400" dirty="0">
                <a:solidFill>
                  <a:schemeClr val="tx1">
                    <a:lumMod val="75000"/>
                    <a:lumOff val="25000"/>
                  </a:schemeClr>
                </a:solidFill>
                <a:latin typeface="+mn-lt"/>
              </a:rPr>
              <a:t>Data manipulation and transformation are done in </a:t>
            </a:r>
            <a:r>
              <a:rPr lang="en-US" altLang="zh-TW" sz="2400" i="1" dirty="0">
                <a:solidFill>
                  <a:schemeClr val="tx1">
                    <a:lumMod val="75000"/>
                    <a:lumOff val="25000"/>
                  </a:schemeClr>
                </a:solidFill>
                <a:latin typeface="+mn-lt"/>
              </a:rPr>
              <a:t>R</a:t>
            </a:r>
            <a:r>
              <a:rPr lang="en-US" altLang="zh-TW" sz="2400" dirty="0">
                <a:solidFill>
                  <a:schemeClr val="tx1">
                    <a:lumMod val="75000"/>
                    <a:lumOff val="25000"/>
                  </a:schemeClr>
                </a:solidFill>
                <a:latin typeface="+mn-lt"/>
              </a:rPr>
              <a:t>, and the graphics are rendered in a web browser, using </a:t>
            </a:r>
            <a:r>
              <a:rPr lang="en-US" altLang="zh-TW" sz="2400" dirty="0">
                <a:solidFill>
                  <a:schemeClr val="tx1">
                    <a:lumMod val="75000"/>
                    <a:lumOff val="25000"/>
                  </a:schemeClr>
                </a:solidFill>
                <a:latin typeface="+mn-lt"/>
                <a:hlinkClick r:id="rId2">
                  <a:extLst>
                    <a:ext uri="{A12FA001-AC4F-418D-AE19-62706E023703}">
                      <ahyp:hlinkClr xmlns:ahyp="http://schemas.microsoft.com/office/drawing/2018/hyperlinkcolor" val="tx"/>
                    </a:ext>
                  </a:extLst>
                </a:hlinkClick>
              </a:rPr>
              <a:t>Vega</a:t>
            </a:r>
            <a:r>
              <a:rPr lang="en-US" altLang="zh-TW" sz="2400" dirty="0">
                <a:solidFill>
                  <a:schemeClr val="tx1">
                    <a:lumMod val="75000"/>
                    <a:lumOff val="25000"/>
                  </a:schemeClr>
                </a:solidFill>
                <a:latin typeface="+mn-lt"/>
              </a:rPr>
              <a:t>.</a:t>
            </a:r>
          </a:p>
          <a:p>
            <a:pPr>
              <a:lnSpc>
                <a:spcPct val="110000"/>
              </a:lnSpc>
            </a:pPr>
            <a:r>
              <a:rPr lang="en-US" altLang="zh-TW" sz="2400" dirty="0">
                <a:solidFill>
                  <a:schemeClr val="tx1">
                    <a:lumMod val="75000"/>
                    <a:lumOff val="25000"/>
                  </a:schemeClr>
                </a:solidFill>
                <a:latin typeface="+mn-lt"/>
              </a:rPr>
              <a:t>For RStudio users, </a:t>
            </a:r>
            <a:r>
              <a:rPr lang="en-US" altLang="zh-TW" sz="2400" dirty="0" err="1">
                <a:solidFill>
                  <a:schemeClr val="tx1">
                    <a:lumMod val="75000"/>
                    <a:lumOff val="25000"/>
                  </a:schemeClr>
                </a:solidFill>
                <a:latin typeface="+mn-lt"/>
              </a:rPr>
              <a:t>ggvis</a:t>
            </a:r>
            <a:r>
              <a:rPr lang="en-US" altLang="zh-TW" sz="2400" dirty="0">
                <a:solidFill>
                  <a:schemeClr val="tx1">
                    <a:lumMod val="75000"/>
                    <a:lumOff val="25000"/>
                  </a:schemeClr>
                </a:solidFill>
                <a:latin typeface="+mn-lt"/>
              </a:rPr>
              <a:t> graphics display in a viewer panel, which is possible because RStudio is a web browser.</a:t>
            </a:r>
          </a:p>
        </p:txBody>
      </p:sp>
    </p:spTree>
    <p:extLst>
      <p:ext uri="{BB962C8B-B14F-4D97-AF65-F5344CB8AC3E}">
        <p14:creationId xmlns:p14="http://schemas.microsoft.com/office/powerpoint/2010/main" val="1473558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en-US" altLang="zh-TW" sz="2800" dirty="0"/>
              <a:t>Install necessary packages &amp; Load packages</a:t>
            </a:r>
            <a:endParaRPr kumimoji="1" lang="zh-TW" altLang="en-US" sz="2800" dirty="0"/>
          </a:p>
        </p:txBody>
      </p:sp>
      <p:sp>
        <p:nvSpPr>
          <p:cNvPr id="3" name="內容版面配置區 2"/>
          <p:cNvSpPr>
            <a:spLocks noGrp="1"/>
          </p:cNvSpPr>
          <p:nvPr>
            <p:ph idx="1"/>
          </p:nvPr>
        </p:nvSpPr>
        <p:spPr/>
        <p:txBody>
          <a:bodyPr>
            <a:normAutofit/>
          </a:bodyPr>
          <a:lstStyle/>
          <a:p>
            <a:pPr>
              <a:lnSpc>
                <a:spcPct val="100000"/>
              </a:lnSpc>
            </a:pPr>
            <a:r>
              <a:rPr lang="en-US" altLang="zh-TW" dirty="0" err="1">
                <a:solidFill>
                  <a:schemeClr val="accent1"/>
                </a:solidFill>
              </a:rPr>
              <a:t>ggvis.R</a:t>
            </a:r>
            <a:endParaRPr lang="en-US" altLang="zh-TW" dirty="0">
              <a:solidFill>
                <a:schemeClr val="accent1"/>
              </a:solidFill>
            </a:endParaRPr>
          </a:p>
          <a:p>
            <a:pPr marL="0" indent="-42862">
              <a:lnSpc>
                <a:spcPct val="100000"/>
              </a:lnSpc>
              <a:buNone/>
            </a:pPr>
            <a:r>
              <a:rPr lang="en-US" altLang="zh-TW" sz="2000" i="1" dirty="0">
                <a:solidFill>
                  <a:schemeClr val="tx1">
                    <a:lumMod val="75000"/>
                    <a:lumOff val="25000"/>
                  </a:schemeClr>
                </a:solidFill>
                <a:latin typeface="Courier" charset="0"/>
                <a:ea typeface="Courier" charset="0"/>
                <a:cs typeface="Courier" charset="0"/>
              </a:rPr>
              <a:t>## Install necessary packages </a:t>
            </a:r>
          </a:p>
          <a:p>
            <a:pPr marL="0" indent="-42862">
              <a:lnSpc>
                <a:spcPct val="100000"/>
              </a:lnSpc>
              <a:buNone/>
            </a:pPr>
            <a:r>
              <a:rPr lang="en-US" altLang="zh-TW" sz="2000" dirty="0" err="1">
                <a:solidFill>
                  <a:schemeClr val="tx1">
                    <a:lumMod val="75000"/>
                    <a:lumOff val="25000"/>
                  </a:schemeClr>
                </a:solidFill>
                <a:latin typeface="Courier" charset="0"/>
                <a:ea typeface="Courier" charset="0"/>
                <a:cs typeface="Courier" charset="0"/>
              </a:rPr>
              <a:t>install.packages</a:t>
            </a:r>
            <a:r>
              <a:rPr lang="en-US" altLang="zh-TW" sz="2000" dirty="0">
                <a:solidFill>
                  <a:schemeClr val="tx1">
                    <a:lumMod val="75000"/>
                    <a:lumOff val="25000"/>
                  </a:schemeClr>
                </a:solidFill>
                <a:latin typeface="Courier" charset="0"/>
                <a:ea typeface="Courier" charset="0"/>
                <a:cs typeface="Courier" charset="0"/>
              </a:rPr>
              <a:t>("</a:t>
            </a:r>
            <a:r>
              <a:rPr lang="en-US" altLang="zh-TW" sz="2000" dirty="0" err="1">
                <a:solidFill>
                  <a:schemeClr val="tx1">
                    <a:lumMod val="75000"/>
                    <a:lumOff val="25000"/>
                  </a:schemeClr>
                </a:solidFill>
                <a:latin typeface="Courier" charset="0"/>
                <a:ea typeface="Courier" charset="0"/>
                <a:cs typeface="Courier" charset="0"/>
              </a:rPr>
              <a:t>devtools</a:t>
            </a:r>
            <a:r>
              <a:rPr lang="en-US" altLang="zh-TW" sz="2000" dirty="0">
                <a:solidFill>
                  <a:schemeClr val="tx1">
                    <a:lumMod val="75000"/>
                    <a:lumOff val="25000"/>
                  </a:schemeClr>
                </a:solidFill>
                <a:latin typeface="Courier" charset="0"/>
                <a:ea typeface="Courier" charset="0"/>
                <a:cs typeface="Courier" charset="0"/>
              </a:rPr>
              <a:t>") </a:t>
            </a:r>
          </a:p>
          <a:p>
            <a:pPr marL="0" indent="-42862">
              <a:lnSpc>
                <a:spcPct val="100000"/>
              </a:lnSpc>
              <a:buNone/>
            </a:pPr>
            <a:r>
              <a:rPr lang="en-US" altLang="zh-TW" sz="2000" dirty="0">
                <a:solidFill>
                  <a:schemeClr val="tx1">
                    <a:lumMod val="75000"/>
                    <a:lumOff val="25000"/>
                  </a:schemeClr>
                </a:solidFill>
                <a:latin typeface="Courier" charset="0"/>
                <a:ea typeface="Courier" charset="0"/>
                <a:cs typeface="Courier" charset="0"/>
              </a:rPr>
              <a:t>library("</a:t>
            </a:r>
            <a:r>
              <a:rPr lang="en-US" altLang="zh-TW" sz="2000" dirty="0" err="1">
                <a:solidFill>
                  <a:schemeClr val="tx1">
                    <a:lumMod val="75000"/>
                    <a:lumOff val="25000"/>
                  </a:schemeClr>
                </a:solidFill>
                <a:latin typeface="Courier" charset="0"/>
                <a:ea typeface="Courier" charset="0"/>
                <a:cs typeface="Courier" charset="0"/>
              </a:rPr>
              <a:t>devtools</a:t>
            </a:r>
            <a:r>
              <a:rPr lang="en-US" altLang="zh-TW" sz="2000" dirty="0">
                <a:solidFill>
                  <a:schemeClr val="tx1">
                    <a:lumMod val="75000"/>
                    <a:lumOff val="25000"/>
                  </a:schemeClr>
                </a:solidFill>
                <a:latin typeface="Courier" charset="0"/>
                <a:ea typeface="Courier" charset="0"/>
                <a:cs typeface="Courier" charset="0"/>
              </a:rPr>
              <a:t>")</a:t>
            </a:r>
          </a:p>
          <a:p>
            <a:pPr marL="0" indent="-42862">
              <a:lnSpc>
                <a:spcPct val="100000"/>
              </a:lnSpc>
              <a:buNone/>
            </a:pPr>
            <a:r>
              <a:rPr lang="en-US" altLang="zh-TW" sz="2000" dirty="0" err="1">
                <a:solidFill>
                  <a:schemeClr val="tx1">
                    <a:lumMod val="75000"/>
                    <a:lumOff val="25000"/>
                  </a:schemeClr>
                </a:solidFill>
                <a:latin typeface="Courier" charset="0"/>
                <a:ea typeface="Courier" charset="0"/>
                <a:cs typeface="Courier" charset="0"/>
              </a:rPr>
              <a:t>install.packages</a:t>
            </a:r>
            <a:r>
              <a:rPr lang="en-US" altLang="zh-TW" sz="2000" dirty="0">
                <a:solidFill>
                  <a:schemeClr val="tx1">
                    <a:lumMod val="75000"/>
                    <a:lumOff val="25000"/>
                  </a:schemeClr>
                </a:solidFill>
                <a:latin typeface="Courier" charset="0"/>
                <a:ea typeface="Courier" charset="0"/>
                <a:cs typeface="Courier" charset="0"/>
              </a:rPr>
              <a:t>("</a:t>
            </a:r>
            <a:r>
              <a:rPr lang="en-US" altLang="zh-TW" sz="2000" dirty="0" err="1">
                <a:solidFill>
                  <a:schemeClr val="tx1">
                    <a:lumMod val="75000"/>
                    <a:lumOff val="25000"/>
                  </a:schemeClr>
                </a:solidFill>
                <a:latin typeface="Courier" charset="0"/>
                <a:ea typeface="Courier" charset="0"/>
                <a:cs typeface="Courier" charset="0"/>
              </a:rPr>
              <a:t>ggvis</a:t>
            </a:r>
            <a:r>
              <a:rPr lang="en-US" altLang="zh-TW" sz="2000" dirty="0">
                <a:solidFill>
                  <a:schemeClr val="tx1">
                    <a:lumMod val="75000"/>
                    <a:lumOff val="25000"/>
                  </a:schemeClr>
                </a:solidFill>
                <a:latin typeface="Courier" charset="0"/>
                <a:ea typeface="Courier" charset="0"/>
                <a:cs typeface="Courier" charset="0"/>
              </a:rPr>
              <a:t>")</a:t>
            </a:r>
          </a:p>
          <a:p>
            <a:pPr marL="0" indent="-42862">
              <a:lnSpc>
                <a:spcPct val="100000"/>
              </a:lnSpc>
              <a:buNone/>
            </a:pPr>
            <a:r>
              <a:rPr lang="en-US" altLang="zh-TW" sz="2000" i="1" dirty="0">
                <a:solidFill>
                  <a:schemeClr val="tx1">
                    <a:lumMod val="75000"/>
                    <a:lumOff val="25000"/>
                  </a:schemeClr>
                </a:solidFill>
                <a:latin typeface="Courier" charset="0"/>
                <a:ea typeface="Courier" charset="0"/>
                <a:cs typeface="Courier" charset="0"/>
              </a:rPr>
              <a:t># Load packages</a:t>
            </a:r>
          </a:p>
          <a:p>
            <a:pPr marL="0" indent="-42862">
              <a:lnSpc>
                <a:spcPct val="100000"/>
              </a:lnSpc>
              <a:buNone/>
            </a:pPr>
            <a:r>
              <a:rPr lang="en-US" altLang="zh-TW" sz="2000" dirty="0">
                <a:solidFill>
                  <a:schemeClr val="tx1">
                    <a:lumMod val="75000"/>
                    <a:lumOff val="25000"/>
                  </a:schemeClr>
                </a:solidFill>
                <a:latin typeface="Courier" charset="0"/>
                <a:ea typeface="Courier" charset="0"/>
                <a:cs typeface="Courier" charset="0"/>
              </a:rPr>
              <a:t>library("</a:t>
            </a:r>
            <a:r>
              <a:rPr lang="en-US" altLang="zh-TW" sz="2000" dirty="0" err="1">
                <a:solidFill>
                  <a:schemeClr val="tx1">
                    <a:lumMod val="75000"/>
                    <a:lumOff val="25000"/>
                  </a:schemeClr>
                </a:solidFill>
                <a:latin typeface="Courier" charset="0"/>
                <a:ea typeface="Courier" charset="0"/>
                <a:cs typeface="Courier" charset="0"/>
              </a:rPr>
              <a:t>ggvis</a:t>
            </a:r>
            <a:r>
              <a:rPr lang="en-US" altLang="zh-TW" sz="2000" dirty="0">
                <a:solidFill>
                  <a:schemeClr val="tx1">
                    <a:lumMod val="75000"/>
                    <a:lumOff val="25000"/>
                  </a:schemeClr>
                </a:solidFill>
                <a:latin typeface="Courier" charset="0"/>
                <a:ea typeface="Courier" charset="0"/>
                <a:cs typeface="Courier" charset="0"/>
              </a:rPr>
              <a:t>")</a:t>
            </a:r>
          </a:p>
          <a:p>
            <a:pPr marL="0" indent="-42862">
              <a:lnSpc>
                <a:spcPct val="100000"/>
              </a:lnSpc>
              <a:buNone/>
            </a:pPr>
            <a:r>
              <a:rPr kumimoji="1" lang="en-US" altLang="zh-TW" sz="2000" dirty="0">
                <a:solidFill>
                  <a:schemeClr val="tx1">
                    <a:lumMod val="75000"/>
                    <a:lumOff val="25000"/>
                  </a:schemeClr>
                </a:solidFill>
                <a:latin typeface="Courier" charset="0"/>
                <a:ea typeface="Courier" charset="0"/>
                <a:cs typeface="Courier" charset="0"/>
              </a:rPr>
              <a:t>library(ggplot2)</a:t>
            </a:r>
          </a:p>
          <a:p>
            <a:pPr marL="0" indent="-42862">
              <a:lnSpc>
                <a:spcPct val="100000"/>
              </a:lnSpc>
              <a:buNone/>
            </a:pPr>
            <a:r>
              <a:rPr lang="en-US" altLang="zh-TW" sz="2000" dirty="0">
                <a:solidFill>
                  <a:schemeClr val="tx1">
                    <a:lumMod val="75000"/>
                    <a:lumOff val="25000"/>
                  </a:schemeClr>
                </a:solidFill>
                <a:latin typeface="Courier" charset="0"/>
                <a:ea typeface="Courier" charset="0"/>
                <a:cs typeface="Courier" charset="0"/>
              </a:rPr>
              <a:t>library(</a:t>
            </a:r>
            <a:r>
              <a:rPr lang="en-US" altLang="zh-TW" sz="2000" dirty="0" err="1">
                <a:solidFill>
                  <a:schemeClr val="tx1">
                    <a:lumMod val="75000"/>
                    <a:lumOff val="25000"/>
                  </a:schemeClr>
                </a:solidFill>
                <a:latin typeface="Courier" charset="0"/>
                <a:ea typeface="Courier" charset="0"/>
                <a:cs typeface="Courier" charset="0"/>
              </a:rPr>
              <a:t>dplyr</a:t>
            </a:r>
            <a:r>
              <a:rPr lang="en-US" altLang="zh-TW" sz="2000" dirty="0">
                <a:solidFill>
                  <a:schemeClr val="tx1">
                    <a:lumMod val="75000"/>
                    <a:lumOff val="25000"/>
                  </a:schemeClr>
                </a:solidFill>
                <a:latin typeface="Courier" charset="0"/>
                <a:ea typeface="Courier" charset="0"/>
                <a:cs typeface="Courier" charset="0"/>
              </a:rPr>
              <a:t>)</a:t>
            </a:r>
            <a:endParaRPr kumimoji="1" lang="zh-TW" altLang="en-US" sz="2000" dirty="0">
              <a:solidFill>
                <a:schemeClr val="tx1">
                  <a:lumMod val="75000"/>
                  <a:lumOff val="25000"/>
                </a:schemeClr>
              </a:solidFill>
              <a:latin typeface="Courier" charset="0"/>
              <a:ea typeface="Courier" charset="0"/>
              <a:cs typeface="Courier" charset="0"/>
            </a:endParaRPr>
          </a:p>
        </p:txBody>
      </p:sp>
      <p:sp>
        <p:nvSpPr>
          <p:cNvPr id="4" name="文字方塊 3"/>
          <p:cNvSpPr txBox="1"/>
          <p:nvPr/>
        </p:nvSpPr>
        <p:spPr>
          <a:xfrm>
            <a:off x="2896391" y="6584491"/>
            <a:ext cx="6247609"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Juuso </a:t>
            </a:r>
            <a:r>
              <a:rPr kumimoji="1" lang="en-US" altLang="zh-TW" sz="1200" dirty="0" err="1">
                <a:solidFill>
                  <a:schemeClr val="bg1"/>
                </a:solidFill>
                <a:ea typeface="新細明體"/>
              </a:rPr>
              <a:t>Parkkinen</a:t>
            </a:r>
            <a:r>
              <a:rPr kumimoji="1" lang="en-US" altLang="zh-TW" sz="1200" dirty="0">
                <a:solidFill>
                  <a:schemeClr val="bg1"/>
                </a:solidFill>
                <a:ea typeface="新細明體"/>
              </a:rPr>
              <a:t>, http://ouzor.github.io/blog/2014/11/21/interactive-visualizations.html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892374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Sampling for modeling and validation</a:t>
            </a:r>
            <a:endParaRPr kumimoji="1" lang="zh-TW" altLang="en-US" sz="3600" dirty="0"/>
          </a:p>
        </p:txBody>
      </p:sp>
      <p:sp>
        <p:nvSpPr>
          <p:cNvPr id="3" name="內容版面配置區 2"/>
          <p:cNvSpPr>
            <a:spLocks noGrp="1"/>
          </p:cNvSpPr>
          <p:nvPr>
            <p:ph idx="1"/>
          </p:nvPr>
        </p:nvSpPr>
        <p:spPr/>
        <p:txBody>
          <a:bodyPr>
            <a:normAutofit/>
          </a:bodyPr>
          <a:lstStyle/>
          <a:p>
            <a:pPr>
              <a:lnSpc>
                <a:spcPct val="100000"/>
              </a:lnSpc>
            </a:pPr>
            <a:r>
              <a:rPr lang="en-US" altLang="zh-TW" dirty="0"/>
              <a:t>train/calibration, test</a:t>
            </a:r>
          </a:p>
          <a:p>
            <a:pPr>
              <a:lnSpc>
                <a:spcPct val="100000"/>
              </a:lnSpc>
            </a:pPr>
            <a:r>
              <a:rPr lang="en-US" altLang="zh-TW" dirty="0"/>
              <a:t>Splitting into test and training using a random group mark</a:t>
            </a:r>
          </a:p>
          <a:p>
            <a:pPr marL="300038" lvl="1" indent="0">
              <a:lnSpc>
                <a:spcPct val="100000"/>
              </a:lnSpc>
              <a:buNone/>
            </a:pPr>
            <a:r>
              <a:rPr kumimoji="1" lang="en-US" altLang="zh-TW" dirty="0" err="1">
                <a:latin typeface="Courier" charset="0"/>
                <a:ea typeface="Courier" charset="0"/>
                <a:cs typeface="Courier" charset="0"/>
              </a:rPr>
              <a:t>custdata$gp</a:t>
            </a:r>
            <a:r>
              <a:rPr kumimoji="1" lang="en-US" altLang="zh-TW" dirty="0">
                <a:latin typeface="Courier" charset="0"/>
                <a:ea typeface="Courier" charset="0"/>
                <a:cs typeface="Courier" charset="0"/>
              </a:rPr>
              <a:t> &lt;- </a:t>
            </a:r>
            <a:r>
              <a:rPr kumimoji="1" lang="en-US" altLang="zh-TW" dirty="0" err="1">
                <a:latin typeface="Courier" charset="0"/>
                <a:ea typeface="Courier" charset="0"/>
                <a:cs typeface="Courier" charset="0"/>
              </a:rPr>
              <a:t>runif</a:t>
            </a:r>
            <a:r>
              <a:rPr kumimoji="1" lang="en-US" altLang="zh-TW" dirty="0">
                <a:latin typeface="Courier" charset="0"/>
                <a:ea typeface="Courier" charset="0"/>
                <a:cs typeface="Courier" charset="0"/>
              </a:rPr>
              <a:t>(dim(</a:t>
            </a:r>
            <a:r>
              <a:rPr kumimoji="1" lang="en-US" altLang="zh-TW" dirty="0" err="1">
                <a:latin typeface="Courier" charset="0"/>
                <a:ea typeface="Courier" charset="0"/>
                <a:cs typeface="Courier" charset="0"/>
              </a:rPr>
              <a:t>custdata</a:t>
            </a:r>
            <a:r>
              <a:rPr kumimoji="1" lang="en-US" altLang="zh-TW" dirty="0">
                <a:latin typeface="Courier" charset="0"/>
                <a:ea typeface="Courier" charset="0"/>
                <a:cs typeface="Courier" charset="0"/>
              </a:rPr>
              <a:t>)[1])</a:t>
            </a:r>
          </a:p>
          <a:p>
            <a:pPr marL="300038" lvl="1" indent="0">
              <a:lnSpc>
                <a:spcPct val="100000"/>
              </a:lnSpc>
              <a:buNone/>
            </a:pPr>
            <a:r>
              <a:rPr kumimoji="1" lang="en-US" altLang="zh-TW" dirty="0" err="1">
                <a:latin typeface="Courier" charset="0"/>
                <a:ea typeface="Courier" charset="0"/>
                <a:cs typeface="Courier" charset="0"/>
              </a:rPr>
              <a:t>testSet</a:t>
            </a:r>
            <a:r>
              <a:rPr kumimoji="1" lang="en-US" altLang="zh-TW" dirty="0">
                <a:latin typeface="Courier" charset="0"/>
                <a:ea typeface="Courier" charset="0"/>
                <a:cs typeface="Courier" charset="0"/>
              </a:rPr>
              <a:t> &lt;- subset(</a:t>
            </a:r>
            <a:r>
              <a:rPr kumimoji="1" lang="en-US" altLang="zh-TW" dirty="0" err="1">
                <a:latin typeface="Courier" charset="0"/>
                <a:ea typeface="Courier" charset="0"/>
                <a:cs typeface="Courier" charset="0"/>
              </a:rPr>
              <a:t>custdata</a:t>
            </a:r>
            <a:r>
              <a:rPr kumimoji="1" lang="en-US" altLang="zh-TW" dirty="0">
                <a:latin typeface="Courier" charset="0"/>
                <a:ea typeface="Courier" charset="0"/>
                <a:cs typeface="Courier" charset="0"/>
              </a:rPr>
              <a:t>, </a:t>
            </a:r>
            <a:r>
              <a:rPr kumimoji="1" lang="en-US" altLang="zh-TW" dirty="0" err="1">
                <a:latin typeface="Courier" charset="0"/>
                <a:ea typeface="Courier" charset="0"/>
                <a:cs typeface="Courier" charset="0"/>
              </a:rPr>
              <a:t>custdata$gp</a:t>
            </a:r>
            <a:r>
              <a:rPr kumimoji="1" lang="en-US" altLang="zh-TW" dirty="0">
                <a:latin typeface="Courier" charset="0"/>
                <a:ea typeface="Courier" charset="0"/>
                <a:cs typeface="Courier" charset="0"/>
              </a:rPr>
              <a:t> &lt;= 0.1)</a:t>
            </a:r>
          </a:p>
          <a:p>
            <a:pPr marL="300038" lvl="1" indent="0">
              <a:lnSpc>
                <a:spcPct val="100000"/>
              </a:lnSpc>
              <a:buNone/>
            </a:pPr>
            <a:r>
              <a:rPr kumimoji="1" lang="en-US" altLang="zh-TW" dirty="0" err="1">
                <a:latin typeface="Courier" charset="0"/>
                <a:ea typeface="Courier" charset="0"/>
                <a:cs typeface="Courier" charset="0"/>
              </a:rPr>
              <a:t>trainingSet</a:t>
            </a:r>
            <a:r>
              <a:rPr kumimoji="1" lang="en-US" altLang="zh-TW" dirty="0">
                <a:latin typeface="Courier" charset="0"/>
                <a:ea typeface="Courier" charset="0"/>
                <a:cs typeface="Courier" charset="0"/>
              </a:rPr>
              <a:t> &lt;- subset(</a:t>
            </a:r>
            <a:r>
              <a:rPr kumimoji="1" lang="en-US" altLang="zh-TW" dirty="0" err="1">
                <a:latin typeface="Courier" charset="0"/>
                <a:ea typeface="Courier" charset="0"/>
                <a:cs typeface="Courier" charset="0"/>
              </a:rPr>
              <a:t>custdata</a:t>
            </a:r>
            <a:r>
              <a:rPr kumimoji="1" lang="en-US" altLang="zh-TW" dirty="0">
                <a:latin typeface="Courier" charset="0"/>
                <a:ea typeface="Courier" charset="0"/>
                <a:cs typeface="Courier" charset="0"/>
              </a:rPr>
              <a:t>, </a:t>
            </a:r>
            <a:r>
              <a:rPr kumimoji="1" lang="en-US" altLang="zh-TW" dirty="0" err="1">
                <a:latin typeface="Courier" charset="0"/>
                <a:ea typeface="Courier" charset="0"/>
                <a:cs typeface="Courier" charset="0"/>
              </a:rPr>
              <a:t>custdata$gp</a:t>
            </a:r>
            <a:r>
              <a:rPr kumimoji="1" lang="en-US" altLang="zh-TW" dirty="0">
                <a:latin typeface="Courier" charset="0"/>
                <a:ea typeface="Courier" charset="0"/>
                <a:cs typeface="Courier" charset="0"/>
              </a:rPr>
              <a:t> &gt; 0.1)</a:t>
            </a:r>
            <a:endParaRPr kumimoji="1" lang="zh-TW" altLang="en-US" dirty="0">
              <a:latin typeface="Courier" charset="0"/>
              <a:ea typeface="Courier" charset="0"/>
              <a:cs typeface="Courier" charset="0"/>
            </a:endParaRPr>
          </a:p>
        </p:txBody>
      </p:sp>
      <p:sp>
        <p:nvSpPr>
          <p:cNvPr id="5" name="TextBox 4">
            <a:extLst>
              <a:ext uri="{FF2B5EF4-FFF2-40B4-BE49-F238E27FC236}">
                <a16:creationId xmlns:a16="http://schemas.microsoft.com/office/drawing/2014/main" id="{D7CAE8DC-26FD-406A-9135-A6285B68317D}"/>
              </a:ext>
            </a:extLst>
          </p:cNvPr>
          <p:cNvSpPr txBox="1"/>
          <p:nvPr/>
        </p:nvSpPr>
        <p:spPr>
          <a:xfrm>
            <a:off x="5412658" y="6539856"/>
            <a:ext cx="45024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 </a:t>
            </a:r>
            <a:r>
              <a:rPr lang="en-US" altLang="zh-TW" sz="1200" dirty="0">
                <a:solidFill>
                  <a:schemeClr val="bg1"/>
                </a:solidFill>
                <a:ea typeface="新細明體"/>
              </a:rPr>
              <a:t>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460901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Prepare data</a:t>
            </a:r>
            <a:endParaRPr kumimoji="1" lang="zh-TW" altLang="en-US" dirty="0"/>
          </a:p>
        </p:txBody>
      </p:sp>
      <p:sp>
        <p:nvSpPr>
          <p:cNvPr id="3" name="內容版面配置區 2"/>
          <p:cNvSpPr>
            <a:spLocks noGrp="1"/>
          </p:cNvSpPr>
          <p:nvPr>
            <p:ph idx="1"/>
          </p:nvPr>
        </p:nvSpPr>
        <p:spPr/>
        <p:txBody>
          <a:bodyPr>
            <a:noAutofit/>
          </a:bodyPr>
          <a:lstStyle/>
          <a:p>
            <a:pPr marL="0" indent="0">
              <a:lnSpc>
                <a:spcPct val="100000"/>
              </a:lnSpc>
              <a:buNone/>
            </a:pPr>
            <a:r>
              <a:rPr lang="en-US" altLang="zh-TW" sz="1600" i="1" dirty="0">
                <a:solidFill>
                  <a:schemeClr val="tx1">
                    <a:lumMod val="75000"/>
                    <a:lumOff val="25000"/>
                  </a:schemeClr>
                </a:solidFill>
                <a:latin typeface="Courier" charset="0"/>
                <a:ea typeface="Courier" charset="0"/>
                <a:cs typeface="Courier" charset="0"/>
              </a:rPr>
              <a:t># Define image sizes</a:t>
            </a:r>
          </a:p>
          <a:p>
            <a:pPr marL="0" indent="0">
              <a:lnSpc>
                <a:spcPct val="100000"/>
              </a:lnSpc>
              <a:buNone/>
            </a:pPr>
            <a:r>
              <a:rPr lang="en-US" altLang="zh-TW" sz="1600" dirty="0" err="1">
                <a:solidFill>
                  <a:schemeClr val="tx1">
                    <a:lumMod val="75000"/>
                    <a:lumOff val="25000"/>
                  </a:schemeClr>
                </a:solidFill>
                <a:latin typeface="Courier" charset="0"/>
                <a:ea typeface="Courier" charset="0"/>
                <a:cs typeface="Courier" charset="0"/>
              </a:rPr>
              <a:t>img.width</a:t>
            </a:r>
            <a:r>
              <a:rPr lang="en-US" altLang="zh-TW" sz="1600" dirty="0">
                <a:solidFill>
                  <a:schemeClr val="tx1">
                    <a:lumMod val="75000"/>
                    <a:lumOff val="25000"/>
                  </a:schemeClr>
                </a:solidFill>
                <a:latin typeface="Courier" charset="0"/>
                <a:ea typeface="Courier" charset="0"/>
                <a:cs typeface="Courier" charset="0"/>
              </a:rPr>
              <a:t> &lt;- 450</a:t>
            </a:r>
          </a:p>
          <a:p>
            <a:pPr marL="0" indent="0">
              <a:lnSpc>
                <a:spcPct val="100000"/>
              </a:lnSpc>
              <a:buNone/>
            </a:pPr>
            <a:r>
              <a:rPr lang="en-US" altLang="zh-TW" sz="1600" dirty="0" err="1">
                <a:solidFill>
                  <a:schemeClr val="tx1">
                    <a:lumMod val="75000"/>
                    <a:lumOff val="25000"/>
                  </a:schemeClr>
                </a:solidFill>
                <a:latin typeface="Courier" charset="0"/>
                <a:ea typeface="Courier" charset="0"/>
                <a:cs typeface="Courier" charset="0"/>
              </a:rPr>
              <a:t>img.height</a:t>
            </a:r>
            <a:r>
              <a:rPr lang="en-US" altLang="zh-TW" sz="1600" dirty="0">
                <a:solidFill>
                  <a:schemeClr val="tx1">
                    <a:lumMod val="75000"/>
                    <a:lumOff val="25000"/>
                  </a:schemeClr>
                </a:solidFill>
                <a:latin typeface="Courier" charset="0"/>
                <a:ea typeface="Courier" charset="0"/>
                <a:cs typeface="Courier" charset="0"/>
              </a:rPr>
              <a:t> &lt;- 300</a:t>
            </a:r>
          </a:p>
          <a:p>
            <a:pPr marL="0" indent="0">
              <a:lnSpc>
                <a:spcPct val="100000"/>
              </a:lnSpc>
              <a:buNone/>
            </a:pPr>
            <a:r>
              <a:rPr lang="en-US" altLang="zh-TW" sz="1600" i="1" dirty="0">
                <a:solidFill>
                  <a:schemeClr val="tx1">
                    <a:lumMod val="75000"/>
                    <a:lumOff val="25000"/>
                  </a:schemeClr>
                </a:solidFill>
                <a:latin typeface="Courier" charset="0"/>
                <a:ea typeface="Courier" charset="0"/>
                <a:cs typeface="Courier" charset="0"/>
              </a:rPr>
              <a:t># Use </a:t>
            </a:r>
            <a:r>
              <a:rPr lang="en-US" altLang="zh-TW" sz="1600" i="1" dirty="0" err="1">
                <a:solidFill>
                  <a:schemeClr val="tx1">
                    <a:lumMod val="75000"/>
                    <a:lumOff val="25000"/>
                  </a:schemeClr>
                </a:solidFill>
                <a:latin typeface="Courier" charset="0"/>
                <a:ea typeface="Courier" charset="0"/>
                <a:cs typeface="Courier" charset="0"/>
              </a:rPr>
              <a:t>mtcars</a:t>
            </a:r>
            <a:r>
              <a:rPr lang="en-US" altLang="zh-TW" sz="1600" i="1" dirty="0">
                <a:solidFill>
                  <a:schemeClr val="tx1">
                    <a:lumMod val="75000"/>
                    <a:lumOff val="25000"/>
                  </a:schemeClr>
                </a:solidFill>
                <a:latin typeface="Courier" charset="0"/>
                <a:ea typeface="Courier" charset="0"/>
                <a:cs typeface="Courier" charset="0"/>
              </a:rPr>
              <a:t> data </a:t>
            </a:r>
            <a:r>
              <a:rPr lang="en-US" altLang="zh-TW" sz="1600" dirty="0">
                <a:solidFill>
                  <a:schemeClr val="tx1">
                    <a:lumMod val="75000"/>
                    <a:lumOff val="25000"/>
                  </a:schemeClr>
                </a:solidFill>
                <a:latin typeface="Courier" charset="0"/>
                <a:ea typeface="Courier" charset="0"/>
                <a:cs typeface="Courier" charset="0"/>
              </a:rPr>
              <a:t>data(</a:t>
            </a:r>
            <a:r>
              <a:rPr lang="en-US" altLang="zh-TW" sz="1600" dirty="0" err="1">
                <a:solidFill>
                  <a:schemeClr val="tx1">
                    <a:lumMod val="75000"/>
                    <a:lumOff val="25000"/>
                  </a:schemeClr>
                </a:solidFill>
                <a:latin typeface="Courier" charset="0"/>
                <a:ea typeface="Courier" charset="0"/>
                <a:cs typeface="Courier" charset="0"/>
              </a:rPr>
              <a:t>mtcars</a:t>
            </a:r>
            <a:r>
              <a:rPr lang="en-US" altLang="zh-TW" sz="1600" dirty="0">
                <a:solidFill>
                  <a:schemeClr val="tx1">
                    <a:lumMod val="75000"/>
                    <a:lumOff val="25000"/>
                  </a:schemeClr>
                </a:solidFill>
                <a:latin typeface="Courier" charset="0"/>
                <a:ea typeface="Courier" charset="0"/>
                <a:cs typeface="Courier" charset="0"/>
              </a:rPr>
              <a:t>)</a:t>
            </a:r>
          </a:p>
          <a:p>
            <a:pPr marL="0" indent="0">
              <a:lnSpc>
                <a:spcPct val="100000"/>
              </a:lnSpc>
              <a:buNone/>
            </a:pPr>
            <a:r>
              <a:rPr lang="en-US" altLang="zh-TW" sz="1600" dirty="0" err="1">
                <a:solidFill>
                  <a:schemeClr val="tx1">
                    <a:lumMod val="75000"/>
                    <a:lumOff val="25000"/>
                  </a:schemeClr>
                </a:solidFill>
                <a:latin typeface="Courier" charset="0"/>
                <a:ea typeface="Courier" charset="0"/>
                <a:cs typeface="Courier" charset="0"/>
              </a:rPr>
              <a:t>mtcars$cyl</a:t>
            </a:r>
            <a:r>
              <a:rPr lang="en-US" altLang="zh-TW" sz="1600" dirty="0">
                <a:solidFill>
                  <a:schemeClr val="tx1">
                    <a:lumMod val="75000"/>
                    <a:lumOff val="25000"/>
                  </a:schemeClr>
                </a:solidFill>
                <a:latin typeface="Courier" charset="0"/>
                <a:ea typeface="Courier" charset="0"/>
                <a:cs typeface="Courier" charset="0"/>
              </a:rPr>
              <a:t> &lt;- factor(</a:t>
            </a:r>
            <a:r>
              <a:rPr lang="en-US" altLang="zh-TW" sz="1600" dirty="0" err="1">
                <a:solidFill>
                  <a:schemeClr val="tx1">
                    <a:lumMod val="75000"/>
                    <a:lumOff val="25000"/>
                  </a:schemeClr>
                </a:solidFill>
                <a:latin typeface="Courier" charset="0"/>
                <a:ea typeface="Courier" charset="0"/>
                <a:cs typeface="Courier" charset="0"/>
              </a:rPr>
              <a:t>mtcars$cyl</a:t>
            </a:r>
            <a:r>
              <a:rPr lang="en-US" altLang="zh-TW" sz="1600" dirty="0">
                <a:solidFill>
                  <a:schemeClr val="tx1">
                    <a:lumMod val="75000"/>
                    <a:lumOff val="25000"/>
                  </a:schemeClr>
                </a:solidFill>
                <a:latin typeface="Courier" charset="0"/>
                <a:ea typeface="Courier" charset="0"/>
                <a:cs typeface="Courier" charset="0"/>
              </a:rPr>
              <a:t>)</a:t>
            </a:r>
          </a:p>
          <a:p>
            <a:pPr marL="0" indent="0">
              <a:lnSpc>
                <a:spcPct val="100000"/>
              </a:lnSpc>
              <a:buNone/>
            </a:pPr>
            <a:r>
              <a:rPr lang="en-US" altLang="zh-TW" sz="1600" dirty="0" err="1">
                <a:solidFill>
                  <a:schemeClr val="tx1">
                    <a:lumMod val="75000"/>
                    <a:lumOff val="25000"/>
                  </a:schemeClr>
                </a:solidFill>
                <a:latin typeface="Courier" charset="0"/>
                <a:ea typeface="Courier" charset="0"/>
                <a:cs typeface="Courier" charset="0"/>
              </a:rPr>
              <a:t>mtcars$am</a:t>
            </a:r>
            <a:r>
              <a:rPr lang="en-US" altLang="zh-TW" sz="1600" dirty="0">
                <a:solidFill>
                  <a:schemeClr val="tx1">
                    <a:lumMod val="75000"/>
                    <a:lumOff val="25000"/>
                  </a:schemeClr>
                </a:solidFill>
                <a:latin typeface="Courier" charset="0"/>
                <a:ea typeface="Courier" charset="0"/>
                <a:cs typeface="Courier" charset="0"/>
              </a:rPr>
              <a:t> &lt;- factor(</a:t>
            </a:r>
            <a:r>
              <a:rPr lang="en-US" altLang="zh-TW" sz="1600" dirty="0" err="1">
                <a:solidFill>
                  <a:schemeClr val="tx1">
                    <a:lumMod val="75000"/>
                    <a:lumOff val="25000"/>
                  </a:schemeClr>
                </a:solidFill>
                <a:latin typeface="Courier" charset="0"/>
                <a:ea typeface="Courier" charset="0"/>
                <a:cs typeface="Courier" charset="0"/>
              </a:rPr>
              <a:t>mtcars$am</a:t>
            </a:r>
            <a:r>
              <a:rPr lang="en-US" altLang="zh-TW" sz="1600" dirty="0">
                <a:solidFill>
                  <a:schemeClr val="tx1">
                    <a:lumMod val="75000"/>
                    <a:lumOff val="25000"/>
                  </a:schemeClr>
                </a:solidFill>
                <a:latin typeface="Courier" charset="0"/>
                <a:ea typeface="Courier" charset="0"/>
                <a:cs typeface="Courier" charset="0"/>
              </a:rPr>
              <a:t>)</a:t>
            </a:r>
          </a:p>
          <a:p>
            <a:pPr marL="0" indent="0">
              <a:lnSpc>
                <a:spcPct val="100000"/>
              </a:lnSpc>
              <a:buNone/>
            </a:pPr>
            <a:r>
              <a:rPr lang="en-US" altLang="zh-TW" sz="1600" i="1" dirty="0">
                <a:solidFill>
                  <a:schemeClr val="tx1">
                    <a:lumMod val="75000"/>
                    <a:lumOff val="25000"/>
                  </a:schemeClr>
                </a:solidFill>
                <a:latin typeface="Courier" charset="0"/>
                <a:ea typeface="Courier" charset="0"/>
                <a:cs typeface="Courier" charset="0"/>
              </a:rPr>
              <a:t># Compute mean mpg per </a:t>
            </a:r>
            <a:r>
              <a:rPr lang="en-US" altLang="zh-TW" sz="1600" i="1" dirty="0" err="1">
                <a:solidFill>
                  <a:schemeClr val="tx1">
                    <a:lumMod val="75000"/>
                    <a:lumOff val="25000"/>
                  </a:schemeClr>
                </a:solidFill>
                <a:latin typeface="Courier" charset="0"/>
                <a:ea typeface="Courier" charset="0"/>
                <a:cs typeface="Courier" charset="0"/>
              </a:rPr>
              <a:t>cyl</a:t>
            </a:r>
            <a:r>
              <a:rPr lang="en-US" altLang="zh-TW" sz="1600" i="1" dirty="0">
                <a:solidFill>
                  <a:schemeClr val="tx1">
                    <a:lumMod val="75000"/>
                    <a:lumOff val="25000"/>
                  </a:schemeClr>
                </a:solidFill>
                <a:latin typeface="Courier" charset="0"/>
                <a:ea typeface="Courier" charset="0"/>
                <a:cs typeface="Courier" charset="0"/>
              </a:rPr>
              <a:t> and am, by library("</a:t>
            </a:r>
            <a:r>
              <a:rPr lang="en-US" altLang="zh-TW" sz="1600" i="1" dirty="0" err="1">
                <a:solidFill>
                  <a:schemeClr val="tx1">
                    <a:lumMod val="75000"/>
                    <a:lumOff val="25000"/>
                  </a:schemeClr>
                </a:solidFill>
                <a:latin typeface="Courier" charset="0"/>
                <a:ea typeface="Courier" charset="0"/>
                <a:cs typeface="Courier" charset="0"/>
              </a:rPr>
              <a:t>dplyr</a:t>
            </a:r>
            <a:r>
              <a:rPr lang="en-US" altLang="zh-TW" sz="1600" i="1" dirty="0">
                <a:solidFill>
                  <a:schemeClr val="tx1">
                    <a:lumMod val="75000"/>
                    <a:lumOff val="25000"/>
                  </a:schemeClr>
                </a:solidFill>
                <a:latin typeface="Courier" charset="0"/>
                <a:ea typeface="Courier" charset="0"/>
                <a:cs typeface="Courier" charset="0"/>
              </a:rPr>
              <a:t>") </a:t>
            </a:r>
          </a:p>
          <a:p>
            <a:pPr marL="0" indent="0">
              <a:lnSpc>
                <a:spcPct val="100000"/>
              </a:lnSpc>
              <a:buNone/>
            </a:pPr>
            <a:r>
              <a:rPr lang="en-US" altLang="zh-TW" sz="1600" dirty="0" err="1">
                <a:solidFill>
                  <a:schemeClr val="tx1">
                    <a:lumMod val="75000"/>
                    <a:lumOff val="25000"/>
                  </a:schemeClr>
                </a:solidFill>
                <a:latin typeface="Courier" charset="0"/>
                <a:ea typeface="Courier" charset="0"/>
                <a:cs typeface="Courier" charset="0"/>
              </a:rPr>
              <a:t>mtcars.mean</a:t>
            </a:r>
            <a:r>
              <a:rPr lang="en-US" altLang="zh-TW" sz="1600" dirty="0">
                <a:solidFill>
                  <a:schemeClr val="tx1">
                    <a:lumMod val="75000"/>
                    <a:lumOff val="25000"/>
                  </a:schemeClr>
                </a:solidFill>
                <a:latin typeface="Courier" charset="0"/>
                <a:ea typeface="Courier" charset="0"/>
                <a:cs typeface="Courier" charset="0"/>
              </a:rPr>
              <a:t> &lt;- </a:t>
            </a:r>
            <a:r>
              <a:rPr lang="en-US" altLang="zh-TW" sz="1600" dirty="0" err="1">
                <a:solidFill>
                  <a:schemeClr val="tx1">
                    <a:lumMod val="75000"/>
                    <a:lumOff val="25000"/>
                  </a:schemeClr>
                </a:solidFill>
                <a:latin typeface="Courier" charset="0"/>
                <a:ea typeface="Courier" charset="0"/>
                <a:cs typeface="Courier" charset="0"/>
              </a:rPr>
              <a:t>mtcars</a:t>
            </a:r>
            <a:r>
              <a:rPr lang="en-US" altLang="zh-TW" sz="1600" dirty="0">
                <a:solidFill>
                  <a:schemeClr val="tx1">
                    <a:lumMod val="75000"/>
                    <a:lumOff val="25000"/>
                  </a:schemeClr>
                </a:solidFill>
                <a:latin typeface="Courier" charset="0"/>
                <a:ea typeface="Courier" charset="0"/>
                <a:cs typeface="Courier" charset="0"/>
              </a:rPr>
              <a:t> %&gt;% </a:t>
            </a:r>
            <a:r>
              <a:rPr lang="en-US" altLang="zh-TW" sz="1600" dirty="0" err="1">
                <a:solidFill>
                  <a:schemeClr val="tx1">
                    <a:lumMod val="75000"/>
                    <a:lumOff val="25000"/>
                  </a:schemeClr>
                </a:solidFill>
                <a:latin typeface="Courier" charset="0"/>
                <a:ea typeface="Courier" charset="0"/>
                <a:cs typeface="Courier" charset="0"/>
              </a:rPr>
              <a:t>dplyr</a:t>
            </a:r>
            <a:r>
              <a:rPr lang="en-US" altLang="zh-TW" sz="1600" dirty="0">
                <a:solidFill>
                  <a:schemeClr val="tx1">
                    <a:lumMod val="75000"/>
                    <a:lumOff val="25000"/>
                  </a:schemeClr>
                </a:solidFill>
                <a:latin typeface="Courier" charset="0"/>
                <a:ea typeface="Courier" charset="0"/>
                <a:cs typeface="Courier" charset="0"/>
              </a:rPr>
              <a:t>::</a:t>
            </a:r>
            <a:r>
              <a:rPr lang="en-US" altLang="zh-TW" sz="1600" dirty="0" err="1">
                <a:solidFill>
                  <a:schemeClr val="tx1">
                    <a:lumMod val="75000"/>
                    <a:lumOff val="25000"/>
                  </a:schemeClr>
                </a:solidFill>
                <a:latin typeface="Courier" charset="0"/>
                <a:ea typeface="Courier" charset="0"/>
                <a:cs typeface="Courier" charset="0"/>
              </a:rPr>
              <a:t>group_by</a:t>
            </a:r>
            <a:r>
              <a:rPr lang="en-US" altLang="zh-TW" sz="1600" dirty="0">
                <a:solidFill>
                  <a:schemeClr val="tx1">
                    <a:lumMod val="75000"/>
                    <a:lumOff val="25000"/>
                  </a:schemeClr>
                </a:solidFill>
                <a:latin typeface="Courier" charset="0"/>
                <a:ea typeface="Courier" charset="0"/>
                <a:cs typeface="Courier" charset="0"/>
              </a:rPr>
              <a:t>(</a:t>
            </a:r>
            <a:r>
              <a:rPr lang="en-US" altLang="zh-TW" sz="1600" dirty="0" err="1">
                <a:solidFill>
                  <a:schemeClr val="tx1">
                    <a:lumMod val="75000"/>
                    <a:lumOff val="25000"/>
                  </a:schemeClr>
                </a:solidFill>
                <a:latin typeface="Courier" charset="0"/>
                <a:ea typeface="Courier" charset="0"/>
                <a:cs typeface="Courier" charset="0"/>
              </a:rPr>
              <a:t>cyl</a:t>
            </a:r>
            <a:r>
              <a:rPr lang="en-US" altLang="zh-TW" sz="1600" dirty="0">
                <a:solidFill>
                  <a:schemeClr val="tx1">
                    <a:lumMod val="75000"/>
                    <a:lumOff val="25000"/>
                  </a:schemeClr>
                </a:solidFill>
                <a:latin typeface="Courier" charset="0"/>
                <a:ea typeface="Courier" charset="0"/>
                <a:cs typeface="Courier" charset="0"/>
              </a:rPr>
              <a:t>, am) %&gt;% </a:t>
            </a:r>
          </a:p>
          <a:p>
            <a:pPr marL="0" indent="0">
              <a:lnSpc>
                <a:spcPct val="100000"/>
              </a:lnSpc>
              <a:buNone/>
            </a:pPr>
            <a:r>
              <a:rPr lang="en-US" altLang="zh-TW" sz="1600" dirty="0">
                <a:solidFill>
                  <a:schemeClr val="tx1">
                    <a:lumMod val="75000"/>
                    <a:lumOff val="25000"/>
                  </a:schemeClr>
                </a:solidFill>
                <a:latin typeface="Courier" charset="0"/>
                <a:ea typeface="Courier" charset="0"/>
                <a:cs typeface="Courier" charset="0"/>
              </a:rPr>
              <a:t>  </a:t>
            </a:r>
            <a:r>
              <a:rPr lang="en-US" altLang="zh-TW" sz="1600" dirty="0" err="1">
                <a:solidFill>
                  <a:schemeClr val="tx1">
                    <a:lumMod val="75000"/>
                    <a:lumOff val="25000"/>
                  </a:schemeClr>
                </a:solidFill>
                <a:latin typeface="Courier" charset="0"/>
                <a:ea typeface="Courier" charset="0"/>
                <a:cs typeface="Courier" charset="0"/>
              </a:rPr>
              <a:t>dplyr</a:t>
            </a:r>
            <a:r>
              <a:rPr lang="en-US" altLang="zh-TW" sz="1600" dirty="0">
                <a:solidFill>
                  <a:schemeClr val="tx1">
                    <a:lumMod val="75000"/>
                    <a:lumOff val="25000"/>
                  </a:schemeClr>
                </a:solidFill>
                <a:latin typeface="Courier" charset="0"/>
                <a:ea typeface="Courier" charset="0"/>
                <a:cs typeface="Courier" charset="0"/>
              </a:rPr>
              <a:t>::</a:t>
            </a:r>
            <a:r>
              <a:rPr lang="en-US" altLang="zh-TW" sz="1600" dirty="0" err="1">
                <a:solidFill>
                  <a:schemeClr val="tx1">
                    <a:lumMod val="75000"/>
                    <a:lumOff val="25000"/>
                  </a:schemeClr>
                </a:solidFill>
                <a:latin typeface="Courier" charset="0"/>
                <a:ea typeface="Courier" charset="0"/>
                <a:cs typeface="Courier" charset="0"/>
              </a:rPr>
              <a:t>summarise</a:t>
            </a:r>
            <a:r>
              <a:rPr lang="en-US" altLang="zh-TW" sz="1600" dirty="0">
                <a:solidFill>
                  <a:schemeClr val="tx1">
                    <a:lumMod val="75000"/>
                    <a:lumOff val="25000"/>
                  </a:schemeClr>
                </a:solidFill>
                <a:latin typeface="Courier" charset="0"/>
                <a:ea typeface="Courier" charset="0"/>
                <a:cs typeface="Courier" charset="0"/>
              </a:rPr>
              <a:t>(</a:t>
            </a:r>
            <a:r>
              <a:rPr lang="en-US" altLang="zh-TW" sz="1600" dirty="0" err="1">
                <a:solidFill>
                  <a:schemeClr val="tx1">
                    <a:lumMod val="75000"/>
                    <a:lumOff val="25000"/>
                  </a:schemeClr>
                </a:solidFill>
                <a:latin typeface="Courier" charset="0"/>
                <a:ea typeface="Courier" charset="0"/>
                <a:cs typeface="Courier" charset="0"/>
              </a:rPr>
              <a:t>mpg_mean</a:t>
            </a:r>
            <a:r>
              <a:rPr lang="en-US" altLang="zh-TW" sz="1600" dirty="0">
                <a:solidFill>
                  <a:schemeClr val="tx1">
                    <a:lumMod val="75000"/>
                    <a:lumOff val="25000"/>
                  </a:schemeClr>
                </a:solidFill>
                <a:latin typeface="Courier" charset="0"/>
                <a:ea typeface="Courier" charset="0"/>
                <a:cs typeface="Courier" charset="0"/>
              </a:rPr>
              <a:t>=mean(mpg)) %&gt;% </a:t>
            </a:r>
          </a:p>
          <a:p>
            <a:pPr marL="0" indent="0">
              <a:lnSpc>
                <a:spcPct val="100000"/>
              </a:lnSpc>
              <a:buNone/>
            </a:pPr>
            <a:r>
              <a:rPr lang="en-US" altLang="zh-TW" sz="1600" dirty="0">
                <a:solidFill>
                  <a:schemeClr val="tx1">
                    <a:lumMod val="75000"/>
                    <a:lumOff val="25000"/>
                  </a:schemeClr>
                </a:solidFill>
                <a:latin typeface="Courier" charset="0"/>
                <a:ea typeface="Courier" charset="0"/>
                <a:cs typeface="Courier" charset="0"/>
              </a:rPr>
              <a:t>  </a:t>
            </a:r>
            <a:r>
              <a:rPr lang="en-US" altLang="zh-TW" sz="1600" dirty="0" err="1">
                <a:solidFill>
                  <a:schemeClr val="tx1">
                    <a:lumMod val="75000"/>
                    <a:lumOff val="25000"/>
                  </a:schemeClr>
                </a:solidFill>
                <a:latin typeface="Courier" charset="0"/>
                <a:ea typeface="Courier" charset="0"/>
                <a:cs typeface="Courier" charset="0"/>
              </a:rPr>
              <a:t>dplyr</a:t>
            </a:r>
            <a:r>
              <a:rPr lang="en-US" altLang="zh-TW" sz="1600" dirty="0">
                <a:solidFill>
                  <a:schemeClr val="tx1">
                    <a:lumMod val="75000"/>
                    <a:lumOff val="25000"/>
                  </a:schemeClr>
                </a:solidFill>
                <a:latin typeface="Courier" charset="0"/>
                <a:ea typeface="Courier" charset="0"/>
                <a:cs typeface="Courier" charset="0"/>
              </a:rPr>
              <a:t>::select(</a:t>
            </a:r>
            <a:r>
              <a:rPr lang="en-US" altLang="zh-TW" sz="1600" dirty="0" err="1">
                <a:solidFill>
                  <a:schemeClr val="tx1">
                    <a:lumMod val="75000"/>
                    <a:lumOff val="25000"/>
                  </a:schemeClr>
                </a:solidFill>
                <a:latin typeface="Courier" charset="0"/>
                <a:ea typeface="Courier" charset="0"/>
                <a:cs typeface="Courier" charset="0"/>
              </a:rPr>
              <a:t>cyl</a:t>
            </a:r>
            <a:r>
              <a:rPr lang="en-US" altLang="zh-TW" sz="1600" dirty="0">
                <a:solidFill>
                  <a:schemeClr val="tx1">
                    <a:lumMod val="75000"/>
                    <a:lumOff val="25000"/>
                  </a:schemeClr>
                </a:solidFill>
                <a:latin typeface="Courier" charset="0"/>
                <a:ea typeface="Courier" charset="0"/>
                <a:cs typeface="Courier" charset="0"/>
              </a:rPr>
              <a:t>, am, </a:t>
            </a:r>
            <a:r>
              <a:rPr lang="en-US" altLang="zh-TW" sz="1600" dirty="0" err="1">
                <a:solidFill>
                  <a:schemeClr val="tx1">
                    <a:lumMod val="75000"/>
                    <a:lumOff val="25000"/>
                  </a:schemeClr>
                </a:solidFill>
                <a:latin typeface="Courier" charset="0"/>
                <a:ea typeface="Courier" charset="0"/>
                <a:cs typeface="Courier" charset="0"/>
              </a:rPr>
              <a:t>mpg_mean</a:t>
            </a:r>
            <a:r>
              <a:rPr lang="en-US" altLang="zh-TW" sz="1600" dirty="0">
                <a:solidFill>
                  <a:schemeClr val="tx1">
                    <a:lumMod val="75000"/>
                    <a:lumOff val="25000"/>
                  </a:schemeClr>
                </a:solidFill>
                <a:latin typeface="Courier" charset="0"/>
                <a:ea typeface="Courier" charset="0"/>
                <a:cs typeface="Courier" charset="0"/>
              </a:rPr>
              <a:t>) %&gt;% ungroup()</a:t>
            </a:r>
            <a:endParaRPr kumimoji="1" lang="zh-TW" altLang="en-US" sz="1600" dirty="0">
              <a:solidFill>
                <a:schemeClr val="tx1">
                  <a:lumMod val="75000"/>
                  <a:lumOff val="25000"/>
                </a:schemeClr>
              </a:solidFill>
              <a:latin typeface="Courier" charset="0"/>
              <a:ea typeface="Courier" charset="0"/>
              <a:cs typeface="Courier" charset="0"/>
            </a:endParaRPr>
          </a:p>
        </p:txBody>
      </p:sp>
      <p:sp>
        <p:nvSpPr>
          <p:cNvPr id="4" name="文字方塊 3"/>
          <p:cNvSpPr txBox="1"/>
          <p:nvPr/>
        </p:nvSpPr>
        <p:spPr>
          <a:xfrm>
            <a:off x="2902215" y="6554413"/>
            <a:ext cx="6247609"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Juuso </a:t>
            </a:r>
            <a:r>
              <a:rPr kumimoji="1" lang="en-US" altLang="zh-TW" sz="1200" dirty="0" err="1">
                <a:solidFill>
                  <a:schemeClr val="bg1"/>
                </a:solidFill>
                <a:ea typeface="新細明體"/>
              </a:rPr>
              <a:t>Parkkinen</a:t>
            </a:r>
            <a:r>
              <a:rPr kumimoji="1" lang="en-US" altLang="zh-TW" sz="1200" dirty="0">
                <a:solidFill>
                  <a:schemeClr val="bg1"/>
                </a:solidFill>
                <a:ea typeface="新細明體"/>
              </a:rPr>
              <a:t>, http://ouzor.github.io/blog/2014/11/21/interactive-visualizations.html</a:t>
            </a:r>
            <a:endParaRPr lang="zh-TW" altLang="en-US" sz="1200" dirty="0">
              <a:solidFill>
                <a:schemeClr val="bg1"/>
              </a:solidFill>
              <a:ea typeface="新細明體"/>
              <a:cs typeface="Calibri"/>
            </a:endParaRPr>
          </a:p>
        </p:txBody>
      </p:sp>
    </p:spTree>
    <p:extLst>
      <p:ext uri="{BB962C8B-B14F-4D97-AF65-F5344CB8AC3E}">
        <p14:creationId xmlns:p14="http://schemas.microsoft.com/office/powerpoint/2010/main" val="3655547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Histograms</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err="1"/>
              <a:t>ggplot</a:t>
            </a:r>
            <a:endParaRPr lang="en-US" altLang="zh-TW" dirty="0"/>
          </a:p>
          <a:p>
            <a:pPr marL="642937" lvl="2" indent="0">
              <a:lnSpc>
                <a:spcPct val="100000"/>
              </a:lnSpc>
              <a:buNone/>
            </a:pPr>
            <a:r>
              <a:rPr lang="en-US" altLang="zh-TW" dirty="0" err="1">
                <a:latin typeface="Courier" charset="0"/>
                <a:ea typeface="Courier" charset="0"/>
                <a:cs typeface="Courier" charset="0"/>
              </a:rPr>
              <a:t>hist.ggplot</a:t>
            </a:r>
            <a:r>
              <a:rPr lang="en-US" altLang="zh-TW" dirty="0">
                <a:latin typeface="Courier" charset="0"/>
                <a:ea typeface="Courier" charset="0"/>
                <a:cs typeface="Courier" charset="0"/>
              </a:rPr>
              <a:t> &lt;- </a:t>
            </a:r>
            <a:r>
              <a:rPr lang="en-US" altLang="zh-TW" dirty="0" err="1">
                <a:latin typeface="Courier" charset="0"/>
                <a:ea typeface="Courier" charset="0"/>
                <a:cs typeface="Courier" charset="0"/>
              </a:rPr>
              <a:t>ggplot</a:t>
            </a:r>
            <a:r>
              <a:rPr lang="en-US" altLang="zh-TW" dirty="0">
                <a:latin typeface="Courier" charset="0"/>
                <a:ea typeface="Courier" charset="0"/>
                <a:cs typeface="Courier" charset="0"/>
              </a:rPr>
              <a:t>(</a:t>
            </a: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a:t>
            </a:r>
            <a:r>
              <a:rPr lang="en-US" altLang="zh-TW" dirty="0" err="1">
                <a:latin typeface="Courier" charset="0"/>
                <a:ea typeface="Courier" charset="0"/>
                <a:cs typeface="Courier" charset="0"/>
              </a:rPr>
              <a:t>aes</a:t>
            </a:r>
            <a:r>
              <a:rPr lang="en-US" altLang="zh-TW" dirty="0">
                <a:latin typeface="Courier" charset="0"/>
                <a:ea typeface="Courier" charset="0"/>
                <a:cs typeface="Courier" charset="0"/>
              </a:rPr>
              <a:t>(x=mpg)) + </a:t>
            </a:r>
            <a:r>
              <a:rPr lang="en-US" altLang="zh-TW" dirty="0" err="1">
                <a:latin typeface="Courier" charset="0"/>
                <a:ea typeface="Courier" charset="0"/>
                <a:cs typeface="Courier" charset="0"/>
              </a:rPr>
              <a:t>geom_histogram</a:t>
            </a:r>
            <a:r>
              <a:rPr lang="en-US" altLang="zh-TW" dirty="0">
                <a:latin typeface="Courier" charset="0"/>
                <a:ea typeface="Courier" charset="0"/>
                <a:cs typeface="Courier" charset="0"/>
              </a:rPr>
              <a:t>(</a:t>
            </a:r>
            <a:r>
              <a:rPr lang="en-US" altLang="zh-TW" dirty="0" err="1">
                <a:latin typeface="Courier" charset="0"/>
                <a:ea typeface="Courier" charset="0"/>
                <a:cs typeface="Courier" charset="0"/>
              </a:rPr>
              <a:t>binwidth</a:t>
            </a:r>
            <a:r>
              <a:rPr lang="en-US" altLang="zh-TW" dirty="0">
                <a:latin typeface="Courier" charset="0"/>
                <a:ea typeface="Courier" charset="0"/>
                <a:cs typeface="Courier" charset="0"/>
              </a:rPr>
              <a:t>=1)</a:t>
            </a:r>
          </a:p>
          <a:p>
            <a:pPr marL="642937" lvl="2" indent="0">
              <a:lnSpc>
                <a:spcPct val="100000"/>
              </a:lnSpc>
              <a:buNone/>
            </a:pPr>
            <a:r>
              <a:rPr lang="en-US" altLang="zh-TW" dirty="0" err="1">
                <a:latin typeface="Courier" charset="0"/>
                <a:ea typeface="Courier" charset="0"/>
                <a:cs typeface="Courier" charset="0"/>
              </a:rPr>
              <a:t>hist.ggplot</a:t>
            </a:r>
            <a:endParaRPr lang="en-US" altLang="zh-TW" dirty="0">
              <a:latin typeface="Courier" charset="0"/>
              <a:ea typeface="Courier" charset="0"/>
              <a:cs typeface="Courier" charset="0"/>
            </a:endParaRPr>
          </a:p>
          <a:p>
            <a:pPr>
              <a:lnSpc>
                <a:spcPct val="100000"/>
              </a:lnSpc>
            </a:pPr>
            <a:r>
              <a:rPr lang="en-US" altLang="zh-TW" dirty="0" err="1"/>
              <a:t>ggvis</a:t>
            </a:r>
            <a:endParaRPr lang="en-US" altLang="zh-TW" dirty="0"/>
          </a:p>
          <a:p>
            <a:pPr marL="642937" lvl="2" indent="0">
              <a:lnSpc>
                <a:spcPct val="100000"/>
              </a:lnSpc>
              <a:buNone/>
            </a:pPr>
            <a:r>
              <a:rPr lang="en-US" altLang="zh-TW" dirty="0" err="1">
                <a:latin typeface="Courier" charset="0"/>
                <a:ea typeface="Courier" charset="0"/>
                <a:cs typeface="Courier" charset="0"/>
              </a:rPr>
              <a:t>hist.ggvis</a:t>
            </a:r>
            <a:r>
              <a:rPr lang="en-US" altLang="zh-TW" dirty="0">
                <a:latin typeface="Courier" charset="0"/>
                <a:ea typeface="Courier" charset="0"/>
                <a:cs typeface="Courier" charset="0"/>
              </a:rPr>
              <a:t> &lt;- </a:t>
            </a: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%&gt;% </a:t>
            </a:r>
            <a:r>
              <a:rPr lang="en-US" altLang="zh-TW" dirty="0" err="1">
                <a:latin typeface="Courier" charset="0"/>
                <a:ea typeface="Courier" charset="0"/>
                <a:cs typeface="Courier" charset="0"/>
              </a:rPr>
              <a:t>ggvis</a:t>
            </a:r>
            <a:r>
              <a:rPr lang="en-US" altLang="zh-TW" dirty="0">
                <a:latin typeface="Courier" charset="0"/>
                <a:ea typeface="Courier" charset="0"/>
                <a:cs typeface="Courier" charset="0"/>
              </a:rPr>
              <a:t>(x = ~mpg) %&gt;% </a:t>
            </a:r>
            <a:r>
              <a:rPr lang="en-US" altLang="zh-TW" dirty="0" err="1">
                <a:latin typeface="Courier" charset="0"/>
                <a:ea typeface="Courier" charset="0"/>
                <a:cs typeface="Courier" charset="0"/>
              </a:rPr>
              <a:t>layer_histograms</a:t>
            </a:r>
            <a:r>
              <a:rPr lang="en-US" altLang="zh-TW" dirty="0">
                <a:latin typeface="Courier" charset="0"/>
                <a:ea typeface="Courier" charset="0"/>
                <a:cs typeface="Courier" charset="0"/>
              </a:rPr>
              <a:t>(width=1) %&gt;% </a:t>
            </a:r>
            <a:r>
              <a:rPr lang="en-US" altLang="zh-TW" dirty="0" err="1">
                <a:latin typeface="Courier" charset="0"/>
                <a:ea typeface="Courier" charset="0"/>
                <a:cs typeface="Courier" charset="0"/>
              </a:rPr>
              <a:t>set_options</a:t>
            </a:r>
            <a:r>
              <a:rPr lang="en-US" altLang="zh-TW" dirty="0">
                <a:latin typeface="Courier" charset="0"/>
                <a:ea typeface="Courier" charset="0"/>
                <a:cs typeface="Courier" charset="0"/>
              </a:rPr>
              <a:t>(width = </a:t>
            </a:r>
            <a:r>
              <a:rPr lang="en-US" altLang="zh-TW" dirty="0" err="1">
                <a:latin typeface="Courier" charset="0"/>
                <a:ea typeface="Courier" charset="0"/>
                <a:cs typeface="Courier" charset="0"/>
              </a:rPr>
              <a:t>img.width</a:t>
            </a:r>
            <a:r>
              <a:rPr lang="en-US" altLang="zh-TW" dirty="0">
                <a:latin typeface="Courier" charset="0"/>
                <a:ea typeface="Courier" charset="0"/>
                <a:cs typeface="Courier" charset="0"/>
              </a:rPr>
              <a:t>, height = </a:t>
            </a:r>
            <a:r>
              <a:rPr lang="en-US" altLang="zh-TW" dirty="0" err="1">
                <a:latin typeface="Courier" charset="0"/>
                <a:ea typeface="Courier" charset="0"/>
                <a:cs typeface="Courier" charset="0"/>
              </a:rPr>
              <a:t>img.height</a:t>
            </a:r>
            <a:r>
              <a:rPr lang="en-US" altLang="zh-TW" dirty="0">
                <a:latin typeface="Courier" charset="0"/>
                <a:ea typeface="Courier" charset="0"/>
                <a:cs typeface="Courier" charset="0"/>
              </a:rPr>
              <a:t>)</a:t>
            </a:r>
          </a:p>
          <a:p>
            <a:pPr marL="642937" lvl="2" indent="0">
              <a:lnSpc>
                <a:spcPct val="100000"/>
              </a:lnSpc>
              <a:buNone/>
            </a:pPr>
            <a:r>
              <a:rPr lang="en-US" altLang="zh-TW" dirty="0" err="1">
                <a:latin typeface="Courier" charset="0"/>
                <a:ea typeface="Courier" charset="0"/>
                <a:cs typeface="Courier" charset="0"/>
              </a:rPr>
              <a:t>hist.ggvis</a:t>
            </a:r>
            <a:endParaRPr kumimoji="1" lang="zh-TW" altLang="en-US" dirty="0">
              <a:latin typeface="Courier" charset="0"/>
              <a:ea typeface="Courier" charset="0"/>
              <a:cs typeface="Courier" charset="0"/>
            </a:endParaRPr>
          </a:p>
        </p:txBody>
      </p:sp>
      <p:sp>
        <p:nvSpPr>
          <p:cNvPr id="4" name="文字方塊 3"/>
          <p:cNvSpPr txBox="1"/>
          <p:nvPr/>
        </p:nvSpPr>
        <p:spPr>
          <a:xfrm>
            <a:off x="8959269" y="6581001"/>
            <a:ext cx="184731"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3">
            <a:extLst>
              <a:ext uri="{FF2B5EF4-FFF2-40B4-BE49-F238E27FC236}">
                <a16:creationId xmlns:a16="http://schemas.microsoft.com/office/drawing/2014/main" id="{4C8C3F94-CDDE-4DDC-A1B2-F99FB19259D1}"/>
              </a:ext>
            </a:extLst>
          </p:cNvPr>
          <p:cNvSpPr txBox="1"/>
          <p:nvPr/>
        </p:nvSpPr>
        <p:spPr>
          <a:xfrm>
            <a:off x="2706768" y="6549396"/>
            <a:ext cx="6247609"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Juuso </a:t>
            </a:r>
            <a:r>
              <a:rPr kumimoji="1" lang="en-US" altLang="zh-TW" sz="1200" dirty="0" err="1">
                <a:solidFill>
                  <a:schemeClr val="bg1"/>
                </a:solidFill>
                <a:ea typeface="新細明體"/>
              </a:rPr>
              <a:t>Parkkinen</a:t>
            </a:r>
            <a:r>
              <a:rPr kumimoji="1" lang="en-US" altLang="zh-TW" sz="1200" dirty="0">
                <a:solidFill>
                  <a:schemeClr val="bg1"/>
                </a:solidFill>
                <a:ea typeface="新細明體"/>
              </a:rPr>
              <a:t>, http://ouzor.github.io/blog/2014/11/21/interactive-visualizations.html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8109632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Why %&gt;%?</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400" dirty="0" err="1">
                <a:solidFill>
                  <a:schemeClr val="tx1">
                    <a:lumMod val="75000"/>
                    <a:lumOff val="25000"/>
                  </a:schemeClr>
                </a:solidFill>
                <a:latin typeface="+mn-lt"/>
              </a:rPr>
              <a:t>ggvis</a:t>
            </a:r>
            <a:r>
              <a:rPr lang="en-US" altLang="zh-TW" sz="2400" dirty="0">
                <a:solidFill>
                  <a:schemeClr val="tx1">
                    <a:lumMod val="75000"/>
                    <a:lumOff val="25000"/>
                  </a:schemeClr>
                </a:solidFill>
                <a:latin typeface="+mn-lt"/>
              </a:rPr>
              <a:t> uses the pipe operator </a:t>
            </a:r>
            <a:r>
              <a:rPr lang="en-US" altLang="zh-TW" sz="2400" dirty="0">
                <a:solidFill>
                  <a:schemeClr val="tx1">
                    <a:lumMod val="75000"/>
                    <a:lumOff val="25000"/>
                  </a:schemeClr>
                </a:solidFill>
                <a:latin typeface="+mn-lt"/>
                <a:ea typeface="Courier" charset="0"/>
                <a:cs typeface="Courier" charset="0"/>
              </a:rPr>
              <a:t>%&gt;%</a:t>
            </a:r>
            <a:r>
              <a:rPr lang="en-US" altLang="zh-TW" sz="2400" dirty="0">
                <a:solidFill>
                  <a:schemeClr val="tx1">
                    <a:lumMod val="75000"/>
                    <a:lumOff val="25000"/>
                  </a:schemeClr>
                </a:solidFill>
                <a:latin typeface="+mn-lt"/>
              </a:rPr>
              <a:t> (familiar for </a:t>
            </a:r>
            <a:r>
              <a:rPr lang="en-US" altLang="zh-TW" sz="2400" dirty="0" err="1">
                <a:solidFill>
                  <a:schemeClr val="tx1">
                    <a:lumMod val="75000"/>
                    <a:lumOff val="25000"/>
                  </a:schemeClr>
                </a:solidFill>
                <a:latin typeface="+mn-lt"/>
              </a:rPr>
              <a:t>dplyr</a:t>
            </a:r>
            <a:r>
              <a:rPr lang="en-US" altLang="zh-TW" sz="2400" dirty="0">
                <a:solidFill>
                  <a:schemeClr val="tx1">
                    <a:lumMod val="75000"/>
                    <a:lumOff val="25000"/>
                  </a:schemeClr>
                </a:solidFill>
                <a:latin typeface="+mn-lt"/>
              </a:rPr>
              <a:t> users), replacing the </a:t>
            </a:r>
            <a:r>
              <a:rPr lang="en-US" altLang="zh-TW" sz="2400" dirty="0">
                <a:solidFill>
                  <a:schemeClr val="tx1">
                    <a:lumMod val="75000"/>
                    <a:lumOff val="25000"/>
                  </a:schemeClr>
                </a:solidFill>
                <a:latin typeface="+mn-lt"/>
                <a:ea typeface="Courier" charset="0"/>
                <a:cs typeface="Courier" charset="0"/>
              </a:rPr>
              <a:t>+</a:t>
            </a:r>
            <a:r>
              <a:rPr lang="en-US" altLang="zh-TW" sz="2400" dirty="0">
                <a:solidFill>
                  <a:schemeClr val="tx1">
                    <a:lumMod val="75000"/>
                    <a:lumOff val="25000"/>
                  </a:schemeClr>
                </a:solidFill>
                <a:latin typeface="+mn-lt"/>
              </a:rPr>
              <a:t> in ggplot2</a:t>
            </a:r>
          </a:p>
          <a:p>
            <a:pPr>
              <a:lnSpc>
                <a:spcPct val="100000"/>
              </a:lnSpc>
            </a:pPr>
            <a:r>
              <a:rPr lang="en-US" altLang="zh-TW" sz="2400" i="1" dirty="0">
                <a:solidFill>
                  <a:schemeClr val="tx1">
                    <a:lumMod val="75000"/>
                    <a:lumOff val="25000"/>
                  </a:schemeClr>
                </a:solidFill>
                <a:latin typeface="+mn-lt"/>
              </a:rPr>
              <a:t># convert engine </a:t>
            </a:r>
            <a:r>
              <a:rPr lang="en-US" altLang="zh-TW" sz="2400" i="1" dirty="0" err="1">
                <a:solidFill>
                  <a:schemeClr val="tx1">
                    <a:lumMod val="75000"/>
                    <a:lumOff val="25000"/>
                  </a:schemeClr>
                </a:solidFill>
                <a:latin typeface="+mn-lt"/>
              </a:rPr>
              <a:t>displacment</a:t>
            </a:r>
            <a:r>
              <a:rPr lang="en-US" altLang="zh-TW" sz="2400" i="1" dirty="0">
                <a:solidFill>
                  <a:schemeClr val="tx1">
                    <a:lumMod val="75000"/>
                    <a:lumOff val="25000"/>
                  </a:schemeClr>
                </a:solidFill>
                <a:latin typeface="+mn-lt"/>
              </a:rPr>
              <a:t> to </a:t>
            </a:r>
            <a:r>
              <a:rPr lang="en-US" altLang="zh-TW" sz="2400" i="1" dirty="0" err="1">
                <a:solidFill>
                  <a:schemeClr val="tx1">
                    <a:lumMod val="75000"/>
                    <a:lumOff val="25000"/>
                  </a:schemeClr>
                </a:solidFill>
                <a:latin typeface="+mn-lt"/>
              </a:rPr>
              <a:t>litres</a:t>
            </a:r>
            <a:endParaRPr kumimoji="1" lang="en-US" altLang="zh-TW" sz="2400" dirty="0">
              <a:solidFill>
                <a:schemeClr val="tx1">
                  <a:lumMod val="75000"/>
                  <a:lumOff val="25000"/>
                </a:schemeClr>
              </a:solidFill>
              <a:latin typeface="+mn-lt"/>
              <a:ea typeface="Courier" charset="0"/>
              <a:cs typeface="Courier" charset="0"/>
            </a:endParaRPr>
          </a:p>
          <a:p>
            <a:pPr marL="300038" lvl="1" indent="0">
              <a:lnSpc>
                <a:spcPct val="100000"/>
              </a:lnSpc>
              <a:buNone/>
            </a:pPr>
            <a:r>
              <a:rPr lang="en-US" altLang="zh-TW" sz="2000" dirty="0" err="1">
                <a:latin typeface="Courier" charset="0"/>
                <a:ea typeface="Courier" charset="0"/>
                <a:cs typeface="Courier" charset="0"/>
              </a:rPr>
              <a:t>mtcars</a:t>
            </a:r>
            <a:r>
              <a:rPr lang="en-US" altLang="zh-TW" sz="2000" dirty="0">
                <a:latin typeface="Courier" charset="0"/>
                <a:ea typeface="Courier" charset="0"/>
                <a:cs typeface="Courier" charset="0"/>
              </a:rPr>
              <a:t> %&gt;% </a:t>
            </a:r>
          </a:p>
          <a:p>
            <a:pPr marL="300038" lvl="1" indent="0">
              <a:lnSpc>
                <a:spcPct val="100000"/>
              </a:lnSpc>
              <a:buNone/>
            </a:pPr>
            <a:r>
              <a:rPr lang="en-US" altLang="zh-TW" sz="2000" dirty="0" err="1">
                <a:latin typeface="Courier" charset="0"/>
                <a:ea typeface="Courier" charset="0"/>
                <a:cs typeface="Courier" charset="0"/>
              </a:rPr>
              <a:t>ggvis</a:t>
            </a:r>
            <a:r>
              <a:rPr lang="en-US" altLang="zh-TW" sz="2000" dirty="0">
                <a:latin typeface="Courier" charset="0"/>
                <a:ea typeface="Courier" charset="0"/>
                <a:cs typeface="Courier" charset="0"/>
              </a:rPr>
              <a:t>(x = ~mpg, y = ~</a:t>
            </a:r>
            <a:r>
              <a:rPr lang="en-US" altLang="zh-TW" sz="2000" dirty="0" err="1">
                <a:latin typeface="Courier" charset="0"/>
                <a:ea typeface="Courier" charset="0"/>
                <a:cs typeface="Courier" charset="0"/>
              </a:rPr>
              <a:t>disp</a:t>
            </a:r>
            <a:r>
              <a:rPr lang="en-US" altLang="zh-TW" sz="2000" dirty="0">
                <a:latin typeface="Courier" charset="0"/>
                <a:ea typeface="Courier" charset="0"/>
                <a:cs typeface="Courier" charset="0"/>
              </a:rPr>
              <a:t>) %&gt;% </a:t>
            </a:r>
          </a:p>
          <a:p>
            <a:pPr marL="300038" lvl="1" indent="0">
              <a:lnSpc>
                <a:spcPct val="100000"/>
              </a:lnSpc>
              <a:buNone/>
            </a:pPr>
            <a:r>
              <a:rPr lang="en-US" altLang="zh-TW" sz="2000" dirty="0" err="1">
                <a:latin typeface="Courier" charset="0"/>
                <a:ea typeface="Courier" charset="0"/>
                <a:cs typeface="Courier" charset="0"/>
              </a:rPr>
              <a:t>layer_points</a:t>
            </a:r>
            <a:r>
              <a:rPr lang="en-US" altLang="zh-TW" sz="2000" dirty="0">
                <a:latin typeface="Courier" charset="0"/>
                <a:ea typeface="Courier" charset="0"/>
                <a:cs typeface="Courier" charset="0"/>
              </a:rPr>
              <a:t>()</a:t>
            </a:r>
            <a:endParaRPr kumimoji="1" lang="zh-TW" altLang="en-US" sz="2000" dirty="0">
              <a:latin typeface="Courier" charset="0"/>
              <a:ea typeface="Courier" charset="0"/>
              <a:cs typeface="Courier" charset="0"/>
            </a:endParaRPr>
          </a:p>
        </p:txBody>
      </p:sp>
      <p:sp>
        <p:nvSpPr>
          <p:cNvPr id="4" name="文字方塊 3"/>
          <p:cNvSpPr txBox="1"/>
          <p:nvPr/>
        </p:nvSpPr>
        <p:spPr>
          <a:xfrm>
            <a:off x="5677987" y="6581001"/>
            <a:ext cx="3466013"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http://ggvis.rstudio.com/ggvis-basics.html</a:t>
            </a:r>
            <a:endParaRPr lang="zh-TW" altLang="en-US" sz="1200" dirty="0">
              <a:solidFill>
                <a:schemeClr val="bg1"/>
              </a:solidFill>
              <a:ea typeface="新細明體"/>
              <a:cs typeface="Calibri"/>
            </a:endParaRPr>
          </a:p>
        </p:txBody>
      </p:sp>
    </p:spTree>
    <p:extLst>
      <p:ext uri="{BB962C8B-B14F-4D97-AF65-F5344CB8AC3E}">
        <p14:creationId xmlns:p14="http://schemas.microsoft.com/office/powerpoint/2010/main" val="366907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Scatter plots</a:t>
            </a:r>
            <a:endParaRPr kumimoji="1" lang="zh-TW" altLang="en-US" dirty="0"/>
          </a:p>
        </p:txBody>
      </p:sp>
      <p:sp>
        <p:nvSpPr>
          <p:cNvPr id="3" name="內容版面配置區 2"/>
          <p:cNvSpPr>
            <a:spLocks noGrp="1"/>
          </p:cNvSpPr>
          <p:nvPr>
            <p:ph idx="1"/>
          </p:nvPr>
        </p:nvSpPr>
        <p:spPr/>
        <p:txBody>
          <a:bodyPr>
            <a:normAutofit lnSpcReduction="10000"/>
          </a:bodyPr>
          <a:lstStyle/>
          <a:p>
            <a:pPr>
              <a:lnSpc>
                <a:spcPct val="100000"/>
              </a:lnSpc>
            </a:pPr>
            <a:r>
              <a:rPr kumimoji="1" lang="en-US" altLang="zh-TW" dirty="0" err="1"/>
              <a:t>ggplot</a:t>
            </a:r>
            <a:endParaRPr kumimoji="1" lang="en-US" altLang="zh-TW" dirty="0"/>
          </a:p>
          <a:p>
            <a:pPr marL="642937" lvl="2" indent="0">
              <a:lnSpc>
                <a:spcPct val="100000"/>
              </a:lnSpc>
              <a:buNone/>
            </a:pPr>
            <a:r>
              <a:rPr lang="en-US" altLang="zh-TW" dirty="0" err="1">
                <a:latin typeface="Courier" charset="0"/>
                <a:ea typeface="Courier" charset="0"/>
                <a:cs typeface="Courier" charset="0"/>
              </a:rPr>
              <a:t>scatter.ggplot</a:t>
            </a:r>
            <a:r>
              <a:rPr lang="en-US" altLang="zh-TW" dirty="0">
                <a:latin typeface="Courier" charset="0"/>
                <a:ea typeface="Courier" charset="0"/>
                <a:cs typeface="Courier" charset="0"/>
              </a:rPr>
              <a:t> &lt;- </a:t>
            </a:r>
            <a:r>
              <a:rPr lang="en-US" altLang="zh-TW" dirty="0" err="1">
                <a:latin typeface="Courier" charset="0"/>
                <a:ea typeface="Courier" charset="0"/>
                <a:cs typeface="Courier" charset="0"/>
              </a:rPr>
              <a:t>ggplot</a:t>
            </a:r>
            <a:r>
              <a:rPr lang="en-US" altLang="zh-TW" dirty="0">
                <a:latin typeface="Courier" charset="0"/>
                <a:ea typeface="Courier" charset="0"/>
                <a:cs typeface="Courier" charset="0"/>
              </a:rPr>
              <a:t>(</a:t>
            </a: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a:t>
            </a:r>
            <a:r>
              <a:rPr lang="en-US" altLang="zh-TW" dirty="0" err="1">
                <a:latin typeface="Courier" charset="0"/>
                <a:ea typeface="Courier" charset="0"/>
                <a:cs typeface="Courier" charset="0"/>
              </a:rPr>
              <a:t>aes</a:t>
            </a:r>
            <a:r>
              <a:rPr lang="en-US" altLang="zh-TW" dirty="0">
                <a:latin typeface="Courier" charset="0"/>
                <a:ea typeface="Courier" charset="0"/>
                <a:cs typeface="Courier" charset="0"/>
              </a:rPr>
              <a:t>(x=</a:t>
            </a:r>
            <a:r>
              <a:rPr lang="en-US" altLang="zh-TW" dirty="0" err="1">
                <a:latin typeface="Courier" charset="0"/>
                <a:ea typeface="Courier" charset="0"/>
                <a:cs typeface="Courier" charset="0"/>
              </a:rPr>
              <a:t>wt</a:t>
            </a:r>
            <a:r>
              <a:rPr lang="en-US" altLang="zh-TW" dirty="0">
                <a:latin typeface="Courier" charset="0"/>
                <a:ea typeface="Courier" charset="0"/>
                <a:cs typeface="Courier" charset="0"/>
              </a:rPr>
              <a:t>, y=mpg)) + </a:t>
            </a:r>
            <a:r>
              <a:rPr lang="en-US" altLang="zh-TW" dirty="0" err="1">
                <a:latin typeface="Courier" charset="0"/>
                <a:ea typeface="Courier" charset="0"/>
                <a:cs typeface="Courier" charset="0"/>
              </a:rPr>
              <a:t>geom_point</a:t>
            </a:r>
            <a:r>
              <a:rPr lang="en-US" altLang="zh-TW" dirty="0">
                <a:latin typeface="Courier" charset="0"/>
                <a:ea typeface="Courier" charset="0"/>
                <a:cs typeface="Courier" charset="0"/>
              </a:rPr>
              <a:t>()</a:t>
            </a:r>
          </a:p>
          <a:p>
            <a:pPr marL="642937" lvl="2" indent="0">
              <a:lnSpc>
                <a:spcPct val="100000"/>
              </a:lnSpc>
              <a:buNone/>
            </a:pPr>
            <a:r>
              <a:rPr lang="en-US" altLang="zh-TW" dirty="0" err="1">
                <a:latin typeface="Courier" charset="0"/>
                <a:ea typeface="Courier" charset="0"/>
                <a:cs typeface="Courier" charset="0"/>
              </a:rPr>
              <a:t>scatter.ggplot</a:t>
            </a:r>
            <a:endParaRPr lang="en-US" altLang="zh-TW" dirty="0">
              <a:latin typeface="Courier" charset="0"/>
              <a:ea typeface="Courier" charset="0"/>
              <a:cs typeface="Courier" charset="0"/>
            </a:endParaRPr>
          </a:p>
          <a:p>
            <a:pPr>
              <a:lnSpc>
                <a:spcPct val="100000"/>
              </a:lnSpc>
            </a:pPr>
            <a:r>
              <a:rPr lang="en-US" altLang="zh-TW" dirty="0" err="1"/>
              <a:t>ggvis</a:t>
            </a:r>
            <a:endParaRPr lang="en-US" altLang="zh-TW" dirty="0"/>
          </a:p>
          <a:p>
            <a:pPr marL="642937" lvl="2" indent="0">
              <a:lnSpc>
                <a:spcPct val="100000"/>
              </a:lnSpc>
              <a:buNone/>
            </a:pPr>
            <a:r>
              <a:rPr lang="en-US" altLang="zh-TW" dirty="0" err="1">
                <a:latin typeface="Courier" charset="0"/>
                <a:ea typeface="Courier" charset="0"/>
                <a:cs typeface="Courier" charset="0"/>
              </a:rPr>
              <a:t>scatter.ggvis</a:t>
            </a:r>
            <a:r>
              <a:rPr lang="en-US" altLang="zh-TW" dirty="0">
                <a:latin typeface="Courier" charset="0"/>
                <a:ea typeface="Courier" charset="0"/>
                <a:cs typeface="Courier" charset="0"/>
              </a:rPr>
              <a:t> &lt;- </a:t>
            </a: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%&gt;% </a:t>
            </a:r>
            <a:r>
              <a:rPr lang="en-US" altLang="zh-TW" dirty="0" err="1">
                <a:latin typeface="Courier" charset="0"/>
                <a:ea typeface="Courier" charset="0"/>
                <a:cs typeface="Courier" charset="0"/>
              </a:rPr>
              <a:t>ggvis</a:t>
            </a:r>
            <a:r>
              <a:rPr lang="en-US" altLang="zh-TW" dirty="0">
                <a:latin typeface="Courier" charset="0"/>
                <a:ea typeface="Courier" charset="0"/>
                <a:cs typeface="Courier" charset="0"/>
              </a:rPr>
              <a:t>(x = ~</a:t>
            </a:r>
            <a:r>
              <a:rPr lang="en-US" altLang="zh-TW" dirty="0" err="1">
                <a:latin typeface="Courier" charset="0"/>
                <a:ea typeface="Courier" charset="0"/>
                <a:cs typeface="Courier" charset="0"/>
              </a:rPr>
              <a:t>wt</a:t>
            </a:r>
            <a:r>
              <a:rPr lang="en-US" altLang="zh-TW" dirty="0">
                <a:latin typeface="Courier" charset="0"/>
                <a:ea typeface="Courier" charset="0"/>
                <a:cs typeface="Courier" charset="0"/>
              </a:rPr>
              <a:t>, y = ~mpg) %&gt;% </a:t>
            </a:r>
            <a:r>
              <a:rPr lang="en-US" altLang="zh-TW" dirty="0" err="1">
                <a:latin typeface="Courier" charset="0"/>
                <a:ea typeface="Courier" charset="0"/>
                <a:cs typeface="Courier" charset="0"/>
              </a:rPr>
              <a:t>layer_points</a:t>
            </a:r>
            <a:r>
              <a:rPr lang="en-US" altLang="zh-TW" dirty="0">
                <a:latin typeface="Courier" charset="0"/>
                <a:ea typeface="Courier" charset="0"/>
                <a:cs typeface="Courier" charset="0"/>
              </a:rPr>
              <a:t>() %&gt;% </a:t>
            </a:r>
            <a:r>
              <a:rPr lang="en-US" altLang="zh-TW" dirty="0" err="1">
                <a:latin typeface="Courier" charset="0"/>
                <a:ea typeface="Courier" charset="0"/>
                <a:cs typeface="Courier" charset="0"/>
              </a:rPr>
              <a:t>set_options</a:t>
            </a:r>
            <a:r>
              <a:rPr lang="en-US" altLang="zh-TW" dirty="0">
                <a:latin typeface="Courier" charset="0"/>
                <a:ea typeface="Courier" charset="0"/>
                <a:cs typeface="Courier" charset="0"/>
              </a:rPr>
              <a:t>(width = </a:t>
            </a:r>
            <a:r>
              <a:rPr lang="en-US" altLang="zh-TW" dirty="0" err="1">
                <a:latin typeface="Courier" charset="0"/>
                <a:ea typeface="Courier" charset="0"/>
                <a:cs typeface="Courier" charset="0"/>
              </a:rPr>
              <a:t>img.width</a:t>
            </a:r>
            <a:r>
              <a:rPr lang="en-US" altLang="zh-TW" dirty="0">
                <a:latin typeface="Courier" charset="0"/>
                <a:ea typeface="Courier" charset="0"/>
                <a:cs typeface="Courier" charset="0"/>
              </a:rPr>
              <a:t>, height = </a:t>
            </a:r>
            <a:r>
              <a:rPr lang="en-US" altLang="zh-TW" dirty="0" err="1">
                <a:latin typeface="Courier" charset="0"/>
                <a:ea typeface="Courier" charset="0"/>
                <a:cs typeface="Courier" charset="0"/>
              </a:rPr>
              <a:t>img.height</a:t>
            </a:r>
            <a:r>
              <a:rPr lang="en-US" altLang="zh-TW" dirty="0">
                <a:latin typeface="Courier" charset="0"/>
                <a:ea typeface="Courier" charset="0"/>
                <a:cs typeface="Courier" charset="0"/>
              </a:rPr>
              <a:t>)</a:t>
            </a:r>
          </a:p>
          <a:p>
            <a:pPr marL="642937" lvl="2" indent="0">
              <a:lnSpc>
                <a:spcPct val="100000"/>
              </a:lnSpc>
              <a:buNone/>
            </a:pPr>
            <a:r>
              <a:rPr lang="en-US" altLang="zh-TW" dirty="0" err="1">
                <a:latin typeface="Courier" charset="0"/>
                <a:ea typeface="Courier" charset="0"/>
                <a:cs typeface="Courier" charset="0"/>
              </a:rPr>
              <a:t>scatter.ggvis</a:t>
            </a:r>
            <a:endParaRPr lang="en-US" altLang="zh-TW" dirty="0">
              <a:latin typeface="Courier" charset="0"/>
              <a:ea typeface="Courier" charset="0"/>
              <a:cs typeface="Courier" charset="0"/>
            </a:endParaRPr>
          </a:p>
          <a:p>
            <a:pPr marL="642937" lvl="2" indent="0">
              <a:lnSpc>
                <a:spcPct val="100000"/>
              </a:lnSpc>
              <a:buNone/>
            </a:pP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%&gt;% </a:t>
            </a:r>
            <a:r>
              <a:rPr lang="en-US" altLang="zh-TW" dirty="0" err="1">
                <a:latin typeface="Courier" charset="0"/>
                <a:ea typeface="Courier" charset="0"/>
                <a:cs typeface="Courier" charset="0"/>
              </a:rPr>
              <a:t>ggvis</a:t>
            </a:r>
            <a:r>
              <a:rPr lang="en-US" altLang="zh-TW" dirty="0">
                <a:latin typeface="Courier" charset="0"/>
                <a:ea typeface="Courier" charset="0"/>
                <a:cs typeface="Courier" charset="0"/>
              </a:rPr>
              <a:t>(~</a:t>
            </a:r>
            <a:r>
              <a:rPr lang="en-US" altLang="zh-TW" dirty="0" err="1">
                <a:latin typeface="Courier" charset="0"/>
                <a:ea typeface="Courier" charset="0"/>
                <a:cs typeface="Courier" charset="0"/>
              </a:rPr>
              <a:t>wt</a:t>
            </a:r>
            <a:r>
              <a:rPr lang="en-US" altLang="zh-TW" dirty="0">
                <a:latin typeface="Courier" charset="0"/>
                <a:ea typeface="Courier" charset="0"/>
                <a:cs typeface="Courier" charset="0"/>
              </a:rPr>
              <a:t>, ~mpg) %&gt;% </a:t>
            </a:r>
            <a:r>
              <a:rPr lang="en-US" altLang="zh-TW" dirty="0" err="1">
                <a:latin typeface="Courier" charset="0"/>
                <a:ea typeface="Courier" charset="0"/>
                <a:cs typeface="Courier" charset="0"/>
              </a:rPr>
              <a:t>layer_points</a:t>
            </a:r>
            <a:r>
              <a:rPr lang="en-US" altLang="zh-TW" dirty="0">
                <a:latin typeface="Courier" charset="0"/>
                <a:ea typeface="Courier" charset="0"/>
                <a:cs typeface="Courier" charset="0"/>
              </a:rPr>
              <a:t>() %&gt;% </a:t>
            </a:r>
            <a:r>
              <a:rPr lang="en-US" altLang="zh-TW" dirty="0" err="1">
                <a:latin typeface="Courier" charset="0"/>
                <a:ea typeface="Courier" charset="0"/>
                <a:cs typeface="Courier" charset="0"/>
              </a:rPr>
              <a:t>layer_model_predictions</a:t>
            </a:r>
            <a:r>
              <a:rPr lang="en-US" altLang="zh-TW" dirty="0">
                <a:latin typeface="Courier" charset="0"/>
                <a:ea typeface="Courier" charset="0"/>
                <a:cs typeface="Courier" charset="0"/>
              </a:rPr>
              <a:t>(model = "lm", se = TRUE)</a:t>
            </a:r>
          </a:p>
        </p:txBody>
      </p:sp>
      <p:sp>
        <p:nvSpPr>
          <p:cNvPr id="4" name="文字方塊 3"/>
          <p:cNvSpPr txBox="1"/>
          <p:nvPr/>
        </p:nvSpPr>
        <p:spPr>
          <a:xfrm>
            <a:off x="8959269" y="6581001"/>
            <a:ext cx="184731"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3">
            <a:extLst>
              <a:ext uri="{FF2B5EF4-FFF2-40B4-BE49-F238E27FC236}">
                <a16:creationId xmlns:a16="http://schemas.microsoft.com/office/drawing/2014/main" id="{3B119FF0-3502-4966-A34B-1015DF9E2C3C}"/>
              </a:ext>
            </a:extLst>
          </p:cNvPr>
          <p:cNvSpPr txBox="1"/>
          <p:nvPr/>
        </p:nvSpPr>
        <p:spPr>
          <a:xfrm>
            <a:off x="2706768" y="6549396"/>
            <a:ext cx="6247609"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Juuso </a:t>
            </a:r>
            <a:r>
              <a:rPr kumimoji="1" lang="en-US" altLang="zh-TW" sz="1200" dirty="0" err="1">
                <a:solidFill>
                  <a:schemeClr val="bg1"/>
                </a:solidFill>
                <a:ea typeface="新細明體"/>
              </a:rPr>
              <a:t>Parkkinen</a:t>
            </a:r>
            <a:r>
              <a:rPr kumimoji="1" lang="en-US" altLang="zh-TW" sz="1200" dirty="0">
                <a:solidFill>
                  <a:schemeClr val="bg1"/>
                </a:solidFill>
                <a:ea typeface="新細明體"/>
              </a:rPr>
              <a:t>, http://ouzor.github.io/blog/2014/11/21/interactive-visualizations.html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8366305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err="1"/>
              <a:t>ggvis</a:t>
            </a:r>
            <a:endParaRPr kumimoji="1" lang="zh-TW" altLang="en-US" dirty="0"/>
          </a:p>
        </p:txBody>
      </p:sp>
      <p:sp>
        <p:nvSpPr>
          <p:cNvPr id="3" name="內容版面配置區 2"/>
          <p:cNvSpPr>
            <a:spLocks noGrp="1"/>
          </p:cNvSpPr>
          <p:nvPr>
            <p:ph idx="1"/>
          </p:nvPr>
        </p:nvSpPr>
        <p:spPr/>
        <p:txBody>
          <a:bodyPr>
            <a:normAutofit/>
          </a:bodyPr>
          <a:lstStyle/>
          <a:p>
            <a:pPr marL="0" indent="0">
              <a:lnSpc>
                <a:spcPct val="100000"/>
              </a:lnSpc>
              <a:buNone/>
            </a:pPr>
            <a:r>
              <a:rPr lang="en-US" altLang="zh-TW" sz="2000" dirty="0">
                <a:latin typeface="Courier" charset="0"/>
                <a:ea typeface="Courier" charset="0"/>
                <a:cs typeface="Courier" charset="0"/>
              </a:rPr>
              <a:t>p &lt;- </a:t>
            </a:r>
            <a:r>
              <a:rPr lang="en-US" altLang="zh-TW" sz="2000" dirty="0" err="1">
                <a:latin typeface="Courier" charset="0"/>
                <a:ea typeface="Courier" charset="0"/>
                <a:cs typeface="Courier" charset="0"/>
              </a:rPr>
              <a:t>ggvis</a:t>
            </a:r>
            <a:r>
              <a:rPr lang="en-US" altLang="zh-TW" sz="2000" dirty="0">
                <a:latin typeface="Courier" charset="0"/>
                <a:ea typeface="Courier" charset="0"/>
                <a:cs typeface="Courier" charset="0"/>
              </a:rPr>
              <a:t>(</a:t>
            </a:r>
            <a:r>
              <a:rPr lang="en-US" altLang="zh-TW" sz="2000" dirty="0" err="1">
                <a:latin typeface="Courier" charset="0"/>
                <a:ea typeface="Courier" charset="0"/>
                <a:cs typeface="Courier" charset="0"/>
              </a:rPr>
              <a:t>mtcars</a:t>
            </a:r>
            <a:r>
              <a:rPr lang="en-US" altLang="zh-TW" sz="2000" dirty="0">
                <a:latin typeface="Courier" charset="0"/>
                <a:ea typeface="Courier" charset="0"/>
                <a:cs typeface="Courier" charset="0"/>
              </a:rPr>
              <a:t>, x = ~</a:t>
            </a:r>
            <a:r>
              <a:rPr lang="en-US" altLang="zh-TW" sz="2000" dirty="0" err="1">
                <a:latin typeface="Courier" charset="0"/>
                <a:ea typeface="Courier" charset="0"/>
                <a:cs typeface="Courier" charset="0"/>
              </a:rPr>
              <a:t>wt</a:t>
            </a:r>
            <a:r>
              <a:rPr lang="en-US" altLang="zh-TW" sz="2000" dirty="0">
                <a:latin typeface="Courier" charset="0"/>
                <a:ea typeface="Courier" charset="0"/>
                <a:cs typeface="Courier" charset="0"/>
              </a:rPr>
              <a:t>, y = ~mpg)</a:t>
            </a:r>
          </a:p>
          <a:p>
            <a:pPr marL="0" indent="0">
              <a:lnSpc>
                <a:spcPct val="100000"/>
              </a:lnSpc>
              <a:buNone/>
            </a:pPr>
            <a:r>
              <a:rPr lang="en-US" altLang="zh-TW" sz="2000" dirty="0" err="1">
                <a:latin typeface="Courier" charset="0"/>
                <a:ea typeface="Courier" charset="0"/>
                <a:cs typeface="Courier" charset="0"/>
              </a:rPr>
              <a:t>layer_points</a:t>
            </a:r>
            <a:r>
              <a:rPr lang="en-US" altLang="zh-TW" sz="2000" dirty="0">
                <a:latin typeface="Courier" charset="0"/>
                <a:ea typeface="Courier" charset="0"/>
                <a:cs typeface="Courier" charset="0"/>
              </a:rPr>
              <a:t>(p)</a:t>
            </a:r>
          </a:p>
          <a:p>
            <a:pPr marL="0" indent="0">
              <a:lnSpc>
                <a:spcPct val="100000"/>
              </a:lnSpc>
              <a:buNone/>
            </a:pPr>
            <a:r>
              <a:rPr kumimoji="1" lang="en-US" altLang="zh-TW" sz="2000" dirty="0">
                <a:ea typeface="Courier" charset="0"/>
                <a:cs typeface="Courier" charset="0"/>
              </a:rPr>
              <a:t>=&gt;</a:t>
            </a:r>
          </a:p>
          <a:p>
            <a:pPr marL="0" indent="0">
              <a:lnSpc>
                <a:spcPct val="100000"/>
              </a:lnSpc>
              <a:buNone/>
            </a:pPr>
            <a:r>
              <a:rPr lang="en-US" altLang="zh-TW" sz="2000" dirty="0" err="1">
                <a:latin typeface="Courier" charset="0"/>
                <a:ea typeface="Courier" charset="0"/>
                <a:cs typeface="Courier" charset="0"/>
              </a:rPr>
              <a:t>layer_points</a:t>
            </a:r>
            <a:r>
              <a:rPr lang="en-US" altLang="zh-TW" sz="2000" dirty="0">
                <a:latin typeface="Courier" charset="0"/>
                <a:ea typeface="Courier" charset="0"/>
                <a:cs typeface="Courier" charset="0"/>
              </a:rPr>
              <a:t>(</a:t>
            </a:r>
            <a:r>
              <a:rPr lang="en-US" altLang="zh-TW" sz="2000" dirty="0" err="1">
                <a:latin typeface="Courier" charset="0"/>
                <a:ea typeface="Courier" charset="0"/>
                <a:cs typeface="Courier" charset="0"/>
              </a:rPr>
              <a:t>ggvis</a:t>
            </a:r>
            <a:r>
              <a:rPr lang="en-US" altLang="zh-TW" sz="2000" dirty="0">
                <a:latin typeface="Courier" charset="0"/>
                <a:ea typeface="Courier" charset="0"/>
                <a:cs typeface="Courier" charset="0"/>
              </a:rPr>
              <a:t>(</a:t>
            </a:r>
            <a:r>
              <a:rPr lang="en-US" altLang="zh-TW" sz="2000" dirty="0" err="1">
                <a:latin typeface="Courier" charset="0"/>
                <a:ea typeface="Courier" charset="0"/>
                <a:cs typeface="Courier" charset="0"/>
              </a:rPr>
              <a:t>mtcars</a:t>
            </a:r>
            <a:r>
              <a:rPr lang="en-US" altLang="zh-TW" sz="2000" dirty="0">
                <a:latin typeface="Courier" charset="0"/>
                <a:ea typeface="Courier" charset="0"/>
                <a:cs typeface="Courier" charset="0"/>
              </a:rPr>
              <a:t>, x = ~</a:t>
            </a:r>
            <a:r>
              <a:rPr lang="en-US" altLang="zh-TW" sz="2000" dirty="0" err="1">
                <a:latin typeface="Courier" charset="0"/>
                <a:ea typeface="Courier" charset="0"/>
                <a:cs typeface="Courier" charset="0"/>
              </a:rPr>
              <a:t>wt</a:t>
            </a:r>
            <a:r>
              <a:rPr lang="en-US" altLang="zh-TW" sz="2000" dirty="0">
                <a:latin typeface="Courier" charset="0"/>
                <a:ea typeface="Courier" charset="0"/>
                <a:cs typeface="Courier" charset="0"/>
              </a:rPr>
              <a:t>, y = ~mpg))</a:t>
            </a:r>
          </a:p>
          <a:p>
            <a:pPr marL="0" indent="0">
              <a:lnSpc>
                <a:spcPct val="100000"/>
              </a:lnSpc>
              <a:buNone/>
            </a:pPr>
            <a:r>
              <a:rPr kumimoji="1" lang="en-US" altLang="zh-TW" sz="2000" dirty="0">
                <a:ea typeface="Courier" charset="0"/>
                <a:cs typeface="Courier" charset="0"/>
              </a:rPr>
              <a:t>=&gt;</a:t>
            </a:r>
          </a:p>
          <a:p>
            <a:pPr marL="0" indent="0">
              <a:lnSpc>
                <a:spcPct val="100000"/>
              </a:lnSpc>
              <a:buNone/>
            </a:pPr>
            <a:r>
              <a:rPr lang="en-US" altLang="zh-TW" sz="2000" dirty="0" err="1">
                <a:latin typeface="Courier" charset="0"/>
                <a:ea typeface="Courier" charset="0"/>
                <a:cs typeface="Courier" charset="0"/>
              </a:rPr>
              <a:t>mtcars</a:t>
            </a:r>
            <a:r>
              <a:rPr lang="en-US" altLang="zh-TW" sz="2000" dirty="0">
                <a:latin typeface="Courier" charset="0"/>
                <a:ea typeface="Courier" charset="0"/>
                <a:cs typeface="Courier" charset="0"/>
              </a:rPr>
              <a:t> %&gt;% </a:t>
            </a:r>
            <a:r>
              <a:rPr lang="en-US" altLang="zh-TW" sz="2000" dirty="0" err="1">
                <a:latin typeface="Courier" charset="0"/>
                <a:ea typeface="Courier" charset="0"/>
                <a:cs typeface="Courier" charset="0"/>
              </a:rPr>
              <a:t>ggvis</a:t>
            </a:r>
            <a:r>
              <a:rPr lang="en-US" altLang="zh-TW" sz="2000" dirty="0">
                <a:latin typeface="Courier" charset="0"/>
                <a:ea typeface="Courier" charset="0"/>
                <a:cs typeface="Courier" charset="0"/>
              </a:rPr>
              <a:t>(x = ~</a:t>
            </a:r>
            <a:r>
              <a:rPr lang="en-US" altLang="zh-TW" sz="2000" dirty="0" err="1">
                <a:latin typeface="Courier" charset="0"/>
                <a:ea typeface="Courier" charset="0"/>
                <a:cs typeface="Courier" charset="0"/>
              </a:rPr>
              <a:t>wt</a:t>
            </a:r>
            <a:r>
              <a:rPr lang="en-US" altLang="zh-TW" sz="2000" dirty="0">
                <a:latin typeface="Courier" charset="0"/>
                <a:ea typeface="Courier" charset="0"/>
                <a:cs typeface="Courier" charset="0"/>
              </a:rPr>
              <a:t>, y = ~mpg) %&gt;% </a:t>
            </a:r>
            <a:r>
              <a:rPr lang="en-US" altLang="zh-TW" sz="2000" dirty="0" err="1">
                <a:latin typeface="Courier" charset="0"/>
                <a:ea typeface="Courier" charset="0"/>
                <a:cs typeface="Courier" charset="0"/>
              </a:rPr>
              <a:t>layer_points</a:t>
            </a:r>
            <a:r>
              <a:rPr lang="en-US" altLang="zh-TW" sz="2000" dirty="0">
                <a:latin typeface="Courier" charset="0"/>
                <a:ea typeface="Courier" charset="0"/>
                <a:cs typeface="Courier" charset="0"/>
              </a:rPr>
              <a:t>()</a:t>
            </a:r>
            <a:endParaRPr kumimoji="1" lang="zh-TW" altLang="en-US" sz="2000" dirty="0">
              <a:latin typeface="Courier" charset="0"/>
              <a:ea typeface="Courier" charset="0"/>
              <a:cs typeface="Courier" charset="0"/>
            </a:endParaRPr>
          </a:p>
        </p:txBody>
      </p:sp>
      <p:sp>
        <p:nvSpPr>
          <p:cNvPr id="4" name="文字方塊 3"/>
          <p:cNvSpPr txBox="1"/>
          <p:nvPr/>
        </p:nvSpPr>
        <p:spPr>
          <a:xfrm>
            <a:off x="5467296" y="6549397"/>
            <a:ext cx="3466013"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http://ggvis.rstudio.com/ggvis-basics.html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490481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Scatter plots by group</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kumimoji="1" lang="en-US" altLang="zh-TW" dirty="0" err="1"/>
              <a:t>ggplot</a:t>
            </a:r>
            <a:endParaRPr kumimoji="1" lang="en-US" altLang="zh-TW" dirty="0"/>
          </a:p>
          <a:p>
            <a:pPr marL="342900" lvl="1" indent="0">
              <a:lnSpc>
                <a:spcPct val="100000"/>
              </a:lnSpc>
              <a:buNone/>
            </a:pPr>
            <a:r>
              <a:rPr lang="en-US" altLang="zh-TW" dirty="0" err="1">
                <a:latin typeface="Courier" charset="0"/>
                <a:ea typeface="Courier" charset="0"/>
                <a:cs typeface="Courier" charset="0"/>
              </a:rPr>
              <a:t>scatter.ggplot</a:t>
            </a:r>
            <a:r>
              <a:rPr lang="en-US" altLang="zh-TW" dirty="0">
                <a:latin typeface="Courier" charset="0"/>
                <a:ea typeface="Courier" charset="0"/>
                <a:cs typeface="Courier" charset="0"/>
              </a:rPr>
              <a:t> &lt;- </a:t>
            </a:r>
            <a:r>
              <a:rPr lang="en-US" altLang="zh-TW" dirty="0" err="1">
                <a:latin typeface="Courier" charset="0"/>
                <a:ea typeface="Courier" charset="0"/>
                <a:cs typeface="Courier" charset="0"/>
              </a:rPr>
              <a:t>ggplot</a:t>
            </a:r>
            <a:r>
              <a:rPr lang="en-US" altLang="zh-TW" dirty="0">
                <a:latin typeface="Courier" charset="0"/>
                <a:ea typeface="Courier" charset="0"/>
                <a:cs typeface="Courier" charset="0"/>
              </a:rPr>
              <a:t>(</a:t>
            </a: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a:t>
            </a:r>
            <a:r>
              <a:rPr lang="en-US" altLang="zh-TW" dirty="0" err="1">
                <a:latin typeface="Courier" charset="0"/>
                <a:ea typeface="Courier" charset="0"/>
                <a:cs typeface="Courier" charset="0"/>
              </a:rPr>
              <a:t>aes</a:t>
            </a:r>
            <a:r>
              <a:rPr lang="en-US" altLang="zh-TW" dirty="0">
                <a:latin typeface="Courier" charset="0"/>
                <a:ea typeface="Courier" charset="0"/>
                <a:cs typeface="Courier" charset="0"/>
              </a:rPr>
              <a:t>(x=</a:t>
            </a:r>
            <a:r>
              <a:rPr lang="en-US" altLang="zh-TW" dirty="0" err="1">
                <a:latin typeface="Courier" charset="0"/>
                <a:ea typeface="Courier" charset="0"/>
                <a:cs typeface="Courier" charset="0"/>
              </a:rPr>
              <a:t>wt</a:t>
            </a:r>
            <a:r>
              <a:rPr lang="en-US" altLang="zh-TW" dirty="0">
                <a:latin typeface="Courier" charset="0"/>
                <a:ea typeface="Courier" charset="0"/>
                <a:cs typeface="Courier" charset="0"/>
              </a:rPr>
              <a:t>, y=mpg, </a:t>
            </a:r>
            <a:r>
              <a:rPr lang="en-US" altLang="zh-TW" dirty="0" err="1">
                <a:latin typeface="Courier" charset="0"/>
                <a:ea typeface="Courier" charset="0"/>
                <a:cs typeface="Courier" charset="0"/>
              </a:rPr>
              <a:t>colour</a:t>
            </a:r>
            <a:r>
              <a:rPr lang="en-US" altLang="zh-TW" dirty="0">
                <a:latin typeface="Courier" charset="0"/>
                <a:ea typeface="Courier" charset="0"/>
                <a:cs typeface="Courier" charset="0"/>
              </a:rPr>
              <a:t>=</a:t>
            </a:r>
            <a:r>
              <a:rPr lang="en-US" altLang="zh-TW" dirty="0" err="1">
                <a:latin typeface="Courier" charset="0"/>
                <a:ea typeface="Courier" charset="0"/>
                <a:cs typeface="Courier" charset="0"/>
              </a:rPr>
              <a:t>cyl</a:t>
            </a:r>
            <a:r>
              <a:rPr lang="en-US" altLang="zh-TW" dirty="0">
                <a:latin typeface="Courier" charset="0"/>
                <a:ea typeface="Courier" charset="0"/>
                <a:cs typeface="Courier" charset="0"/>
              </a:rPr>
              <a:t>)) + </a:t>
            </a:r>
            <a:r>
              <a:rPr lang="en-US" altLang="zh-TW" dirty="0" err="1">
                <a:latin typeface="Courier" charset="0"/>
                <a:ea typeface="Courier" charset="0"/>
                <a:cs typeface="Courier" charset="0"/>
              </a:rPr>
              <a:t>geom_point</a:t>
            </a:r>
            <a:r>
              <a:rPr lang="en-US" altLang="zh-TW" dirty="0">
                <a:latin typeface="Courier" charset="0"/>
                <a:ea typeface="Courier" charset="0"/>
                <a:cs typeface="Courier" charset="0"/>
              </a:rPr>
              <a:t>()</a:t>
            </a:r>
          </a:p>
          <a:p>
            <a:pPr marL="342900" lvl="1" indent="0">
              <a:lnSpc>
                <a:spcPct val="100000"/>
              </a:lnSpc>
              <a:buNone/>
            </a:pPr>
            <a:r>
              <a:rPr lang="en-US" altLang="zh-TW" dirty="0" err="1">
                <a:latin typeface="Courier" charset="0"/>
                <a:ea typeface="Courier" charset="0"/>
                <a:cs typeface="Courier" charset="0"/>
              </a:rPr>
              <a:t>scatter.ggplot</a:t>
            </a:r>
            <a:endParaRPr lang="en-US" altLang="zh-TW" dirty="0">
              <a:latin typeface="Courier" charset="0"/>
              <a:ea typeface="Courier" charset="0"/>
              <a:cs typeface="Courier" charset="0"/>
            </a:endParaRPr>
          </a:p>
        </p:txBody>
      </p:sp>
      <p:sp>
        <p:nvSpPr>
          <p:cNvPr id="4" name="文字方塊 3"/>
          <p:cNvSpPr txBox="1"/>
          <p:nvPr/>
        </p:nvSpPr>
        <p:spPr>
          <a:xfrm>
            <a:off x="8959269" y="6581001"/>
            <a:ext cx="184731"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3">
            <a:extLst>
              <a:ext uri="{FF2B5EF4-FFF2-40B4-BE49-F238E27FC236}">
                <a16:creationId xmlns:a16="http://schemas.microsoft.com/office/drawing/2014/main" id="{23B827FC-A727-4C71-975A-983584360DED}"/>
              </a:ext>
            </a:extLst>
          </p:cNvPr>
          <p:cNvSpPr txBox="1"/>
          <p:nvPr/>
        </p:nvSpPr>
        <p:spPr>
          <a:xfrm>
            <a:off x="2706768" y="6549396"/>
            <a:ext cx="6247609"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Juuso </a:t>
            </a:r>
            <a:r>
              <a:rPr kumimoji="1" lang="en-US" altLang="zh-TW" sz="1200" dirty="0" err="1">
                <a:solidFill>
                  <a:schemeClr val="bg1"/>
                </a:solidFill>
                <a:ea typeface="新細明體"/>
              </a:rPr>
              <a:t>Parkkinen</a:t>
            </a:r>
            <a:r>
              <a:rPr kumimoji="1" lang="en-US" altLang="zh-TW" sz="1200" dirty="0">
                <a:solidFill>
                  <a:schemeClr val="bg1"/>
                </a:solidFill>
                <a:ea typeface="新細明體"/>
              </a:rPr>
              <a:t>, http://ouzor.github.io/blog/2014/11/21/interactive-visualizations.html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7495588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Scatter plots by group</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err="1"/>
              <a:t>ggvis</a:t>
            </a:r>
            <a:endParaRPr lang="en-US" altLang="zh-TW" dirty="0"/>
          </a:p>
          <a:p>
            <a:pPr marL="342900" lvl="1" indent="0">
              <a:lnSpc>
                <a:spcPct val="100000"/>
              </a:lnSpc>
              <a:buNone/>
            </a:pPr>
            <a:r>
              <a:rPr lang="en-US" altLang="zh-TW" sz="1800" dirty="0" err="1">
                <a:latin typeface="Courier" charset="0"/>
                <a:ea typeface="Courier" charset="0"/>
                <a:cs typeface="Courier" charset="0"/>
              </a:rPr>
              <a:t>scatter.ggvis</a:t>
            </a:r>
            <a:r>
              <a:rPr lang="en-US" altLang="zh-TW" sz="1800" dirty="0">
                <a:latin typeface="Courier" charset="0"/>
                <a:ea typeface="Courier" charset="0"/>
                <a:cs typeface="Courier" charset="0"/>
              </a:rPr>
              <a:t> &lt;- </a:t>
            </a:r>
            <a:r>
              <a:rPr lang="en-US" altLang="zh-TW" sz="1800" dirty="0" err="1">
                <a:latin typeface="Courier" charset="0"/>
                <a:ea typeface="Courier" charset="0"/>
                <a:cs typeface="Courier" charset="0"/>
              </a:rPr>
              <a:t>mtcars</a:t>
            </a:r>
            <a:r>
              <a:rPr lang="en-US" altLang="zh-TW" sz="1800" dirty="0">
                <a:latin typeface="Courier" charset="0"/>
                <a:ea typeface="Courier" charset="0"/>
                <a:cs typeface="Courier" charset="0"/>
              </a:rPr>
              <a:t> %&gt;% </a:t>
            </a:r>
            <a:r>
              <a:rPr lang="en-US" altLang="zh-TW" sz="1800" dirty="0" err="1">
                <a:latin typeface="Courier" charset="0"/>
                <a:ea typeface="Courier" charset="0"/>
                <a:cs typeface="Courier" charset="0"/>
              </a:rPr>
              <a:t>ggvis</a:t>
            </a:r>
            <a:r>
              <a:rPr lang="en-US" altLang="zh-TW" sz="1800" dirty="0">
                <a:latin typeface="Courier" charset="0"/>
                <a:ea typeface="Courier" charset="0"/>
                <a:cs typeface="Courier" charset="0"/>
              </a:rPr>
              <a:t>(x = ~</a:t>
            </a:r>
            <a:r>
              <a:rPr lang="en-US" altLang="zh-TW" sz="1800" dirty="0" err="1">
                <a:latin typeface="Courier" charset="0"/>
                <a:ea typeface="Courier" charset="0"/>
                <a:cs typeface="Courier" charset="0"/>
              </a:rPr>
              <a:t>wt</a:t>
            </a:r>
            <a:r>
              <a:rPr lang="en-US" altLang="zh-TW" sz="1800" dirty="0">
                <a:latin typeface="Courier" charset="0"/>
                <a:ea typeface="Courier" charset="0"/>
                <a:cs typeface="Courier" charset="0"/>
              </a:rPr>
              <a:t>, y = ~mpg, fill = ~</a:t>
            </a:r>
            <a:r>
              <a:rPr lang="en-US" altLang="zh-TW" sz="1800" dirty="0" err="1">
                <a:latin typeface="Courier" charset="0"/>
                <a:ea typeface="Courier" charset="0"/>
                <a:cs typeface="Courier" charset="0"/>
              </a:rPr>
              <a:t>cyl</a:t>
            </a:r>
            <a:r>
              <a:rPr lang="en-US" altLang="zh-TW" sz="1800" dirty="0">
                <a:latin typeface="Courier" charset="0"/>
                <a:ea typeface="Courier" charset="0"/>
                <a:cs typeface="Courier" charset="0"/>
              </a:rPr>
              <a:t>) %&gt;% </a:t>
            </a:r>
            <a:r>
              <a:rPr lang="en-US" altLang="zh-TW" sz="1800" dirty="0" err="1">
                <a:latin typeface="Courier" charset="0"/>
                <a:ea typeface="Courier" charset="0"/>
                <a:cs typeface="Courier" charset="0"/>
              </a:rPr>
              <a:t>layer_points</a:t>
            </a:r>
            <a:r>
              <a:rPr lang="en-US" altLang="zh-TW" sz="1800" dirty="0">
                <a:latin typeface="Courier" charset="0"/>
                <a:ea typeface="Courier" charset="0"/>
                <a:cs typeface="Courier" charset="0"/>
              </a:rPr>
              <a:t>() %&gt;% </a:t>
            </a:r>
            <a:r>
              <a:rPr lang="en-US" altLang="zh-TW" sz="1800" dirty="0" err="1">
                <a:latin typeface="Courier" charset="0"/>
                <a:ea typeface="Courier" charset="0"/>
                <a:cs typeface="Courier" charset="0"/>
              </a:rPr>
              <a:t>set_options</a:t>
            </a:r>
            <a:r>
              <a:rPr lang="en-US" altLang="zh-TW" sz="1800" dirty="0">
                <a:latin typeface="Courier" charset="0"/>
                <a:ea typeface="Courier" charset="0"/>
                <a:cs typeface="Courier" charset="0"/>
              </a:rPr>
              <a:t>(width = </a:t>
            </a:r>
            <a:r>
              <a:rPr lang="en-US" altLang="zh-TW" sz="1800" dirty="0" err="1">
                <a:latin typeface="Courier" charset="0"/>
                <a:ea typeface="Courier" charset="0"/>
                <a:cs typeface="Courier" charset="0"/>
              </a:rPr>
              <a:t>img.width</a:t>
            </a:r>
            <a:r>
              <a:rPr lang="en-US" altLang="zh-TW" sz="1800" dirty="0">
                <a:latin typeface="Courier" charset="0"/>
                <a:ea typeface="Courier" charset="0"/>
                <a:cs typeface="Courier" charset="0"/>
              </a:rPr>
              <a:t>, height = </a:t>
            </a:r>
            <a:r>
              <a:rPr lang="en-US" altLang="zh-TW" sz="1800" dirty="0" err="1">
                <a:latin typeface="Courier" charset="0"/>
                <a:ea typeface="Courier" charset="0"/>
                <a:cs typeface="Courier" charset="0"/>
              </a:rPr>
              <a:t>img.height</a:t>
            </a:r>
            <a:r>
              <a:rPr lang="en-US" altLang="zh-TW" sz="1800" dirty="0">
                <a:latin typeface="Courier" charset="0"/>
                <a:ea typeface="Courier" charset="0"/>
                <a:cs typeface="Courier" charset="0"/>
              </a:rPr>
              <a:t>)</a:t>
            </a:r>
          </a:p>
          <a:p>
            <a:pPr marL="342900" lvl="1" indent="0">
              <a:lnSpc>
                <a:spcPct val="100000"/>
              </a:lnSpc>
              <a:buNone/>
            </a:pPr>
            <a:r>
              <a:rPr lang="en-US" altLang="zh-TW" sz="1800" dirty="0" err="1">
                <a:latin typeface="Courier" charset="0"/>
                <a:ea typeface="Courier" charset="0"/>
                <a:cs typeface="Courier" charset="0"/>
              </a:rPr>
              <a:t>scatter.ggvis</a:t>
            </a:r>
            <a:endParaRPr lang="en-US" altLang="zh-TW" sz="1800" dirty="0">
              <a:latin typeface="Courier" charset="0"/>
              <a:ea typeface="Courier" charset="0"/>
              <a:cs typeface="Courier" charset="0"/>
            </a:endParaRPr>
          </a:p>
          <a:p>
            <a:pPr marL="342900" lvl="1" indent="0">
              <a:lnSpc>
                <a:spcPct val="100000"/>
              </a:lnSpc>
              <a:buNone/>
            </a:pPr>
            <a:r>
              <a:rPr lang="en-US" altLang="zh-TW" sz="1800" dirty="0" err="1">
                <a:latin typeface="Courier" charset="0"/>
                <a:ea typeface="Courier" charset="0"/>
                <a:cs typeface="Courier" charset="0"/>
              </a:rPr>
              <a:t>mtcars</a:t>
            </a:r>
            <a:r>
              <a:rPr lang="en-US" altLang="zh-TW" sz="1800" dirty="0">
                <a:latin typeface="Courier" charset="0"/>
                <a:ea typeface="Courier" charset="0"/>
                <a:cs typeface="Courier" charset="0"/>
              </a:rPr>
              <a:t> %&gt;% </a:t>
            </a:r>
          </a:p>
          <a:p>
            <a:pPr marL="342900" lvl="1" indent="0">
              <a:lnSpc>
                <a:spcPct val="100000"/>
              </a:lnSpc>
              <a:buNone/>
            </a:pPr>
            <a:r>
              <a:rPr lang="en-US" altLang="zh-TW" sz="1800" dirty="0">
                <a:latin typeface="Courier" charset="0"/>
                <a:ea typeface="Courier" charset="0"/>
                <a:cs typeface="Courier" charset="0"/>
              </a:rPr>
              <a:t>  </a:t>
            </a:r>
            <a:r>
              <a:rPr lang="en-US" altLang="zh-TW" sz="1800" dirty="0" err="1">
                <a:latin typeface="Courier" charset="0"/>
                <a:ea typeface="Courier" charset="0"/>
                <a:cs typeface="Courier" charset="0"/>
              </a:rPr>
              <a:t>ggvis</a:t>
            </a:r>
            <a:r>
              <a:rPr lang="en-US" altLang="zh-TW" sz="1800" dirty="0">
                <a:latin typeface="Courier" charset="0"/>
                <a:ea typeface="Courier" charset="0"/>
                <a:cs typeface="Courier" charset="0"/>
              </a:rPr>
              <a:t>(~</a:t>
            </a:r>
            <a:r>
              <a:rPr lang="en-US" altLang="zh-TW" sz="1800" dirty="0" err="1">
                <a:latin typeface="Courier" charset="0"/>
                <a:ea typeface="Courier" charset="0"/>
                <a:cs typeface="Courier" charset="0"/>
              </a:rPr>
              <a:t>wt</a:t>
            </a:r>
            <a:r>
              <a:rPr lang="en-US" altLang="zh-TW" sz="1800" dirty="0">
                <a:latin typeface="Courier" charset="0"/>
                <a:ea typeface="Courier" charset="0"/>
                <a:cs typeface="Courier" charset="0"/>
              </a:rPr>
              <a:t>, ~mpg, fill = ~factor(</a:t>
            </a:r>
            <a:r>
              <a:rPr lang="en-US" altLang="zh-TW" sz="1800" dirty="0" err="1">
                <a:latin typeface="Courier" charset="0"/>
                <a:ea typeface="Courier" charset="0"/>
                <a:cs typeface="Courier" charset="0"/>
              </a:rPr>
              <a:t>cyl</a:t>
            </a:r>
            <a:r>
              <a:rPr lang="en-US" altLang="zh-TW" sz="1800" dirty="0">
                <a:latin typeface="Courier" charset="0"/>
                <a:ea typeface="Courier" charset="0"/>
                <a:cs typeface="Courier" charset="0"/>
              </a:rPr>
              <a:t>)) %&gt;% </a:t>
            </a:r>
          </a:p>
          <a:p>
            <a:pPr marL="342900" lvl="1" indent="0">
              <a:lnSpc>
                <a:spcPct val="100000"/>
              </a:lnSpc>
              <a:buNone/>
            </a:pPr>
            <a:r>
              <a:rPr lang="en-US" altLang="zh-TW" sz="1800" dirty="0">
                <a:latin typeface="Courier" charset="0"/>
                <a:ea typeface="Courier" charset="0"/>
                <a:cs typeface="Courier" charset="0"/>
              </a:rPr>
              <a:t>  </a:t>
            </a:r>
            <a:r>
              <a:rPr lang="en-US" altLang="zh-TW" sz="1800" dirty="0" err="1">
                <a:latin typeface="Courier" charset="0"/>
                <a:ea typeface="Courier" charset="0"/>
                <a:cs typeface="Courier" charset="0"/>
              </a:rPr>
              <a:t>layer_points</a:t>
            </a:r>
            <a:r>
              <a:rPr lang="en-US" altLang="zh-TW" sz="1800" dirty="0">
                <a:latin typeface="Courier" charset="0"/>
                <a:ea typeface="Courier" charset="0"/>
                <a:cs typeface="Courier" charset="0"/>
              </a:rPr>
              <a:t>() %&gt;% </a:t>
            </a:r>
          </a:p>
          <a:p>
            <a:pPr marL="342900" lvl="1" indent="0">
              <a:lnSpc>
                <a:spcPct val="100000"/>
              </a:lnSpc>
              <a:buNone/>
            </a:pPr>
            <a:r>
              <a:rPr lang="en-US" altLang="zh-TW" sz="1800" dirty="0">
                <a:latin typeface="Courier" charset="0"/>
                <a:ea typeface="Courier" charset="0"/>
                <a:cs typeface="Courier" charset="0"/>
              </a:rPr>
              <a:t>  </a:t>
            </a:r>
            <a:r>
              <a:rPr lang="en-US" altLang="zh-TW" sz="1800" dirty="0" err="1">
                <a:latin typeface="Courier" charset="0"/>
                <a:ea typeface="Courier" charset="0"/>
                <a:cs typeface="Courier" charset="0"/>
              </a:rPr>
              <a:t>group_by</a:t>
            </a:r>
            <a:r>
              <a:rPr lang="en-US" altLang="zh-TW" sz="1800" dirty="0">
                <a:latin typeface="Courier" charset="0"/>
                <a:ea typeface="Courier" charset="0"/>
                <a:cs typeface="Courier" charset="0"/>
              </a:rPr>
              <a:t>(</a:t>
            </a:r>
            <a:r>
              <a:rPr lang="en-US" altLang="zh-TW" sz="1800" dirty="0" err="1">
                <a:latin typeface="Courier" charset="0"/>
                <a:ea typeface="Courier" charset="0"/>
                <a:cs typeface="Courier" charset="0"/>
              </a:rPr>
              <a:t>cyl</a:t>
            </a:r>
            <a:r>
              <a:rPr lang="en-US" altLang="zh-TW" sz="1800" dirty="0">
                <a:latin typeface="Courier" charset="0"/>
                <a:ea typeface="Courier" charset="0"/>
                <a:cs typeface="Courier" charset="0"/>
              </a:rPr>
              <a:t>) %&gt;% </a:t>
            </a:r>
          </a:p>
          <a:p>
            <a:pPr marL="342900" lvl="1" indent="0">
              <a:lnSpc>
                <a:spcPct val="100000"/>
              </a:lnSpc>
              <a:buNone/>
            </a:pPr>
            <a:r>
              <a:rPr lang="en-US" altLang="zh-TW" sz="1800" dirty="0">
                <a:latin typeface="Courier" charset="0"/>
                <a:ea typeface="Courier" charset="0"/>
                <a:cs typeface="Courier" charset="0"/>
              </a:rPr>
              <a:t>  </a:t>
            </a:r>
            <a:r>
              <a:rPr lang="en-US" altLang="zh-TW" sz="1800" dirty="0" err="1">
                <a:latin typeface="Courier" charset="0"/>
                <a:ea typeface="Courier" charset="0"/>
                <a:cs typeface="Courier" charset="0"/>
              </a:rPr>
              <a:t>layer_model_predictions</a:t>
            </a:r>
            <a:r>
              <a:rPr lang="en-US" altLang="zh-TW" sz="1800" dirty="0">
                <a:latin typeface="Courier" charset="0"/>
                <a:ea typeface="Courier" charset="0"/>
                <a:cs typeface="Courier" charset="0"/>
              </a:rPr>
              <a:t>(model = "lm", se = TRUE)</a:t>
            </a:r>
          </a:p>
        </p:txBody>
      </p:sp>
      <p:sp>
        <p:nvSpPr>
          <p:cNvPr id="4" name="文字方塊 3"/>
          <p:cNvSpPr txBox="1"/>
          <p:nvPr/>
        </p:nvSpPr>
        <p:spPr>
          <a:xfrm>
            <a:off x="8959269" y="6581001"/>
            <a:ext cx="184731"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3">
            <a:extLst>
              <a:ext uri="{FF2B5EF4-FFF2-40B4-BE49-F238E27FC236}">
                <a16:creationId xmlns:a16="http://schemas.microsoft.com/office/drawing/2014/main" id="{78FFCE35-BC29-4AB1-A11E-E4D1C88F8107}"/>
              </a:ext>
            </a:extLst>
          </p:cNvPr>
          <p:cNvSpPr txBox="1"/>
          <p:nvPr/>
        </p:nvSpPr>
        <p:spPr>
          <a:xfrm>
            <a:off x="2706768" y="6549396"/>
            <a:ext cx="6247609"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Juuso </a:t>
            </a:r>
            <a:r>
              <a:rPr kumimoji="1" lang="en-US" altLang="zh-TW" sz="1200" dirty="0" err="1">
                <a:solidFill>
                  <a:schemeClr val="bg1"/>
                </a:solidFill>
                <a:ea typeface="新細明體"/>
              </a:rPr>
              <a:t>Parkkinen</a:t>
            </a:r>
            <a:r>
              <a:rPr kumimoji="1" lang="en-US" altLang="zh-TW" sz="1200" dirty="0">
                <a:solidFill>
                  <a:schemeClr val="bg1"/>
                </a:solidFill>
                <a:ea typeface="新細明體"/>
              </a:rPr>
              <a:t>, http://ouzor.github.io/blog/2014/11/21/interactive-visualizations.html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5629038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Line plots</a:t>
            </a:r>
            <a:endParaRPr kumimoji="1" lang="zh-TW" altLang="en-US" dirty="0"/>
          </a:p>
        </p:txBody>
      </p:sp>
      <p:sp>
        <p:nvSpPr>
          <p:cNvPr id="3" name="內容版面配置區 2"/>
          <p:cNvSpPr>
            <a:spLocks noGrp="1"/>
          </p:cNvSpPr>
          <p:nvPr>
            <p:ph idx="1"/>
          </p:nvPr>
        </p:nvSpPr>
        <p:spPr/>
        <p:txBody>
          <a:bodyPr>
            <a:normAutofit lnSpcReduction="10000"/>
          </a:bodyPr>
          <a:lstStyle/>
          <a:p>
            <a:pPr>
              <a:lnSpc>
                <a:spcPct val="110000"/>
              </a:lnSpc>
            </a:pPr>
            <a:r>
              <a:rPr kumimoji="1" lang="en-US" altLang="zh-TW" dirty="0" err="1">
                <a:solidFill>
                  <a:schemeClr val="tx1">
                    <a:lumMod val="75000"/>
                    <a:lumOff val="25000"/>
                  </a:schemeClr>
                </a:solidFill>
                <a:latin typeface="+mn-lt"/>
              </a:rPr>
              <a:t>ggplot</a:t>
            </a:r>
            <a:endParaRPr kumimoji="1" lang="en-US" altLang="zh-TW" dirty="0">
              <a:solidFill>
                <a:schemeClr val="tx1">
                  <a:lumMod val="75000"/>
                  <a:lumOff val="25000"/>
                </a:schemeClr>
              </a:solidFill>
              <a:latin typeface="+mn-lt"/>
            </a:endParaRPr>
          </a:p>
          <a:p>
            <a:pPr marL="342900" lvl="1" indent="0">
              <a:lnSpc>
                <a:spcPct val="110000"/>
              </a:lnSpc>
              <a:buNone/>
            </a:pPr>
            <a:r>
              <a:rPr lang="en-US" altLang="zh-TW" sz="2000" dirty="0" err="1">
                <a:solidFill>
                  <a:schemeClr val="tx1">
                    <a:lumMod val="75000"/>
                    <a:lumOff val="25000"/>
                  </a:schemeClr>
                </a:solidFill>
                <a:latin typeface="Courier" pitchFamily="2" charset="0"/>
                <a:ea typeface="Courier" charset="0"/>
                <a:cs typeface="Courier" charset="0"/>
              </a:rPr>
              <a:t>line.ggplot</a:t>
            </a:r>
            <a:r>
              <a:rPr lang="en-US" altLang="zh-TW" sz="2000" dirty="0">
                <a:solidFill>
                  <a:schemeClr val="tx1">
                    <a:lumMod val="75000"/>
                    <a:lumOff val="25000"/>
                  </a:schemeClr>
                </a:solidFill>
                <a:latin typeface="Courier" pitchFamily="2" charset="0"/>
                <a:ea typeface="Courier" charset="0"/>
                <a:cs typeface="Courier" charset="0"/>
              </a:rPr>
              <a:t> &lt;- </a:t>
            </a:r>
            <a:r>
              <a:rPr lang="en-US" altLang="zh-TW" sz="2000" dirty="0" err="1">
                <a:solidFill>
                  <a:schemeClr val="tx1">
                    <a:lumMod val="75000"/>
                    <a:lumOff val="25000"/>
                  </a:schemeClr>
                </a:solidFill>
                <a:latin typeface="Courier" pitchFamily="2" charset="0"/>
                <a:ea typeface="Courier" charset="0"/>
                <a:cs typeface="Courier" charset="0"/>
              </a:rPr>
              <a:t>ggplot</a:t>
            </a:r>
            <a:r>
              <a:rPr lang="en-US" altLang="zh-TW" sz="2000" dirty="0">
                <a:solidFill>
                  <a:schemeClr val="tx1">
                    <a:lumMod val="75000"/>
                    <a:lumOff val="25000"/>
                  </a:schemeClr>
                </a:solidFill>
                <a:latin typeface="Courier" pitchFamily="2" charset="0"/>
                <a:ea typeface="Courier" charset="0"/>
                <a:cs typeface="Courier" charset="0"/>
              </a:rPr>
              <a:t>(</a:t>
            </a:r>
            <a:r>
              <a:rPr lang="en-US" altLang="zh-TW" sz="2000" dirty="0" err="1">
                <a:solidFill>
                  <a:schemeClr val="tx1">
                    <a:lumMod val="75000"/>
                    <a:lumOff val="25000"/>
                  </a:schemeClr>
                </a:solidFill>
                <a:latin typeface="Courier" pitchFamily="2" charset="0"/>
                <a:ea typeface="Courier" charset="0"/>
                <a:cs typeface="Courier" charset="0"/>
              </a:rPr>
              <a:t>mtcars.mean</a:t>
            </a:r>
            <a:r>
              <a:rPr lang="en-US" altLang="zh-TW" sz="2000" dirty="0">
                <a:solidFill>
                  <a:schemeClr val="tx1">
                    <a:lumMod val="75000"/>
                    <a:lumOff val="25000"/>
                  </a:schemeClr>
                </a:solidFill>
                <a:latin typeface="Courier" pitchFamily="2" charset="0"/>
                <a:ea typeface="Courier" charset="0"/>
                <a:cs typeface="Courier" charset="0"/>
              </a:rPr>
              <a:t>, </a:t>
            </a:r>
            <a:r>
              <a:rPr lang="en-US" altLang="zh-TW" sz="2000" dirty="0" err="1">
                <a:solidFill>
                  <a:schemeClr val="tx1">
                    <a:lumMod val="75000"/>
                    <a:lumOff val="25000"/>
                  </a:schemeClr>
                </a:solidFill>
                <a:latin typeface="Courier" pitchFamily="2" charset="0"/>
                <a:ea typeface="Courier" charset="0"/>
                <a:cs typeface="Courier" charset="0"/>
              </a:rPr>
              <a:t>aes</a:t>
            </a:r>
            <a:r>
              <a:rPr lang="en-US" altLang="zh-TW" sz="2000" dirty="0">
                <a:solidFill>
                  <a:schemeClr val="tx1">
                    <a:lumMod val="75000"/>
                    <a:lumOff val="25000"/>
                  </a:schemeClr>
                </a:solidFill>
                <a:latin typeface="Courier" pitchFamily="2" charset="0"/>
                <a:ea typeface="Courier" charset="0"/>
                <a:cs typeface="Courier" charset="0"/>
              </a:rPr>
              <a:t>(x=</a:t>
            </a:r>
            <a:r>
              <a:rPr lang="en-US" altLang="zh-TW" sz="2000" dirty="0" err="1">
                <a:solidFill>
                  <a:schemeClr val="tx1">
                    <a:lumMod val="75000"/>
                    <a:lumOff val="25000"/>
                  </a:schemeClr>
                </a:solidFill>
                <a:latin typeface="Courier" pitchFamily="2" charset="0"/>
                <a:ea typeface="Courier" charset="0"/>
                <a:cs typeface="Courier" charset="0"/>
              </a:rPr>
              <a:t>cyl</a:t>
            </a:r>
            <a:r>
              <a:rPr lang="en-US" altLang="zh-TW" sz="2000" dirty="0">
                <a:solidFill>
                  <a:schemeClr val="tx1">
                    <a:lumMod val="75000"/>
                    <a:lumOff val="25000"/>
                  </a:schemeClr>
                </a:solidFill>
                <a:latin typeface="Courier" pitchFamily="2" charset="0"/>
                <a:ea typeface="Courier" charset="0"/>
                <a:cs typeface="Courier" charset="0"/>
              </a:rPr>
              <a:t>, y=</a:t>
            </a:r>
            <a:r>
              <a:rPr lang="en-US" altLang="zh-TW" sz="2000" dirty="0" err="1">
                <a:solidFill>
                  <a:schemeClr val="tx1">
                    <a:lumMod val="75000"/>
                    <a:lumOff val="25000"/>
                  </a:schemeClr>
                </a:solidFill>
                <a:latin typeface="Courier" pitchFamily="2" charset="0"/>
                <a:ea typeface="Courier" charset="0"/>
                <a:cs typeface="Courier" charset="0"/>
              </a:rPr>
              <a:t>mpg_mean</a:t>
            </a:r>
            <a:r>
              <a:rPr lang="en-US" altLang="zh-TW" sz="2000" dirty="0">
                <a:solidFill>
                  <a:schemeClr val="tx1">
                    <a:lumMod val="75000"/>
                    <a:lumOff val="25000"/>
                  </a:schemeClr>
                </a:solidFill>
                <a:latin typeface="Courier" pitchFamily="2" charset="0"/>
                <a:ea typeface="Courier" charset="0"/>
                <a:cs typeface="Courier" charset="0"/>
              </a:rPr>
              <a:t>, </a:t>
            </a:r>
            <a:r>
              <a:rPr lang="en-US" altLang="zh-TW" sz="2000" dirty="0" err="1">
                <a:solidFill>
                  <a:schemeClr val="tx1">
                    <a:lumMod val="75000"/>
                    <a:lumOff val="25000"/>
                  </a:schemeClr>
                </a:solidFill>
                <a:latin typeface="Courier" pitchFamily="2" charset="0"/>
                <a:ea typeface="Courier" charset="0"/>
                <a:cs typeface="Courier" charset="0"/>
              </a:rPr>
              <a:t>colour</a:t>
            </a:r>
            <a:r>
              <a:rPr lang="en-US" altLang="zh-TW" sz="2000" dirty="0">
                <a:solidFill>
                  <a:schemeClr val="tx1">
                    <a:lumMod val="75000"/>
                    <a:lumOff val="25000"/>
                  </a:schemeClr>
                </a:solidFill>
                <a:latin typeface="Courier" pitchFamily="2" charset="0"/>
                <a:ea typeface="Courier" charset="0"/>
                <a:cs typeface="Courier" charset="0"/>
              </a:rPr>
              <a:t>=am)) + </a:t>
            </a:r>
            <a:r>
              <a:rPr lang="en-US" altLang="zh-TW" sz="2000" dirty="0" err="1">
                <a:solidFill>
                  <a:schemeClr val="tx1">
                    <a:lumMod val="75000"/>
                    <a:lumOff val="25000"/>
                  </a:schemeClr>
                </a:solidFill>
                <a:latin typeface="Courier" pitchFamily="2" charset="0"/>
                <a:ea typeface="Courier" charset="0"/>
                <a:cs typeface="Courier" charset="0"/>
              </a:rPr>
              <a:t>geom_line</a:t>
            </a:r>
            <a:r>
              <a:rPr lang="en-US" altLang="zh-TW" sz="2000" dirty="0">
                <a:solidFill>
                  <a:schemeClr val="tx1">
                    <a:lumMod val="75000"/>
                    <a:lumOff val="25000"/>
                  </a:schemeClr>
                </a:solidFill>
                <a:latin typeface="Courier" pitchFamily="2" charset="0"/>
                <a:ea typeface="Courier" charset="0"/>
                <a:cs typeface="Courier" charset="0"/>
              </a:rPr>
              <a:t>(</a:t>
            </a:r>
            <a:r>
              <a:rPr lang="en-US" altLang="zh-TW" sz="2000" dirty="0" err="1">
                <a:solidFill>
                  <a:schemeClr val="tx1">
                    <a:lumMod val="75000"/>
                    <a:lumOff val="25000"/>
                  </a:schemeClr>
                </a:solidFill>
                <a:latin typeface="Courier" pitchFamily="2" charset="0"/>
                <a:ea typeface="Courier" charset="0"/>
                <a:cs typeface="Courier" charset="0"/>
              </a:rPr>
              <a:t>aes</a:t>
            </a:r>
            <a:r>
              <a:rPr lang="en-US" altLang="zh-TW" sz="2000" dirty="0">
                <a:solidFill>
                  <a:schemeClr val="tx1">
                    <a:lumMod val="75000"/>
                    <a:lumOff val="25000"/>
                  </a:schemeClr>
                </a:solidFill>
                <a:latin typeface="Courier" pitchFamily="2" charset="0"/>
                <a:ea typeface="Courier" charset="0"/>
                <a:cs typeface="Courier" charset="0"/>
              </a:rPr>
              <a:t>(group=am))</a:t>
            </a:r>
          </a:p>
          <a:p>
            <a:pPr marL="342900" lvl="1" indent="0">
              <a:lnSpc>
                <a:spcPct val="110000"/>
              </a:lnSpc>
              <a:buNone/>
            </a:pPr>
            <a:r>
              <a:rPr lang="en-US" altLang="zh-TW" sz="2000" dirty="0" err="1">
                <a:solidFill>
                  <a:schemeClr val="tx1">
                    <a:lumMod val="75000"/>
                    <a:lumOff val="25000"/>
                  </a:schemeClr>
                </a:solidFill>
                <a:latin typeface="Courier" pitchFamily="2" charset="0"/>
                <a:ea typeface="Courier" charset="0"/>
                <a:cs typeface="Courier" charset="0"/>
              </a:rPr>
              <a:t>line.ggplot</a:t>
            </a:r>
            <a:endParaRPr lang="en-US" altLang="zh-TW" sz="2000" dirty="0">
              <a:solidFill>
                <a:schemeClr val="tx1">
                  <a:lumMod val="75000"/>
                  <a:lumOff val="25000"/>
                </a:schemeClr>
              </a:solidFill>
              <a:latin typeface="Courier" pitchFamily="2" charset="0"/>
              <a:ea typeface="Courier" charset="0"/>
              <a:cs typeface="Courier" charset="0"/>
            </a:endParaRPr>
          </a:p>
          <a:p>
            <a:pPr>
              <a:lnSpc>
                <a:spcPct val="110000"/>
              </a:lnSpc>
            </a:pPr>
            <a:r>
              <a:rPr kumimoji="1" lang="en-US" altLang="zh-TW" dirty="0" err="1">
                <a:solidFill>
                  <a:schemeClr val="tx1">
                    <a:lumMod val="75000"/>
                    <a:lumOff val="25000"/>
                  </a:schemeClr>
                </a:solidFill>
                <a:latin typeface="+mn-lt"/>
              </a:rPr>
              <a:t>ggvis</a:t>
            </a:r>
            <a:endParaRPr kumimoji="1" lang="en-US" altLang="zh-TW" dirty="0">
              <a:solidFill>
                <a:schemeClr val="tx1">
                  <a:lumMod val="75000"/>
                  <a:lumOff val="25000"/>
                </a:schemeClr>
              </a:solidFill>
              <a:latin typeface="+mn-lt"/>
            </a:endParaRPr>
          </a:p>
          <a:p>
            <a:pPr marL="342900" lvl="1" indent="0">
              <a:lnSpc>
                <a:spcPct val="110000"/>
              </a:lnSpc>
              <a:buNone/>
            </a:pPr>
            <a:r>
              <a:rPr lang="en-US" altLang="zh-TW" sz="2000" dirty="0" err="1">
                <a:solidFill>
                  <a:schemeClr val="tx1">
                    <a:lumMod val="75000"/>
                    <a:lumOff val="25000"/>
                  </a:schemeClr>
                </a:solidFill>
                <a:latin typeface="Courier" pitchFamily="2" charset="0"/>
                <a:ea typeface="Courier" charset="0"/>
                <a:cs typeface="Courier" charset="0"/>
              </a:rPr>
              <a:t>line.ggvis</a:t>
            </a:r>
            <a:r>
              <a:rPr lang="en-US" altLang="zh-TW" sz="2000" dirty="0">
                <a:solidFill>
                  <a:schemeClr val="tx1">
                    <a:lumMod val="75000"/>
                    <a:lumOff val="25000"/>
                  </a:schemeClr>
                </a:solidFill>
                <a:latin typeface="Courier" pitchFamily="2" charset="0"/>
                <a:ea typeface="Courier" charset="0"/>
                <a:cs typeface="Courier" charset="0"/>
              </a:rPr>
              <a:t> &lt;- </a:t>
            </a:r>
            <a:r>
              <a:rPr lang="en-US" altLang="zh-TW" sz="2000" dirty="0" err="1">
                <a:solidFill>
                  <a:schemeClr val="tx1">
                    <a:lumMod val="75000"/>
                    <a:lumOff val="25000"/>
                  </a:schemeClr>
                </a:solidFill>
                <a:latin typeface="Courier" pitchFamily="2" charset="0"/>
                <a:ea typeface="Courier" charset="0"/>
                <a:cs typeface="Courier" charset="0"/>
              </a:rPr>
              <a:t>mtcars.mean</a:t>
            </a:r>
            <a:r>
              <a:rPr lang="en-US" altLang="zh-TW" sz="2000" dirty="0">
                <a:solidFill>
                  <a:schemeClr val="tx1">
                    <a:lumMod val="75000"/>
                    <a:lumOff val="25000"/>
                  </a:schemeClr>
                </a:solidFill>
                <a:latin typeface="Courier" pitchFamily="2" charset="0"/>
                <a:ea typeface="Courier" charset="0"/>
                <a:cs typeface="Courier" charset="0"/>
              </a:rPr>
              <a:t> %&gt;% </a:t>
            </a:r>
            <a:r>
              <a:rPr lang="en-US" altLang="zh-TW" sz="2000" dirty="0" err="1">
                <a:solidFill>
                  <a:schemeClr val="tx1">
                    <a:lumMod val="75000"/>
                    <a:lumOff val="25000"/>
                  </a:schemeClr>
                </a:solidFill>
                <a:latin typeface="Courier" pitchFamily="2" charset="0"/>
                <a:ea typeface="Courier" charset="0"/>
                <a:cs typeface="Courier" charset="0"/>
              </a:rPr>
              <a:t>ggvis</a:t>
            </a:r>
            <a:r>
              <a:rPr lang="en-US" altLang="zh-TW" sz="2000" dirty="0">
                <a:solidFill>
                  <a:schemeClr val="tx1">
                    <a:lumMod val="75000"/>
                    <a:lumOff val="25000"/>
                  </a:schemeClr>
                </a:solidFill>
                <a:latin typeface="Courier" pitchFamily="2" charset="0"/>
                <a:ea typeface="Courier" charset="0"/>
                <a:cs typeface="Courier" charset="0"/>
              </a:rPr>
              <a:t>(x = ~</a:t>
            </a:r>
            <a:r>
              <a:rPr lang="en-US" altLang="zh-TW" sz="2000" dirty="0" err="1">
                <a:solidFill>
                  <a:schemeClr val="tx1">
                    <a:lumMod val="75000"/>
                    <a:lumOff val="25000"/>
                  </a:schemeClr>
                </a:solidFill>
                <a:latin typeface="Courier" pitchFamily="2" charset="0"/>
                <a:ea typeface="Courier" charset="0"/>
                <a:cs typeface="Courier" charset="0"/>
              </a:rPr>
              <a:t>cyl</a:t>
            </a:r>
            <a:r>
              <a:rPr lang="en-US" altLang="zh-TW" sz="2000" dirty="0">
                <a:solidFill>
                  <a:schemeClr val="tx1">
                    <a:lumMod val="75000"/>
                    <a:lumOff val="25000"/>
                  </a:schemeClr>
                </a:solidFill>
                <a:latin typeface="Courier" pitchFamily="2" charset="0"/>
                <a:ea typeface="Courier" charset="0"/>
                <a:cs typeface="Courier" charset="0"/>
              </a:rPr>
              <a:t>, y = ~</a:t>
            </a:r>
            <a:r>
              <a:rPr lang="en-US" altLang="zh-TW" sz="2000" dirty="0" err="1">
                <a:solidFill>
                  <a:schemeClr val="tx1">
                    <a:lumMod val="75000"/>
                    <a:lumOff val="25000"/>
                  </a:schemeClr>
                </a:solidFill>
                <a:latin typeface="Courier" pitchFamily="2" charset="0"/>
                <a:ea typeface="Courier" charset="0"/>
                <a:cs typeface="Courier" charset="0"/>
              </a:rPr>
              <a:t>mpg_mean</a:t>
            </a:r>
            <a:r>
              <a:rPr lang="en-US" altLang="zh-TW" sz="2000" dirty="0">
                <a:solidFill>
                  <a:schemeClr val="tx1">
                    <a:lumMod val="75000"/>
                    <a:lumOff val="25000"/>
                  </a:schemeClr>
                </a:solidFill>
                <a:latin typeface="Courier" pitchFamily="2" charset="0"/>
                <a:ea typeface="Courier" charset="0"/>
                <a:cs typeface="Courier" charset="0"/>
              </a:rPr>
              <a:t>, stroke = ~am) %&gt;% </a:t>
            </a:r>
            <a:r>
              <a:rPr lang="en-US" altLang="zh-TW" sz="2000" dirty="0" err="1">
                <a:solidFill>
                  <a:schemeClr val="tx1">
                    <a:lumMod val="75000"/>
                    <a:lumOff val="25000"/>
                  </a:schemeClr>
                </a:solidFill>
                <a:latin typeface="Courier" pitchFamily="2" charset="0"/>
                <a:ea typeface="Courier" charset="0"/>
                <a:cs typeface="Courier" charset="0"/>
              </a:rPr>
              <a:t>layer_lines</a:t>
            </a:r>
            <a:r>
              <a:rPr lang="en-US" altLang="zh-TW" sz="2000" dirty="0">
                <a:solidFill>
                  <a:schemeClr val="tx1">
                    <a:lumMod val="75000"/>
                    <a:lumOff val="25000"/>
                  </a:schemeClr>
                </a:solidFill>
                <a:latin typeface="Courier" pitchFamily="2" charset="0"/>
                <a:ea typeface="Courier" charset="0"/>
                <a:cs typeface="Courier" charset="0"/>
              </a:rPr>
              <a:t>() %&gt;% </a:t>
            </a:r>
            <a:r>
              <a:rPr lang="en-US" altLang="zh-TW" sz="2000" dirty="0" err="1">
                <a:solidFill>
                  <a:schemeClr val="tx1">
                    <a:lumMod val="75000"/>
                    <a:lumOff val="25000"/>
                  </a:schemeClr>
                </a:solidFill>
                <a:latin typeface="Courier" pitchFamily="2" charset="0"/>
                <a:ea typeface="Courier" charset="0"/>
                <a:cs typeface="Courier" charset="0"/>
              </a:rPr>
              <a:t>set_options</a:t>
            </a:r>
            <a:r>
              <a:rPr lang="en-US" altLang="zh-TW" sz="2000" dirty="0">
                <a:solidFill>
                  <a:schemeClr val="tx1">
                    <a:lumMod val="75000"/>
                    <a:lumOff val="25000"/>
                  </a:schemeClr>
                </a:solidFill>
                <a:latin typeface="Courier" pitchFamily="2" charset="0"/>
                <a:ea typeface="Courier" charset="0"/>
                <a:cs typeface="Courier" charset="0"/>
              </a:rPr>
              <a:t>(width = </a:t>
            </a:r>
            <a:r>
              <a:rPr lang="en-US" altLang="zh-TW" sz="2000" dirty="0" err="1">
                <a:solidFill>
                  <a:schemeClr val="tx1">
                    <a:lumMod val="75000"/>
                    <a:lumOff val="25000"/>
                  </a:schemeClr>
                </a:solidFill>
                <a:latin typeface="Courier" pitchFamily="2" charset="0"/>
                <a:ea typeface="Courier" charset="0"/>
                <a:cs typeface="Courier" charset="0"/>
              </a:rPr>
              <a:t>img.width</a:t>
            </a:r>
            <a:r>
              <a:rPr lang="en-US" altLang="zh-TW" sz="2000" dirty="0">
                <a:solidFill>
                  <a:schemeClr val="tx1">
                    <a:lumMod val="75000"/>
                    <a:lumOff val="25000"/>
                  </a:schemeClr>
                </a:solidFill>
                <a:latin typeface="Courier" pitchFamily="2" charset="0"/>
                <a:ea typeface="Courier" charset="0"/>
                <a:cs typeface="Courier" charset="0"/>
              </a:rPr>
              <a:t>, height = </a:t>
            </a:r>
            <a:r>
              <a:rPr lang="en-US" altLang="zh-TW" sz="2000" dirty="0" err="1">
                <a:solidFill>
                  <a:schemeClr val="tx1">
                    <a:lumMod val="75000"/>
                    <a:lumOff val="25000"/>
                  </a:schemeClr>
                </a:solidFill>
                <a:latin typeface="Courier" pitchFamily="2" charset="0"/>
                <a:ea typeface="Courier" charset="0"/>
                <a:cs typeface="Courier" charset="0"/>
              </a:rPr>
              <a:t>img.height</a:t>
            </a:r>
            <a:r>
              <a:rPr lang="en-US" altLang="zh-TW" sz="2000" dirty="0">
                <a:solidFill>
                  <a:schemeClr val="tx1">
                    <a:lumMod val="75000"/>
                    <a:lumOff val="25000"/>
                  </a:schemeClr>
                </a:solidFill>
                <a:latin typeface="Courier" pitchFamily="2" charset="0"/>
                <a:ea typeface="Courier" charset="0"/>
                <a:cs typeface="Courier" charset="0"/>
              </a:rPr>
              <a:t>)</a:t>
            </a:r>
          </a:p>
          <a:p>
            <a:pPr marL="342900" lvl="1" indent="0">
              <a:lnSpc>
                <a:spcPct val="110000"/>
              </a:lnSpc>
              <a:buNone/>
            </a:pPr>
            <a:r>
              <a:rPr lang="en-US" altLang="zh-TW" sz="2000" dirty="0" err="1">
                <a:solidFill>
                  <a:schemeClr val="tx1">
                    <a:lumMod val="75000"/>
                    <a:lumOff val="25000"/>
                  </a:schemeClr>
                </a:solidFill>
                <a:latin typeface="Courier" pitchFamily="2" charset="0"/>
                <a:ea typeface="Courier" charset="0"/>
                <a:cs typeface="Courier" charset="0"/>
              </a:rPr>
              <a:t>line.ggvis</a:t>
            </a:r>
            <a:endParaRPr kumimoji="1" lang="en-US" altLang="zh-TW" sz="2000" dirty="0">
              <a:solidFill>
                <a:schemeClr val="tx1">
                  <a:lumMod val="75000"/>
                  <a:lumOff val="25000"/>
                </a:schemeClr>
              </a:solidFill>
              <a:latin typeface="Courier" pitchFamily="2" charset="0"/>
              <a:ea typeface="Courier" charset="0"/>
              <a:cs typeface="Courier" charset="0"/>
            </a:endParaRPr>
          </a:p>
        </p:txBody>
      </p:sp>
      <p:sp>
        <p:nvSpPr>
          <p:cNvPr id="4" name="文字方塊 3"/>
          <p:cNvSpPr txBox="1"/>
          <p:nvPr/>
        </p:nvSpPr>
        <p:spPr>
          <a:xfrm>
            <a:off x="8959269" y="6581001"/>
            <a:ext cx="184731"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3">
            <a:extLst>
              <a:ext uri="{FF2B5EF4-FFF2-40B4-BE49-F238E27FC236}">
                <a16:creationId xmlns:a16="http://schemas.microsoft.com/office/drawing/2014/main" id="{93DFF055-157B-4312-96D3-A9C26B65C15D}"/>
              </a:ext>
            </a:extLst>
          </p:cNvPr>
          <p:cNvSpPr txBox="1"/>
          <p:nvPr/>
        </p:nvSpPr>
        <p:spPr>
          <a:xfrm>
            <a:off x="2706768" y="6549396"/>
            <a:ext cx="6247609"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Juuso </a:t>
            </a:r>
            <a:r>
              <a:rPr kumimoji="1" lang="en-US" altLang="zh-TW" sz="1200" dirty="0" err="1">
                <a:solidFill>
                  <a:schemeClr val="bg1"/>
                </a:solidFill>
                <a:ea typeface="新細明體"/>
              </a:rPr>
              <a:t>Parkkinen</a:t>
            </a:r>
            <a:r>
              <a:rPr kumimoji="1" lang="en-US" altLang="zh-TW" sz="1200" dirty="0">
                <a:solidFill>
                  <a:schemeClr val="bg1"/>
                </a:solidFill>
                <a:ea typeface="新細明體"/>
              </a:rPr>
              <a:t>, http://ouzor.github.io/blog/2014/11/21/interactive-visualizations.html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463372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Layers</a:t>
            </a:r>
            <a:endParaRPr kumimoji="1" lang="zh-TW" altLang="en-US" dirty="0"/>
          </a:p>
        </p:txBody>
      </p:sp>
      <p:sp>
        <p:nvSpPr>
          <p:cNvPr id="3" name="內容版面配置區 2"/>
          <p:cNvSpPr>
            <a:spLocks noGrp="1"/>
          </p:cNvSpPr>
          <p:nvPr>
            <p:ph idx="1"/>
          </p:nvPr>
        </p:nvSpPr>
        <p:spPr/>
        <p:txBody>
          <a:bodyPr anchor="t">
            <a:normAutofit/>
          </a:bodyPr>
          <a:lstStyle/>
          <a:p>
            <a:pPr>
              <a:lnSpc>
                <a:spcPct val="110000"/>
              </a:lnSpc>
            </a:pPr>
            <a:r>
              <a:rPr lang="en-US" altLang="zh-TW" sz="2000" dirty="0">
                <a:latin typeface="+mn-lt"/>
              </a:rPr>
              <a:t>Simple, which include primitives like points, lines and rectangles.</a:t>
            </a:r>
          </a:p>
          <a:p>
            <a:pPr marL="342900" lvl="1" indent="0">
              <a:lnSpc>
                <a:spcPct val="110000"/>
              </a:lnSpc>
              <a:buNone/>
            </a:pPr>
            <a:r>
              <a:rPr lang="en-US" altLang="zh-TW" sz="1800" dirty="0" err="1">
                <a:latin typeface="Courier" charset="0"/>
                <a:ea typeface="Courier" charset="0"/>
                <a:cs typeface="Courier" charset="0"/>
              </a:rPr>
              <a:t>mtcars</a:t>
            </a:r>
            <a:r>
              <a:rPr lang="en-US" altLang="zh-TW" sz="1800" dirty="0">
                <a:latin typeface="Courier" charset="0"/>
                <a:ea typeface="Courier" charset="0"/>
                <a:cs typeface="Courier" charset="0"/>
              </a:rPr>
              <a:t> %&gt;% </a:t>
            </a:r>
            <a:r>
              <a:rPr lang="en-US" altLang="zh-TW" sz="1800" dirty="0" err="1">
                <a:latin typeface="Courier" charset="0"/>
                <a:ea typeface="Courier" charset="0"/>
                <a:cs typeface="Courier" charset="0"/>
              </a:rPr>
              <a:t>ggvis</a:t>
            </a:r>
            <a:r>
              <a:rPr lang="en-US" altLang="zh-TW" sz="1800" dirty="0">
                <a:latin typeface="Courier" charset="0"/>
                <a:ea typeface="Courier" charset="0"/>
                <a:cs typeface="Courier" charset="0"/>
              </a:rPr>
              <a:t>(~</a:t>
            </a:r>
            <a:r>
              <a:rPr lang="en-US" altLang="zh-TW" sz="1800" dirty="0" err="1">
                <a:latin typeface="Courier" charset="0"/>
                <a:ea typeface="Courier" charset="0"/>
                <a:cs typeface="Courier" charset="0"/>
              </a:rPr>
              <a:t>wt</a:t>
            </a:r>
            <a:r>
              <a:rPr lang="en-US" altLang="zh-TW" sz="1800" dirty="0">
                <a:latin typeface="Courier" charset="0"/>
                <a:ea typeface="Courier" charset="0"/>
                <a:cs typeface="Courier" charset="0"/>
              </a:rPr>
              <a:t>, ~mpg) %&gt;% </a:t>
            </a:r>
            <a:r>
              <a:rPr lang="en-US" altLang="zh-TW" sz="1800" dirty="0" err="1">
                <a:latin typeface="Courier" charset="0"/>
                <a:ea typeface="Courier" charset="0"/>
                <a:cs typeface="Courier" charset="0"/>
              </a:rPr>
              <a:t>layer_points</a:t>
            </a:r>
            <a:r>
              <a:rPr lang="en-US" altLang="zh-TW" sz="1800" dirty="0">
                <a:latin typeface="Courier" charset="0"/>
                <a:ea typeface="Courier" charset="0"/>
                <a:cs typeface="Courier" charset="0"/>
              </a:rPr>
              <a:t>()</a:t>
            </a:r>
          </a:p>
          <a:p>
            <a:pPr>
              <a:lnSpc>
                <a:spcPct val="110000"/>
              </a:lnSpc>
            </a:pPr>
            <a:r>
              <a:rPr lang="en-US" altLang="zh-TW" sz="2000" dirty="0">
                <a:latin typeface="+mn-lt"/>
              </a:rPr>
              <a:t>Compound, which combine data transformations with one or more simple layers.</a:t>
            </a:r>
          </a:p>
          <a:p>
            <a:pPr marL="342900" lvl="1" indent="0">
              <a:lnSpc>
                <a:spcPct val="110000"/>
              </a:lnSpc>
              <a:buNone/>
            </a:pPr>
            <a:r>
              <a:rPr lang="en-US" altLang="zh-TW" sz="1800" dirty="0" err="1">
                <a:latin typeface="Courier" charset="0"/>
                <a:ea typeface="Courier" charset="0"/>
                <a:cs typeface="Courier" charset="0"/>
              </a:rPr>
              <a:t>mtcars</a:t>
            </a:r>
            <a:r>
              <a:rPr lang="en-US" altLang="zh-TW" sz="1800" dirty="0">
                <a:latin typeface="Courier" charset="0"/>
                <a:ea typeface="Courier" charset="0"/>
                <a:cs typeface="Courier" charset="0"/>
              </a:rPr>
              <a:t> %&gt;% </a:t>
            </a:r>
            <a:r>
              <a:rPr lang="en-US" altLang="zh-TW" sz="1800" dirty="0" err="1">
                <a:latin typeface="Courier" charset="0"/>
                <a:ea typeface="Courier" charset="0"/>
                <a:cs typeface="Courier" charset="0"/>
              </a:rPr>
              <a:t>ggvis</a:t>
            </a:r>
            <a:r>
              <a:rPr lang="en-US" altLang="zh-TW" sz="1800" dirty="0">
                <a:latin typeface="Courier" charset="0"/>
                <a:ea typeface="Courier" charset="0"/>
                <a:cs typeface="Courier" charset="0"/>
              </a:rPr>
              <a:t>(~mpg) %&gt;% </a:t>
            </a:r>
            <a:r>
              <a:rPr lang="en-US" altLang="zh-TW" sz="1800" dirty="0" err="1">
                <a:latin typeface="Courier" charset="0"/>
                <a:ea typeface="Courier" charset="0"/>
                <a:cs typeface="Courier" charset="0"/>
              </a:rPr>
              <a:t>layer_histograms</a:t>
            </a:r>
            <a:r>
              <a:rPr lang="en-US" altLang="zh-TW" sz="1800" dirty="0">
                <a:latin typeface="Courier" charset="0"/>
                <a:ea typeface="Courier" charset="0"/>
                <a:cs typeface="Courier" charset="0"/>
              </a:rPr>
              <a:t>()</a:t>
            </a:r>
          </a:p>
          <a:p>
            <a:pPr>
              <a:lnSpc>
                <a:spcPct val="110000"/>
              </a:lnSpc>
            </a:pPr>
            <a:r>
              <a:rPr lang="en-US" altLang="zh-TW" sz="2000" dirty="0">
                <a:latin typeface="+mn-lt"/>
              </a:rPr>
              <a:t>Multiple layers</a:t>
            </a:r>
          </a:p>
          <a:p>
            <a:pPr marL="342900" lvl="1" indent="0">
              <a:lnSpc>
                <a:spcPct val="110000"/>
              </a:lnSpc>
              <a:buNone/>
            </a:pPr>
            <a:r>
              <a:rPr lang="en-US" altLang="zh-TW" sz="1800" dirty="0" err="1">
                <a:latin typeface="Courier" charset="0"/>
                <a:ea typeface="Courier" charset="0"/>
                <a:cs typeface="Courier" charset="0"/>
              </a:rPr>
              <a:t>mtcars</a:t>
            </a:r>
            <a:r>
              <a:rPr lang="en-US" altLang="zh-TW" sz="1800" dirty="0">
                <a:latin typeface="Courier" charset="0"/>
                <a:ea typeface="Courier" charset="0"/>
                <a:cs typeface="Courier" charset="0"/>
              </a:rPr>
              <a:t> %&gt;% </a:t>
            </a:r>
            <a:r>
              <a:rPr lang="en-US" altLang="zh-TW" sz="1800" dirty="0" err="1">
                <a:latin typeface="Courier" charset="0"/>
                <a:ea typeface="Courier" charset="0"/>
                <a:cs typeface="Courier" charset="0"/>
              </a:rPr>
              <a:t>ggvis</a:t>
            </a:r>
            <a:r>
              <a:rPr lang="en-US" altLang="zh-TW" sz="1800" dirty="0">
                <a:latin typeface="Courier" charset="0"/>
                <a:ea typeface="Courier" charset="0"/>
                <a:cs typeface="Courier" charset="0"/>
              </a:rPr>
              <a:t>(~</a:t>
            </a:r>
            <a:r>
              <a:rPr lang="en-US" altLang="zh-TW" sz="1800" dirty="0" err="1">
                <a:latin typeface="Courier" charset="0"/>
                <a:ea typeface="Courier" charset="0"/>
                <a:cs typeface="Courier" charset="0"/>
              </a:rPr>
              <a:t>wt</a:t>
            </a:r>
            <a:r>
              <a:rPr lang="en-US" altLang="zh-TW" sz="1800" dirty="0">
                <a:latin typeface="Courier" charset="0"/>
                <a:ea typeface="Courier" charset="0"/>
                <a:cs typeface="Courier" charset="0"/>
              </a:rPr>
              <a:t>, ~mpg) %&gt;% </a:t>
            </a:r>
            <a:r>
              <a:rPr lang="en-US" altLang="zh-TW" sz="1800" dirty="0" err="1">
                <a:latin typeface="Courier" charset="0"/>
                <a:ea typeface="Courier" charset="0"/>
                <a:cs typeface="Courier" charset="0"/>
              </a:rPr>
              <a:t>layer_points</a:t>
            </a:r>
            <a:r>
              <a:rPr lang="en-US" altLang="zh-TW" sz="1800" dirty="0">
                <a:latin typeface="Courier" charset="0"/>
                <a:ea typeface="Courier" charset="0"/>
                <a:cs typeface="Courier" charset="0"/>
              </a:rPr>
              <a:t>() %&gt;% </a:t>
            </a:r>
            <a:r>
              <a:rPr lang="en-US" altLang="zh-TW" sz="1800" dirty="0" err="1">
                <a:latin typeface="Courier" charset="0"/>
                <a:ea typeface="Courier" charset="0"/>
                <a:cs typeface="Courier" charset="0"/>
              </a:rPr>
              <a:t>layer_smooths</a:t>
            </a:r>
            <a:r>
              <a:rPr lang="en-US" altLang="zh-TW" sz="1800" dirty="0">
                <a:latin typeface="Courier" charset="0"/>
                <a:ea typeface="Courier" charset="0"/>
                <a:cs typeface="Courier" charset="0"/>
              </a:rPr>
              <a:t>()</a:t>
            </a:r>
          </a:p>
        </p:txBody>
      </p:sp>
      <p:sp>
        <p:nvSpPr>
          <p:cNvPr id="5" name="文字方塊 4"/>
          <p:cNvSpPr txBox="1"/>
          <p:nvPr/>
        </p:nvSpPr>
        <p:spPr>
          <a:xfrm>
            <a:off x="5541038" y="6581001"/>
            <a:ext cx="3466013"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http://ggvis.rstudio.com/ggvis-basics.html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884983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Interaction: input_*</a:t>
            </a:r>
            <a:endParaRPr kumimoji="1" lang="zh-TW" altLang="en-US" dirty="0"/>
          </a:p>
        </p:txBody>
      </p:sp>
      <p:sp>
        <p:nvSpPr>
          <p:cNvPr id="3" name="內容版面配置區 2"/>
          <p:cNvSpPr>
            <a:spLocks noGrp="1"/>
          </p:cNvSpPr>
          <p:nvPr>
            <p:ph idx="1"/>
          </p:nvPr>
        </p:nvSpPr>
        <p:spPr/>
        <p:txBody>
          <a:bodyPr anchor="t">
            <a:normAutofit/>
          </a:bodyPr>
          <a:lstStyle/>
          <a:p>
            <a:pPr>
              <a:lnSpc>
                <a:spcPct val="100000"/>
              </a:lnSpc>
            </a:pPr>
            <a:r>
              <a:rPr lang="en-US" altLang="zh-TW" sz="2400" dirty="0" err="1">
                <a:latin typeface="+mn-lt"/>
                <a:ea typeface="Courier" charset="0"/>
                <a:cs typeface="Courier" charset="0"/>
              </a:rPr>
              <a:t>input_checkbox</a:t>
            </a:r>
            <a:r>
              <a:rPr lang="en-US" altLang="zh-TW" sz="2400" dirty="0">
                <a:latin typeface="+mn-lt"/>
                <a:ea typeface="Courier" charset="0"/>
                <a:cs typeface="Courier" charset="0"/>
              </a:rPr>
              <a:t>()</a:t>
            </a:r>
            <a:r>
              <a:rPr lang="en-US" altLang="zh-TW" sz="2400" dirty="0">
                <a:latin typeface="+mn-lt"/>
              </a:rPr>
              <a:t>: a check-box</a:t>
            </a:r>
          </a:p>
          <a:p>
            <a:pPr>
              <a:lnSpc>
                <a:spcPct val="100000"/>
              </a:lnSpc>
            </a:pPr>
            <a:r>
              <a:rPr lang="en-US" altLang="zh-TW" sz="2400" dirty="0" err="1">
                <a:latin typeface="+mn-lt"/>
                <a:ea typeface="Courier" charset="0"/>
                <a:cs typeface="Courier" charset="0"/>
              </a:rPr>
              <a:t>input_checkboxgroup</a:t>
            </a:r>
            <a:r>
              <a:rPr lang="en-US" altLang="zh-TW" sz="2400" dirty="0">
                <a:latin typeface="+mn-lt"/>
                <a:ea typeface="Courier" charset="0"/>
                <a:cs typeface="Courier" charset="0"/>
              </a:rPr>
              <a:t>()</a:t>
            </a:r>
            <a:r>
              <a:rPr lang="en-US" altLang="zh-TW" sz="2400" dirty="0">
                <a:latin typeface="+mn-lt"/>
              </a:rPr>
              <a:t>: a group of check boxes</a:t>
            </a:r>
          </a:p>
          <a:p>
            <a:pPr>
              <a:lnSpc>
                <a:spcPct val="100000"/>
              </a:lnSpc>
            </a:pPr>
            <a:r>
              <a:rPr lang="en-US" altLang="zh-TW" sz="2400" dirty="0" err="1">
                <a:latin typeface="+mn-lt"/>
                <a:ea typeface="Courier" charset="0"/>
                <a:cs typeface="Courier" charset="0"/>
              </a:rPr>
              <a:t>input_numeric</a:t>
            </a:r>
            <a:r>
              <a:rPr lang="en-US" altLang="zh-TW" sz="2400" dirty="0">
                <a:latin typeface="+mn-lt"/>
                <a:ea typeface="Courier" charset="0"/>
                <a:cs typeface="Courier" charset="0"/>
              </a:rPr>
              <a:t>()</a:t>
            </a:r>
            <a:r>
              <a:rPr lang="en-US" altLang="zh-TW" sz="2400" dirty="0">
                <a:latin typeface="+mn-lt"/>
              </a:rPr>
              <a:t>: a spin box</a:t>
            </a:r>
          </a:p>
          <a:p>
            <a:pPr>
              <a:lnSpc>
                <a:spcPct val="100000"/>
              </a:lnSpc>
            </a:pPr>
            <a:r>
              <a:rPr lang="en-US" altLang="zh-TW" sz="2400" dirty="0" err="1">
                <a:latin typeface="+mn-lt"/>
                <a:ea typeface="Courier" charset="0"/>
                <a:cs typeface="Courier" charset="0"/>
              </a:rPr>
              <a:t>input_radiobuttons</a:t>
            </a:r>
            <a:r>
              <a:rPr lang="en-US" altLang="zh-TW" sz="2400" dirty="0">
                <a:latin typeface="+mn-lt"/>
                <a:ea typeface="Courier" charset="0"/>
                <a:cs typeface="Courier" charset="0"/>
              </a:rPr>
              <a:t>()</a:t>
            </a:r>
            <a:r>
              <a:rPr lang="en-US" altLang="zh-TW" sz="2400" dirty="0">
                <a:latin typeface="+mn-lt"/>
              </a:rPr>
              <a:t>: pick one from a set options</a:t>
            </a:r>
          </a:p>
          <a:p>
            <a:pPr>
              <a:lnSpc>
                <a:spcPct val="100000"/>
              </a:lnSpc>
            </a:pPr>
            <a:r>
              <a:rPr lang="en-US" altLang="zh-TW" sz="2400" dirty="0" err="1">
                <a:latin typeface="+mn-lt"/>
                <a:ea typeface="Courier" charset="0"/>
                <a:cs typeface="Courier" charset="0"/>
              </a:rPr>
              <a:t>input_select</a:t>
            </a:r>
            <a:r>
              <a:rPr lang="en-US" altLang="zh-TW" sz="2400" dirty="0">
                <a:latin typeface="+mn-lt"/>
                <a:ea typeface="Courier" charset="0"/>
                <a:cs typeface="Courier" charset="0"/>
              </a:rPr>
              <a:t>()</a:t>
            </a:r>
            <a:r>
              <a:rPr lang="en-US" altLang="zh-TW" sz="2400" dirty="0">
                <a:latin typeface="+mn-lt"/>
              </a:rPr>
              <a:t>: create a drop-down text box</a:t>
            </a:r>
          </a:p>
          <a:p>
            <a:pPr>
              <a:lnSpc>
                <a:spcPct val="100000"/>
              </a:lnSpc>
            </a:pPr>
            <a:r>
              <a:rPr lang="en-US" altLang="zh-TW" sz="2400" dirty="0" err="1">
                <a:latin typeface="+mn-lt"/>
                <a:ea typeface="Courier" charset="0"/>
                <a:cs typeface="Courier" charset="0"/>
              </a:rPr>
              <a:t>input_text</a:t>
            </a:r>
            <a:r>
              <a:rPr lang="en-US" altLang="zh-TW" sz="2400" dirty="0">
                <a:latin typeface="+mn-lt"/>
                <a:ea typeface="Courier" charset="0"/>
                <a:cs typeface="Courier" charset="0"/>
              </a:rPr>
              <a:t>()</a:t>
            </a:r>
            <a:r>
              <a:rPr lang="en-US" altLang="zh-TW" sz="2400" dirty="0">
                <a:latin typeface="+mn-lt"/>
              </a:rPr>
              <a:t>: arbitrary text input</a:t>
            </a:r>
          </a:p>
        </p:txBody>
      </p:sp>
      <p:sp>
        <p:nvSpPr>
          <p:cNvPr id="4" name="文字方塊 3"/>
          <p:cNvSpPr txBox="1"/>
          <p:nvPr/>
        </p:nvSpPr>
        <p:spPr>
          <a:xfrm>
            <a:off x="5399328" y="6538863"/>
            <a:ext cx="3533981"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hhttp://ggvis.rstudio.com/interactivity.html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41446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Record grouping</a:t>
            </a:r>
            <a:endParaRPr kumimoji="1" lang="zh-TW" altLang="en-US" dirty="0"/>
          </a:p>
        </p:txBody>
      </p:sp>
      <p:sp>
        <p:nvSpPr>
          <p:cNvPr id="3" name="內容版面配置區 2"/>
          <p:cNvSpPr>
            <a:spLocks noGrp="1"/>
          </p:cNvSpPr>
          <p:nvPr>
            <p:ph idx="1"/>
          </p:nvPr>
        </p:nvSpPr>
        <p:spPr/>
        <p:txBody>
          <a:bodyPr anchor="t">
            <a:normAutofit/>
          </a:bodyPr>
          <a:lstStyle/>
          <a:p>
            <a:pPr marL="0" indent="0">
              <a:buNone/>
            </a:pPr>
            <a:r>
              <a:rPr kumimoji="1" lang="en-US" altLang="zh-TW" sz="1800" dirty="0" err="1">
                <a:latin typeface="Courier" charset="0"/>
                <a:ea typeface="Courier" charset="0"/>
                <a:cs typeface="Courier" charset="0"/>
              </a:rPr>
              <a:t>hh</a:t>
            </a:r>
            <a:r>
              <a:rPr kumimoji="1" lang="en-US" altLang="zh-TW" sz="1800" dirty="0">
                <a:latin typeface="Courier" charset="0"/>
                <a:ea typeface="Courier" charset="0"/>
                <a:cs typeface="Courier" charset="0"/>
              </a:rPr>
              <a:t> &lt;- unique(</a:t>
            </a:r>
            <a:r>
              <a:rPr kumimoji="1" lang="en-US" altLang="zh-TW" sz="1800" dirty="0" err="1">
                <a:latin typeface="Courier" charset="0"/>
                <a:ea typeface="Courier" charset="0"/>
                <a:cs typeface="Courier" charset="0"/>
              </a:rPr>
              <a:t>hhdata$household_id</a:t>
            </a:r>
            <a:r>
              <a:rPr kumimoji="1" lang="en-US" altLang="zh-TW" sz="1800" dirty="0">
                <a:latin typeface="Courier" charset="0"/>
                <a:ea typeface="Courier" charset="0"/>
                <a:cs typeface="Courier" charset="0"/>
              </a:rPr>
              <a:t>) </a:t>
            </a:r>
          </a:p>
          <a:p>
            <a:pPr marL="0" indent="0">
              <a:buNone/>
            </a:pPr>
            <a:r>
              <a:rPr kumimoji="1" lang="en-US" altLang="zh-TW" sz="1800" dirty="0">
                <a:latin typeface="Courier" charset="0"/>
                <a:ea typeface="Courier" charset="0"/>
                <a:cs typeface="Courier" charset="0"/>
              </a:rPr>
              <a:t>households &lt;- </a:t>
            </a:r>
            <a:r>
              <a:rPr kumimoji="1" lang="en-US" altLang="zh-TW" sz="1800" dirty="0" err="1">
                <a:latin typeface="Courier" charset="0"/>
                <a:ea typeface="Courier" charset="0"/>
                <a:cs typeface="Courier" charset="0"/>
              </a:rPr>
              <a:t>data.frame</a:t>
            </a:r>
            <a:r>
              <a:rPr kumimoji="1" lang="en-US" altLang="zh-TW" sz="1800" dirty="0">
                <a:latin typeface="Courier" charset="0"/>
                <a:ea typeface="Courier" charset="0"/>
                <a:cs typeface="Courier" charset="0"/>
              </a:rPr>
              <a:t>(</a:t>
            </a:r>
            <a:r>
              <a:rPr kumimoji="1" lang="en-US" altLang="zh-TW" sz="1800" dirty="0" err="1">
                <a:latin typeface="Courier" charset="0"/>
                <a:ea typeface="Courier" charset="0"/>
                <a:cs typeface="Courier" charset="0"/>
              </a:rPr>
              <a:t>household_id</a:t>
            </a:r>
            <a:r>
              <a:rPr kumimoji="1" lang="en-US" altLang="zh-TW" sz="1800" dirty="0">
                <a:latin typeface="Courier" charset="0"/>
                <a:ea typeface="Courier" charset="0"/>
                <a:cs typeface="Courier" charset="0"/>
              </a:rPr>
              <a:t> = </a:t>
            </a:r>
            <a:r>
              <a:rPr kumimoji="1" lang="en-US" altLang="zh-TW" sz="1800" dirty="0" err="1">
                <a:latin typeface="Courier" charset="0"/>
                <a:ea typeface="Courier" charset="0"/>
                <a:cs typeface="Courier" charset="0"/>
              </a:rPr>
              <a:t>hh</a:t>
            </a:r>
            <a:r>
              <a:rPr kumimoji="1" lang="en-US" altLang="zh-TW" sz="1800" dirty="0">
                <a:latin typeface="Courier" charset="0"/>
                <a:ea typeface="Courier" charset="0"/>
                <a:cs typeface="Courier" charset="0"/>
              </a:rPr>
              <a:t>, </a:t>
            </a:r>
            <a:r>
              <a:rPr kumimoji="1" lang="en-US" altLang="zh-TW" sz="1800" dirty="0" err="1">
                <a:latin typeface="Courier" charset="0"/>
                <a:ea typeface="Courier" charset="0"/>
                <a:cs typeface="Courier" charset="0"/>
              </a:rPr>
              <a:t>gp</a:t>
            </a:r>
            <a:r>
              <a:rPr kumimoji="1" lang="en-US" altLang="zh-TW" sz="1800" dirty="0">
                <a:latin typeface="Courier" charset="0"/>
                <a:ea typeface="Courier" charset="0"/>
                <a:cs typeface="Courier" charset="0"/>
              </a:rPr>
              <a:t> = </a:t>
            </a:r>
            <a:r>
              <a:rPr kumimoji="1" lang="en-US" altLang="zh-TW" sz="1800" dirty="0" err="1">
                <a:latin typeface="Courier" charset="0"/>
                <a:ea typeface="Courier" charset="0"/>
                <a:cs typeface="Courier" charset="0"/>
              </a:rPr>
              <a:t>runif</a:t>
            </a:r>
            <a:r>
              <a:rPr kumimoji="1" lang="en-US" altLang="zh-TW" sz="1800" dirty="0">
                <a:latin typeface="Courier" charset="0"/>
                <a:ea typeface="Courier" charset="0"/>
                <a:cs typeface="Courier" charset="0"/>
              </a:rPr>
              <a:t>(length(</a:t>
            </a:r>
            <a:r>
              <a:rPr kumimoji="1" lang="en-US" altLang="zh-TW" sz="1800" dirty="0" err="1">
                <a:latin typeface="Courier" charset="0"/>
                <a:ea typeface="Courier" charset="0"/>
                <a:cs typeface="Courier" charset="0"/>
              </a:rPr>
              <a:t>hh</a:t>
            </a:r>
            <a:r>
              <a:rPr kumimoji="1" lang="en-US" altLang="zh-TW" sz="1800" dirty="0">
                <a:latin typeface="Courier" charset="0"/>
                <a:ea typeface="Courier" charset="0"/>
                <a:cs typeface="Courier" charset="0"/>
              </a:rPr>
              <a:t>))) </a:t>
            </a:r>
          </a:p>
          <a:p>
            <a:pPr marL="0" indent="0">
              <a:buNone/>
            </a:pPr>
            <a:r>
              <a:rPr kumimoji="1" lang="en-US" altLang="zh-TW" sz="1800" dirty="0" err="1">
                <a:latin typeface="Courier" charset="0"/>
                <a:ea typeface="Courier" charset="0"/>
                <a:cs typeface="Courier" charset="0"/>
              </a:rPr>
              <a:t>hhdata</a:t>
            </a:r>
            <a:r>
              <a:rPr kumimoji="1" lang="en-US" altLang="zh-TW" sz="1800" dirty="0">
                <a:latin typeface="Courier" charset="0"/>
                <a:ea typeface="Courier" charset="0"/>
                <a:cs typeface="Courier" charset="0"/>
              </a:rPr>
              <a:t> &lt;- merge(</a:t>
            </a:r>
            <a:r>
              <a:rPr kumimoji="1" lang="en-US" altLang="zh-TW" sz="1800" dirty="0" err="1">
                <a:latin typeface="Courier" charset="0"/>
                <a:ea typeface="Courier" charset="0"/>
                <a:cs typeface="Courier" charset="0"/>
              </a:rPr>
              <a:t>hhdata</a:t>
            </a:r>
            <a:r>
              <a:rPr kumimoji="1" lang="en-US" altLang="zh-TW" sz="1800" dirty="0">
                <a:latin typeface="Courier" charset="0"/>
                <a:ea typeface="Courier" charset="0"/>
                <a:cs typeface="Courier" charset="0"/>
              </a:rPr>
              <a:t>, households, by="</a:t>
            </a:r>
            <a:r>
              <a:rPr kumimoji="1" lang="en-US" altLang="zh-TW" sz="1800" dirty="0" err="1">
                <a:latin typeface="Courier" charset="0"/>
                <a:ea typeface="Courier" charset="0"/>
                <a:cs typeface="Courier" charset="0"/>
              </a:rPr>
              <a:t>household_id</a:t>
            </a:r>
            <a:r>
              <a:rPr kumimoji="1" lang="en-US" altLang="zh-TW" sz="1800" dirty="0">
                <a:latin typeface="Courier" charset="0"/>
                <a:ea typeface="Courier" charset="0"/>
                <a:cs typeface="Courier" charset="0"/>
              </a:rPr>
              <a:t>")</a:t>
            </a:r>
            <a:endParaRPr kumimoji="1" lang="zh-TW" altLang="en-US" sz="1800"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72191" y="3752516"/>
            <a:ext cx="3332813" cy="2160000"/>
          </a:xfrm>
          <a:prstGeom prst="rect">
            <a:avLst/>
          </a:prstGeom>
        </p:spPr>
      </p:pic>
      <p:pic>
        <p:nvPicPr>
          <p:cNvPr id="5" name="圖片 4"/>
          <p:cNvPicPr>
            <a:picLocks noChangeAspect="1"/>
          </p:cNvPicPr>
          <p:nvPr/>
        </p:nvPicPr>
        <p:blipFill>
          <a:blip r:embed="rId3"/>
          <a:stretch>
            <a:fillRect/>
          </a:stretch>
        </p:blipFill>
        <p:spPr>
          <a:xfrm>
            <a:off x="3482219" y="3752516"/>
            <a:ext cx="5600633" cy="2160000"/>
          </a:xfrm>
          <a:prstGeom prst="rect">
            <a:avLst/>
          </a:prstGeom>
        </p:spPr>
      </p:pic>
      <p:sp>
        <p:nvSpPr>
          <p:cNvPr id="7" name="TextBox 6">
            <a:extLst>
              <a:ext uri="{FF2B5EF4-FFF2-40B4-BE49-F238E27FC236}">
                <a16:creationId xmlns:a16="http://schemas.microsoft.com/office/drawing/2014/main" id="{8B066C7A-566E-403B-99C6-E01FEA788D15}"/>
              </a:ext>
            </a:extLst>
          </p:cNvPr>
          <p:cNvSpPr txBox="1"/>
          <p:nvPr/>
        </p:nvSpPr>
        <p:spPr>
          <a:xfrm>
            <a:off x="4843791" y="6539856"/>
            <a:ext cx="45024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Figure4.7,</a:t>
            </a:r>
            <a:r>
              <a:rPr lang="en-US" altLang="zh-TW" sz="1200" i="1" dirty="0">
                <a:solidFill>
                  <a:schemeClr val="bg1"/>
                </a:solidFill>
                <a:ea typeface="新細明體"/>
              </a:rPr>
              <a:t> Practical Data Science with R </a:t>
            </a:r>
            <a:r>
              <a:rPr lang="en-US" altLang="zh-TW" sz="1200" dirty="0">
                <a:solidFill>
                  <a:schemeClr val="bg1"/>
                </a:solidFill>
                <a:ea typeface="新細明體"/>
              </a:rPr>
              <a:t>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40007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en-US" altLang="zh-TW" sz="3600" dirty="0"/>
              <a:t>density plot</a:t>
            </a:r>
            <a:endParaRPr kumimoji="1" lang="zh-TW" altLang="en-US" sz="3600" dirty="0"/>
          </a:p>
        </p:txBody>
      </p:sp>
      <p:sp>
        <p:nvSpPr>
          <p:cNvPr id="3" name="內容版面配置區 2"/>
          <p:cNvSpPr>
            <a:spLocks noGrp="1"/>
          </p:cNvSpPr>
          <p:nvPr>
            <p:ph idx="1"/>
          </p:nvPr>
        </p:nvSpPr>
        <p:spPr/>
        <p:txBody>
          <a:bodyPr>
            <a:noAutofit/>
          </a:bodyPr>
          <a:lstStyle/>
          <a:p>
            <a:pPr>
              <a:lnSpc>
                <a:spcPct val="100000"/>
              </a:lnSpc>
            </a:pPr>
            <a:r>
              <a:rPr lang="en-US" altLang="zh-TW" sz="2400" dirty="0" err="1">
                <a:latin typeface="Courier" charset="0"/>
                <a:ea typeface="Courier" charset="0"/>
                <a:cs typeface="Courier" charset="0"/>
              </a:rPr>
              <a:t>hist.ggplot</a:t>
            </a:r>
            <a:r>
              <a:rPr lang="en-US" altLang="zh-TW" sz="2400" dirty="0">
                <a:latin typeface="Courier" charset="0"/>
                <a:ea typeface="Courier" charset="0"/>
                <a:cs typeface="Courier" charset="0"/>
              </a:rPr>
              <a:t> &lt;- </a:t>
            </a:r>
            <a:r>
              <a:rPr lang="en-US" altLang="zh-TW" sz="2400" dirty="0" err="1">
                <a:latin typeface="Courier" charset="0"/>
                <a:ea typeface="Courier" charset="0"/>
                <a:cs typeface="Courier" charset="0"/>
              </a:rPr>
              <a:t>ggplot</a:t>
            </a:r>
            <a:r>
              <a:rPr lang="en-US" altLang="zh-TW" sz="2400" dirty="0">
                <a:latin typeface="Courier" charset="0"/>
                <a:ea typeface="Courier" charset="0"/>
                <a:cs typeface="Courier" charset="0"/>
              </a:rPr>
              <a:t>(</a:t>
            </a:r>
            <a:r>
              <a:rPr lang="en-US" altLang="zh-TW" sz="2400" dirty="0" err="1">
                <a:latin typeface="Courier" charset="0"/>
                <a:ea typeface="Courier" charset="0"/>
                <a:cs typeface="Courier" charset="0"/>
              </a:rPr>
              <a:t>mtcars</a:t>
            </a:r>
            <a:r>
              <a:rPr lang="en-US" altLang="zh-TW" sz="2400" dirty="0">
                <a:latin typeface="Courier" charset="0"/>
                <a:ea typeface="Courier" charset="0"/>
                <a:cs typeface="Courier" charset="0"/>
              </a:rPr>
              <a:t>, </a:t>
            </a:r>
            <a:r>
              <a:rPr lang="en-US" altLang="zh-TW" sz="2400" dirty="0" err="1">
                <a:latin typeface="Courier" charset="0"/>
                <a:ea typeface="Courier" charset="0"/>
                <a:cs typeface="Courier" charset="0"/>
              </a:rPr>
              <a:t>aes</a:t>
            </a:r>
            <a:r>
              <a:rPr lang="en-US" altLang="zh-TW" sz="2400" dirty="0">
                <a:latin typeface="Courier" charset="0"/>
                <a:ea typeface="Courier" charset="0"/>
                <a:cs typeface="Courier" charset="0"/>
              </a:rPr>
              <a:t>(x=</a:t>
            </a:r>
            <a:r>
              <a:rPr lang="en-US" altLang="zh-TW" sz="2400" dirty="0" err="1">
                <a:latin typeface="Courier" charset="0"/>
                <a:ea typeface="Courier" charset="0"/>
                <a:cs typeface="Courier" charset="0"/>
              </a:rPr>
              <a:t>wt</a:t>
            </a:r>
            <a:r>
              <a:rPr lang="en-US" altLang="zh-TW" sz="2400" dirty="0">
                <a:latin typeface="Courier" charset="0"/>
                <a:ea typeface="Courier" charset="0"/>
                <a:cs typeface="Courier" charset="0"/>
              </a:rPr>
              <a:t>)) + </a:t>
            </a:r>
            <a:r>
              <a:rPr lang="en-US" altLang="zh-TW" sz="2400" dirty="0" err="1">
                <a:latin typeface="Courier" charset="0"/>
                <a:ea typeface="Courier" charset="0"/>
                <a:cs typeface="Courier" charset="0"/>
              </a:rPr>
              <a:t>geom_histogram</a:t>
            </a:r>
            <a:r>
              <a:rPr lang="en-US" altLang="zh-TW" sz="2400" dirty="0">
                <a:latin typeface="Courier" charset="0"/>
                <a:ea typeface="Courier" charset="0"/>
                <a:cs typeface="Courier" charset="0"/>
              </a:rPr>
              <a:t>(</a:t>
            </a:r>
            <a:r>
              <a:rPr lang="en-US" altLang="zh-TW" sz="2400" dirty="0" err="1">
                <a:latin typeface="Courier" charset="0"/>
                <a:ea typeface="Courier" charset="0"/>
                <a:cs typeface="Courier" charset="0"/>
              </a:rPr>
              <a:t>binwidth</a:t>
            </a:r>
            <a:r>
              <a:rPr lang="en-US" altLang="zh-TW" sz="2400" dirty="0">
                <a:latin typeface="Courier" charset="0"/>
                <a:ea typeface="Courier" charset="0"/>
                <a:cs typeface="Courier" charset="0"/>
              </a:rPr>
              <a:t>=0.3455)</a:t>
            </a:r>
          </a:p>
          <a:p>
            <a:pPr>
              <a:lnSpc>
                <a:spcPct val="100000"/>
              </a:lnSpc>
            </a:pPr>
            <a:r>
              <a:rPr lang="en-US" altLang="zh-TW" sz="2400" dirty="0">
                <a:latin typeface="Courier" charset="0"/>
                <a:ea typeface="Courier" charset="0"/>
                <a:cs typeface="Courier" charset="0"/>
              </a:rPr>
              <a:t>plot(density(</a:t>
            </a:r>
            <a:r>
              <a:rPr lang="en-US" altLang="zh-TW" sz="2400" dirty="0" err="1">
                <a:latin typeface="Courier" charset="0"/>
                <a:ea typeface="Courier" charset="0"/>
                <a:cs typeface="Courier" charset="0"/>
              </a:rPr>
              <a:t>mtcars$wt</a:t>
            </a:r>
            <a:r>
              <a:rPr lang="en-US" altLang="zh-TW" sz="2400" dirty="0">
                <a:latin typeface="Courier" charset="0"/>
                <a:ea typeface="Courier" charset="0"/>
                <a:cs typeface="Courier" charset="0"/>
              </a:rPr>
              <a:t>))</a:t>
            </a:r>
          </a:p>
          <a:p>
            <a:pPr lvl="1">
              <a:lnSpc>
                <a:spcPct val="100000"/>
              </a:lnSpc>
            </a:pPr>
            <a:r>
              <a:rPr lang="en-US" altLang="zh-TW" sz="2000" dirty="0"/>
              <a:t>The (S3) generic function density computes kernel density estimates. Its default method does so with the given </a:t>
            </a:r>
            <a:r>
              <a:rPr lang="en-US" altLang="zh-TW" sz="2000" i="1" dirty="0"/>
              <a:t>kernel</a:t>
            </a:r>
            <a:r>
              <a:rPr lang="en-US" altLang="zh-TW" sz="2000" dirty="0"/>
              <a:t> and </a:t>
            </a:r>
            <a:r>
              <a:rPr lang="en-US" altLang="zh-TW" sz="2000" i="1" dirty="0"/>
              <a:t>bandwidth</a:t>
            </a:r>
            <a:r>
              <a:rPr lang="en-US" altLang="zh-TW" sz="2000" dirty="0"/>
              <a:t> for </a:t>
            </a:r>
            <a:r>
              <a:rPr lang="en-US" altLang="zh-TW" sz="2000" dirty="0" err="1"/>
              <a:t>univariate</a:t>
            </a:r>
            <a:r>
              <a:rPr lang="en-US" altLang="zh-TW" sz="2000" dirty="0"/>
              <a:t> observations.</a:t>
            </a:r>
          </a:p>
          <a:p>
            <a:pPr lvl="2">
              <a:lnSpc>
                <a:spcPct val="100000"/>
              </a:lnSpc>
            </a:pPr>
            <a:r>
              <a:rPr lang="en-US" altLang="zh-TW" dirty="0"/>
              <a:t>Kernel </a:t>
            </a:r>
          </a:p>
          <a:p>
            <a:pPr lvl="2">
              <a:lnSpc>
                <a:spcPct val="100000"/>
              </a:lnSpc>
            </a:pPr>
            <a:r>
              <a:rPr lang="en-US" altLang="zh-TW" dirty="0"/>
              <a:t>bandwidth</a:t>
            </a:r>
          </a:p>
        </p:txBody>
      </p:sp>
      <p:sp>
        <p:nvSpPr>
          <p:cNvPr id="4" name="文字方塊 3"/>
          <p:cNvSpPr txBox="1"/>
          <p:nvPr/>
        </p:nvSpPr>
        <p:spPr>
          <a:xfrm>
            <a:off x="5441466" y="6581001"/>
            <a:ext cx="3533981"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hhttp://ggvis.rstudio.com/interactivity.html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406118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en-US" altLang="zh-TW" sz="2800" dirty="0"/>
              <a:t>Density plot with </a:t>
            </a:r>
            <a:r>
              <a:rPr kumimoji="1" lang="en-US" altLang="zh-TW" sz="2800" dirty="0" err="1">
                <a:latin typeface="Courier" charset="0"/>
                <a:ea typeface="Courier" charset="0"/>
                <a:cs typeface="Courier" charset="0"/>
              </a:rPr>
              <a:t>input_slider</a:t>
            </a:r>
            <a:r>
              <a:rPr kumimoji="1" lang="en-US" altLang="zh-TW" sz="2800" dirty="0"/>
              <a:t> + check box </a:t>
            </a:r>
            <a:endParaRPr kumimoji="1" lang="zh-TW" altLang="en-US" sz="2800" dirty="0"/>
          </a:p>
        </p:txBody>
      </p:sp>
      <p:sp>
        <p:nvSpPr>
          <p:cNvPr id="3" name="內容版面配置區 2"/>
          <p:cNvSpPr>
            <a:spLocks noGrp="1"/>
          </p:cNvSpPr>
          <p:nvPr>
            <p:ph idx="1"/>
          </p:nvPr>
        </p:nvSpPr>
        <p:spPr/>
        <p:txBody>
          <a:bodyPr>
            <a:normAutofit fontScale="77500" lnSpcReduction="20000"/>
          </a:bodyPr>
          <a:lstStyle/>
          <a:p>
            <a:pPr marL="0" indent="0">
              <a:lnSpc>
                <a:spcPct val="120000"/>
              </a:lnSpc>
              <a:buNone/>
            </a:pP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%&gt;% </a:t>
            </a:r>
            <a:r>
              <a:rPr lang="en-US" altLang="zh-TW" dirty="0" err="1">
                <a:latin typeface="Courier" charset="0"/>
                <a:ea typeface="Courier" charset="0"/>
                <a:cs typeface="Courier" charset="0"/>
              </a:rPr>
              <a:t>ggvis</a:t>
            </a:r>
            <a:r>
              <a:rPr lang="en-US" altLang="zh-TW" dirty="0">
                <a:latin typeface="Courier" charset="0"/>
                <a:ea typeface="Courier" charset="0"/>
                <a:cs typeface="Courier" charset="0"/>
              </a:rPr>
              <a:t>(x = ~</a:t>
            </a:r>
            <a:r>
              <a:rPr lang="en-US" altLang="zh-TW" dirty="0" err="1">
                <a:latin typeface="Courier" charset="0"/>
                <a:ea typeface="Courier" charset="0"/>
                <a:cs typeface="Courier" charset="0"/>
              </a:rPr>
              <a:t>wt</a:t>
            </a:r>
            <a:r>
              <a:rPr lang="en-US" altLang="zh-TW" dirty="0">
                <a:latin typeface="Courier" charset="0"/>
                <a:ea typeface="Courier" charset="0"/>
                <a:cs typeface="Courier" charset="0"/>
              </a:rPr>
              <a:t>) %&gt;% </a:t>
            </a:r>
          </a:p>
          <a:p>
            <a:pPr marL="0" indent="0">
              <a:lnSpc>
                <a:spcPct val="120000"/>
              </a:lnSpc>
              <a:buNone/>
            </a:pPr>
            <a:r>
              <a:rPr lang="en-US" altLang="zh-TW" dirty="0" err="1">
                <a:latin typeface="Courier" charset="0"/>
                <a:ea typeface="Courier" charset="0"/>
                <a:cs typeface="Courier" charset="0"/>
              </a:rPr>
              <a:t>layer_densities</a:t>
            </a:r>
            <a:r>
              <a:rPr lang="en-US" altLang="zh-TW" dirty="0">
                <a:latin typeface="Courier" charset="0"/>
                <a:ea typeface="Courier" charset="0"/>
                <a:cs typeface="Courier" charset="0"/>
              </a:rPr>
              <a:t>( adjust = </a:t>
            </a:r>
            <a:r>
              <a:rPr lang="en-US" altLang="zh-TW" dirty="0" err="1">
                <a:solidFill>
                  <a:srgbClr val="00B050"/>
                </a:solidFill>
                <a:latin typeface="Courier" charset="0"/>
                <a:ea typeface="Courier" charset="0"/>
                <a:cs typeface="Courier" charset="0"/>
              </a:rPr>
              <a:t>input_slider</a:t>
            </a:r>
            <a:r>
              <a:rPr lang="en-US" altLang="zh-TW" dirty="0">
                <a:latin typeface="Courier" charset="0"/>
                <a:ea typeface="Courier" charset="0"/>
                <a:cs typeface="Courier" charset="0"/>
              </a:rPr>
              <a:t>(.1, 2, value = 1, step = .1, label = "Bandwidth adjustment"), </a:t>
            </a:r>
          </a:p>
          <a:p>
            <a:pPr marL="0" indent="0">
              <a:lnSpc>
                <a:spcPct val="120000"/>
              </a:lnSpc>
              <a:buNone/>
            </a:pPr>
            <a:r>
              <a:rPr lang="en-US" altLang="zh-TW" dirty="0">
                <a:latin typeface="Courier" charset="0"/>
                <a:ea typeface="Courier" charset="0"/>
                <a:cs typeface="Courier" charset="0"/>
              </a:rPr>
              <a:t>kernel = </a:t>
            </a:r>
            <a:r>
              <a:rPr lang="en-US" altLang="zh-TW" dirty="0" err="1">
                <a:solidFill>
                  <a:srgbClr val="00B050"/>
                </a:solidFill>
                <a:latin typeface="Courier" charset="0"/>
                <a:ea typeface="Courier" charset="0"/>
                <a:cs typeface="Courier" charset="0"/>
              </a:rPr>
              <a:t>input_select</a:t>
            </a:r>
            <a:r>
              <a:rPr lang="en-US" altLang="zh-TW" dirty="0">
                <a:latin typeface="Courier" charset="0"/>
                <a:ea typeface="Courier" charset="0"/>
                <a:cs typeface="Courier" charset="0"/>
              </a:rPr>
              <a:t>( c("Gaussian" = "</a:t>
            </a:r>
            <a:r>
              <a:rPr lang="en-US" altLang="zh-TW" dirty="0" err="1">
                <a:latin typeface="Courier" charset="0"/>
                <a:ea typeface="Courier" charset="0"/>
                <a:cs typeface="Courier" charset="0"/>
              </a:rPr>
              <a:t>gaussian</a:t>
            </a:r>
            <a:r>
              <a:rPr lang="en-US" altLang="zh-TW" dirty="0">
                <a:latin typeface="Courier" charset="0"/>
                <a:ea typeface="Courier" charset="0"/>
                <a:cs typeface="Courier" charset="0"/>
              </a:rPr>
              <a:t>", "</a:t>
            </a:r>
            <a:r>
              <a:rPr lang="en-US" altLang="zh-TW" dirty="0" err="1">
                <a:latin typeface="Courier" charset="0"/>
                <a:ea typeface="Courier" charset="0"/>
                <a:cs typeface="Courier" charset="0"/>
              </a:rPr>
              <a:t>Epanechnikov</a:t>
            </a:r>
            <a:r>
              <a:rPr lang="en-US" altLang="zh-TW" dirty="0">
                <a:latin typeface="Courier" charset="0"/>
                <a:ea typeface="Courier" charset="0"/>
                <a:cs typeface="Courier" charset="0"/>
              </a:rPr>
              <a:t>" = "</a:t>
            </a:r>
            <a:r>
              <a:rPr lang="en-US" altLang="zh-TW" dirty="0" err="1">
                <a:latin typeface="Courier" charset="0"/>
                <a:ea typeface="Courier" charset="0"/>
                <a:cs typeface="Courier" charset="0"/>
              </a:rPr>
              <a:t>epanechnikov</a:t>
            </a:r>
            <a:r>
              <a:rPr lang="en-US" altLang="zh-TW" dirty="0">
                <a:latin typeface="Courier" charset="0"/>
                <a:ea typeface="Courier" charset="0"/>
                <a:cs typeface="Courier" charset="0"/>
              </a:rPr>
              <a:t>", "Rectangular" = "rectangular", "Triangular" = "triangular", "</a:t>
            </a:r>
            <a:r>
              <a:rPr lang="en-US" altLang="zh-TW" dirty="0" err="1">
                <a:latin typeface="Courier" charset="0"/>
                <a:ea typeface="Courier" charset="0"/>
                <a:cs typeface="Courier" charset="0"/>
              </a:rPr>
              <a:t>Biweight</a:t>
            </a:r>
            <a:r>
              <a:rPr lang="en-US" altLang="zh-TW" dirty="0">
                <a:latin typeface="Courier" charset="0"/>
                <a:ea typeface="Courier" charset="0"/>
                <a:cs typeface="Courier" charset="0"/>
              </a:rPr>
              <a:t>" = "</a:t>
            </a:r>
            <a:r>
              <a:rPr lang="en-US" altLang="zh-TW" dirty="0" err="1">
                <a:latin typeface="Courier" charset="0"/>
                <a:ea typeface="Courier" charset="0"/>
                <a:cs typeface="Courier" charset="0"/>
              </a:rPr>
              <a:t>biweight</a:t>
            </a:r>
            <a:r>
              <a:rPr lang="en-US" altLang="zh-TW" dirty="0">
                <a:latin typeface="Courier" charset="0"/>
                <a:ea typeface="Courier" charset="0"/>
                <a:cs typeface="Courier" charset="0"/>
              </a:rPr>
              <a:t>", "Cosine" = "cosine", "</a:t>
            </a:r>
            <a:r>
              <a:rPr lang="en-US" altLang="zh-TW" dirty="0" err="1">
                <a:latin typeface="Courier" charset="0"/>
                <a:ea typeface="Courier" charset="0"/>
                <a:cs typeface="Courier" charset="0"/>
              </a:rPr>
              <a:t>Optcosine</a:t>
            </a:r>
            <a:r>
              <a:rPr lang="en-US" altLang="zh-TW" dirty="0">
                <a:latin typeface="Courier" charset="0"/>
                <a:ea typeface="Courier" charset="0"/>
                <a:cs typeface="Courier" charset="0"/>
              </a:rPr>
              <a:t>" = "</a:t>
            </a:r>
            <a:r>
              <a:rPr lang="en-US" altLang="zh-TW" dirty="0" err="1">
                <a:latin typeface="Courier" charset="0"/>
                <a:ea typeface="Courier" charset="0"/>
                <a:cs typeface="Courier" charset="0"/>
              </a:rPr>
              <a:t>optcosine</a:t>
            </a:r>
            <a:r>
              <a:rPr lang="en-US" altLang="zh-TW" dirty="0">
                <a:latin typeface="Courier" charset="0"/>
                <a:ea typeface="Courier" charset="0"/>
                <a:cs typeface="Courier" charset="0"/>
              </a:rPr>
              <a:t>"), label = "Kernel") )</a:t>
            </a:r>
            <a:endParaRPr kumimoji="1" lang="zh-TW" altLang="en-US" dirty="0">
              <a:latin typeface="Courier" charset="0"/>
              <a:ea typeface="Courier" charset="0"/>
              <a:cs typeface="Courier" charset="0"/>
            </a:endParaRPr>
          </a:p>
        </p:txBody>
      </p:sp>
      <p:sp>
        <p:nvSpPr>
          <p:cNvPr id="4" name="文字方塊 3"/>
          <p:cNvSpPr txBox="1"/>
          <p:nvPr/>
        </p:nvSpPr>
        <p:spPr>
          <a:xfrm>
            <a:off x="5430931" y="6549397"/>
            <a:ext cx="3533981"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hhttp://ggvis.rstudio.com/interactivity.html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8283188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Interaction</a:t>
            </a:r>
            <a:endParaRPr kumimoji="1" lang="zh-TW" altLang="en-US" dirty="0"/>
          </a:p>
        </p:txBody>
      </p:sp>
      <p:sp>
        <p:nvSpPr>
          <p:cNvPr id="3" name="內容版面配置區 2"/>
          <p:cNvSpPr>
            <a:spLocks noGrp="1"/>
          </p:cNvSpPr>
          <p:nvPr>
            <p:ph idx="1"/>
          </p:nvPr>
        </p:nvSpPr>
        <p:spPr/>
        <p:txBody>
          <a:bodyPr>
            <a:normAutofit/>
          </a:bodyPr>
          <a:lstStyle/>
          <a:p>
            <a:pPr marL="0" indent="0">
              <a:lnSpc>
                <a:spcPct val="120000"/>
              </a:lnSpc>
              <a:buNone/>
            </a:pPr>
            <a:r>
              <a:rPr lang="en-US" altLang="zh-TW" sz="1600" dirty="0" err="1">
                <a:latin typeface="Courier" charset="0"/>
                <a:ea typeface="Courier" charset="0"/>
                <a:cs typeface="Courier" charset="0"/>
              </a:rPr>
              <a:t>mtcars</a:t>
            </a:r>
            <a:r>
              <a:rPr lang="en-US" altLang="zh-TW" sz="1600" dirty="0">
                <a:latin typeface="Courier" charset="0"/>
                <a:ea typeface="Courier" charset="0"/>
                <a:cs typeface="Courier" charset="0"/>
              </a:rPr>
              <a:t> %&gt;% </a:t>
            </a:r>
            <a:r>
              <a:rPr lang="en-US" altLang="zh-TW" sz="1600" dirty="0" err="1">
                <a:latin typeface="Courier" charset="0"/>
                <a:ea typeface="Courier" charset="0"/>
                <a:cs typeface="Courier" charset="0"/>
              </a:rPr>
              <a:t>ggvis</a:t>
            </a:r>
            <a:r>
              <a:rPr lang="en-US" altLang="zh-TW" sz="1600" dirty="0">
                <a:latin typeface="Courier" charset="0"/>
                <a:ea typeface="Courier" charset="0"/>
                <a:cs typeface="Courier" charset="0"/>
              </a:rPr>
              <a:t>(~mpg, ~</a:t>
            </a:r>
            <a:r>
              <a:rPr lang="en-US" altLang="zh-TW" sz="1600" dirty="0" err="1">
                <a:latin typeface="Courier" charset="0"/>
                <a:ea typeface="Courier" charset="0"/>
                <a:cs typeface="Courier" charset="0"/>
              </a:rPr>
              <a:t>disp</a:t>
            </a:r>
            <a:r>
              <a:rPr lang="en-US" altLang="zh-TW" sz="1600" dirty="0">
                <a:latin typeface="Courier" charset="0"/>
                <a:ea typeface="Courier" charset="0"/>
                <a:cs typeface="Courier" charset="0"/>
              </a:rPr>
              <a:t>, size = ~vs) %&gt;% </a:t>
            </a:r>
            <a:r>
              <a:rPr lang="en-US" altLang="zh-TW" sz="1600" dirty="0" err="1">
                <a:latin typeface="Courier" charset="0"/>
                <a:ea typeface="Courier" charset="0"/>
                <a:cs typeface="Courier" charset="0"/>
              </a:rPr>
              <a:t>layer_points</a:t>
            </a:r>
            <a:r>
              <a:rPr lang="en-US" altLang="zh-TW" sz="1600" dirty="0">
                <a:latin typeface="Courier" charset="0"/>
                <a:ea typeface="Courier" charset="0"/>
                <a:cs typeface="Courier" charset="0"/>
              </a:rPr>
              <a:t>()</a:t>
            </a:r>
          </a:p>
          <a:p>
            <a:pPr marL="0" indent="0">
              <a:lnSpc>
                <a:spcPct val="120000"/>
              </a:lnSpc>
              <a:buNone/>
            </a:pPr>
            <a:r>
              <a:rPr lang="en-US" altLang="zh-TW" sz="1600" dirty="0" err="1">
                <a:latin typeface="Courier" charset="0"/>
                <a:ea typeface="Courier" charset="0"/>
                <a:cs typeface="Courier" charset="0"/>
              </a:rPr>
              <a:t>mtcars</a:t>
            </a:r>
            <a:r>
              <a:rPr lang="en-US" altLang="zh-TW" sz="1600" dirty="0">
                <a:latin typeface="Courier" charset="0"/>
                <a:ea typeface="Courier" charset="0"/>
                <a:cs typeface="Courier" charset="0"/>
              </a:rPr>
              <a:t> %&gt;% </a:t>
            </a:r>
            <a:r>
              <a:rPr lang="en-US" altLang="zh-TW" sz="1600" dirty="0" err="1">
                <a:latin typeface="Courier" charset="0"/>
                <a:ea typeface="Courier" charset="0"/>
                <a:cs typeface="Courier" charset="0"/>
              </a:rPr>
              <a:t>ggvis</a:t>
            </a:r>
            <a:r>
              <a:rPr lang="en-US" altLang="zh-TW" sz="1600" dirty="0">
                <a:latin typeface="Courier" charset="0"/>
                <a:ea typeface="Courier" charset="0"/>
                <a:cs typeface="Courier" charset="0"/>
              </a:rPr>
              <a:t>(~</a:t>
            </a:r>
            <a:r>
              <a:rPr lang="en-US" altLang="zh-TW" sz="1600" dirty="0" err="1">
                <a:latin typeface="Courier" charset="0"/>
                <a:ea typeface="Courier" charset="0"/>
                <a:cs typeface="Courier" charset="0"/>
              </a:rPr>
              <a:t>wt</a:t>
            </a:r>
            <a:r>
              <a:rPr lang="en-US" altLang="zh-TW" sz="1600" dirty="0">
                <a:latin typeface="Courier" charset="0"/>
                <a:ea typeface="Courier" charset="0"/>
                <a:cs typeface="Courier" charset="0"/>
              </a:rPr>
              <a:t>, ~mpg, size := 300, opacity := 0.4) %&gt;% </a:t>
            </a:r>
            <a:r>
              <a:rPr lang="en-US" altLang="zh-TW" sz="1600" dirty="0" err="1">
                <a:latin typeface="Courier" charset="0"/>
                <a:ea typeface="Courier" charset="0"/>
                <a:cs typeface="Courier" charset="0"/>
              </a:rPr>
              <a:t>layer_points</a:t>
            </a:r>
            <a:r>
              <a:rPr lang="en-US" altLang="zh-TW" sz="1600" dirty="0">
                <a:latin typeface="Courier" charset="0"/>
                <a:ea typeface="Courier" charset="0"/>
                <a:cs typeface="Courier" charset="0"/>
              </a:rPr>
              <a:t>()</a:t>
            </a:r>
          </a:p>
          <a:p>
            <a:pPr marL="0" indent="0">
              <a:lnSpc>
                <a:spcPct val="120000"/>
              </a:lnSpc>
              <a:buNone/>
            </a:pPr>
            <a:r>
              <a:rPr kumimoji="1" lang="en-US" altLang="zh-TW" sz="1600" dirty="0">
                <a:ea typeface="Courier" charset="0"/>
                <a:cs typeface="Courier" charset="0"/>
              </a:rPr>
              <a:t>=&gt;</a:t>
            </a:r>
          </a:p>
          <a:p>
            <a:pPr marL="0" indent="0">
              <a:lnSpc>
                <a:spcPct val="120000"/>
              </a:lnSpc>
              <a:buNone/>
            </a:pPr>
            <a:r>
              <a:rPr lang="en-US" altLang="zh-TW" sz="1600" dirty="0" err="1">
                <a:latin typeface="Courier" charset="0"/>
                <a:ea typeface="Courier" charset="0"/>
                <a:cs typeface="Courier" charset="0"/>
              </a:rPr>
              <a:t>mtcars</a:t>
            </a:r>
            <a:r>
              <a:rPr lang="en-US" altLang="zh-TW" sz="1600" dirty="0">
                <a:latin typeface="Courier" charset="0"/>
                <a:ea typeface="Courier" charset="0"/>
                <a:cs typeface="Courier" charset="0"/>
              </a:rPr>
              <a:t> %&gt;% </a:t>
            </a:r>
            <a:r>
              <a:rPr lang="en-US" altLang="zh-TW" sz="1600" dirty="0" err="1">
                <a:latin typeface="Courier" charset="0"/>
                <a:ea typeface="Courier" charset="0"/>
                <a:cs typeface="Courier" charset="0"/>
              </a:rPr>
              <a:t>ggvis</a:t>
            </a:r>
            <a:r>
              <a:rPr lang="en-US" altLang="zh-TW" sz="1600" dirty="0">
                <a:latin typeface="Courier" charset="0"/>
                <a:ea typeface="Courier" charset="0"/>
                <a:cs typeface="Courier" charset="0"/>
              </a:rPr>
              <a:t>(~</a:t>
            </a:r>
            <a:r>
              <a:rPr lang="en-US" altLang="zh-TW" sz="1600" dirty="0" err="1">
                <a:latin typeface="Courier" charset="0"/>
                <a:ea typeface="Courier" charset="0"/>
                <a:cs typeface="Courier" charset="0"/>
              </a:rPr>
              <a:t>wt</a:t>
            </a:r>
            <a:r>
              <a:rPr lang="en-US" altLang="zh-TW" sz="1600" dirty="0">
                <a:latin typeface="Courier" charset="0"/>
                <a:ea typeface="Courier" charset="0"/>
                <a:cs typeface="Courier" charset="0"/>
              </a:rPr>
              <a:t>, ~mpg, size := </a:t>
            </a:r>
            <a:r>
              <a:rPr lang="en-US" altLang="zh-TW" sz="1600" dirty="0" err="1">
                <a:solidFill>
                  <a:srgbClr val="00B050"/>
                </a:solidFill>
                <a:latin typeface="Courier" charset="0"/>
                <a:ea typeface="Courier" charset="0"/>
                <a:cs typeface="Courier" charset="0"/>
              </a:rPr>
              <a:t>input_slider</a:t>
            </a:r>
            <a:r>
              <a:rPr lang="en-US" altLang="zh-TW" sz="1600" dirty="0">
                <a:latin typeface="Courier" charset="0"/>
                <a:ea typeface="Courier" charset="0"/>
                <a:cs typeface="Courier" charset="0"/>
              </a:rPr>
              <a:t>(10, 100), opacity := </a:t>
            </a:r>
            <a:r>
              <a:rPr lang="en-US" altLang="zh-TW" sz="1600" dirty="0" err="1">
                <a:solidFill>
                  <a:srgbClr val="00B050"/>
                </a:solidFill>
                <a:latin typeface="Courier" charset="0"/>
                <a:ea typeface="Courier" charset="0"/>
                <a:cs typeface="Courier" charset="0"/>
              </a:rPr>
              <a:t>input_slider</a:t>
            </a:r>
            <a:r>
              <a:rPr lang="en-US" altLang="zh-TW" sz="1600" dirty="0">
                <a:latin typeface="Courier" charset="0"/>
                <a:ea typeface="Courier" charset="0"/>
                <a:cs typeface="Courier" charset="0"/>
              </a:rPr>
              <a:t>(0, 1) ) %&gt;% </a:t>
            </a:r>
            <a:r>
              <a:rPr lang="en-US" altLang="zh-TW" sz="1600" dirty="0" err="1">
                <a:latin typeface="Courier" charset="0"/>
                <a:ea typeface="Courier" charset="0"/>
                <a:cs typeface="Courier" charset="0"/>
              </a:rPr>
              <a:t>layer_points</a:t>
            </a:r>
            <a:r>
              <a:rPr lang="en-US" altLang="zh-TW" sz="1600" dirty="0">
                <a:latin typeface="Courier" charset="0"/>
                <a:ea typeface="Courier" charset="0"/>
                <a:cs typeface="Courier" charset="0"/>
              </a:rPr>
              <a:t>()</a:t>
            </a:r>
          </a:p>
          <a:p>
            <a:pPr marL="0" indent="0">
              <a:lnSpc>
                <a:spcPct val="120000"/>
              </a:lnSpc>
              <a:buNone/>
            </a:pPr>
            <a:r>
              <a:rPr kumimoji="1" lang="en-US" altLang="zh-TW" sz="1600" dirty="0">
                <a:ea typeface="Courier" charset="0"/>
                <a:cs typeface="Courier" charset="0"/>
              </a:rPr>
              <a:t>=&gt;</a:t>
            </a:r>
          </a:p>
          <a:p>
            <a:pPr marL="0" indent="0">
              <a:lnSpc>
                <a:spcPct val="120000"/>
              </a:lnSpc>
              <a:buNone/>
            </a:pPr>
            <a:r>
              <a:rPr lang="en-US" altLang="zh-TW" sz="1600" b="1" dirty="0">
                <a:latin typeface="Courier" charset="0"/>
                <a:ea typeface="Courier" charset="0"/>
                <a:cs typeface="Courier" charset="0"/>
              </a:rPr>
              <a:t>slider</a:t>
            </a:r>
            <a:r>
              <a:rPr lang="en-US" altLang="zh-TW" sz="1600" dirty="0">
                <a:latin typeface="Courier" charset="0"/>
                <a:ea typeface="Courier" charset="0"/>
                <a:cs typeface="Courier" charset="0"/>
              </a:rPr>
              <a:t> &lt;- </a:t>
            </a:r>
            <a:r>
              <a:rPr lang="en-US" altLang="zh-TW" sz="1600" dirty="0" err="1">
                <a:solidFill>
                  <a:srgbClr val="00B050"/>
                </a:solidFill>
                <a:latin typeface="Courier" charset="0"/>
                <a:ea typeface="Courier" charset="0"/>
                <a:cs typeface="Courier" charset="0"/>
              </a:rPr>
              <a:t>input_slider</a:t>
            </a:r>
            <a:r>
              <a:rPr lang="en-US" altLang="zh-TW" sz="1600" dirty="0">
                <a:latin typeface="Courier" charset="0"/>
                <a:ea typeface="Courier" charset="0"/>
                <a:cs typeface="Courier" charset="0"/>
              </a:rPr>
              <a:t>(10, 1000)</a:t>
            </a:r>
          </a:p>
          <a:p>
            <a:pPr marL="0" indent="0">
              <a:lnSpc>
                <a:spcPct val="120000"/>
              </a:lnSpc>
              <a:buNone/>
            </a:pPr>
            <a:r>
              <a:rPr lang="en-US" altLang="zh-TW" sz="1600" dirty="0" err="1">
                <a:latin typeface="Courier" charset="0"/>
                <a:ea typeface="Courier" charset="0"/>
                <a:cs typeface="Courier" charset="0"/>
              </a:rPr>
              <a:t>mtcars</a:t>
            </a:r>
            <a:r>
              <a:rPr lang="en-US" altLang="zh-TW" sz="1600" dirty="0">
                <a:latin typeface="Courier" charset="0"/>
                <a:ea typeface="Courier" charset="0"/>
                <a:cs typeface="Courier" charset="0"/>
              </a:rPr>
              <a:t> %&gt;% </a:t>
            </a:r>
            <a:r>
              <a:rPr lang="en-US" altLang="zh-TW" sz="1600" dirty="0" err="1">
                <a:latin typeface="Courier" charset="0"/>
                <a:ea typeface="Courier" charset="0"/>
                <a:cs typeface="Courier" charset="0"/>
              </a:rPr>
              <a:t>ggvis</a:t>
            </a:r>
            <a:r>
              <a:rPr lang="en-US" altLang="zh-TW" sz="1600" dirty="0">
                <a:latin typeface="Courier" charset="0"/>
                <a:ea typeface="Courier" charset="0"/>
                <a:cs typeface="Courier" charset="0"/>
              </a:rPr>
              <a:t>(~</a:t>
            </a:r>
            <a:r>
              <a:rPr lang="en-US" altLang="zh-TW" sz="1600" dirty="0" err="1">
                <a:latin typeface="Courier" charset="0"/>
                <a:ea typeface="Courier" charset="0"/>
                <a:cs typeface="Courier" charset="0"/>
              </a:rPr>
              <a:t>wt</a:t>
            </a:r>
            <a:r>
              <a:rPr lang="en-US" altLang="zh-TW" sz="1600" dirty="0">
                <a:latin typeface="Courier" charset="0"/>
                <a:ea typeface="Courier" charset="0"/>
                <a:cs typeface="Courier" charset="0"/>
              </a:rPr>
              <a:t>, ~mpg) %&gt;% </a:t>
            </a:r>
            <a:r>
              <a:rPr lang="en-US" altLang="zh-TW" sz="1600" dirty="0" err="1">
                <a:latin typeface="Courier" charset="0"/>
                <a:ea typeface="Courier" charset="0"/>
                <a:cs typeface="Courier" charset="0"/>
              </a:rPr>
              <a:t>layer_points</a:t>
            </a:r>
            <a:r>
              <a:rPr lang="en-US" altLang="zh-TW" sz="1600" dirty="0">
                <a:latin typeface="Courier" charset="0"/>
                <a:ea typeface="Courier" charset="0"/>
                <a:cs typeface="Courier" charset="0"/>
              </a:rPr>
              <a:t>(fill := "red", opacity := 0.5, size := </a:t>
            </a:r>
            <a:r>
              <a:rPr lang="en-US" altLang="zh-TW" sz="1600" b="1" dirty="0">
                <a:latin typeface="Courier" charset="0"/>
                <a:ea typeface="Courier" charset="0"/>
                <a:cs typeface="Courier" charset="0"/>
              </a:rPr>
              <a:t>slider</a:t>
            </a:r>
            <a:r>
              <a:rPr lang="en-US" altLang="zh-TW" sz="1600" dirty="0">
                <a:latin typeface="Courier" charset="0"/>
                <a:ea typeface="Courier" charset="0"/>
                <a:cs typeface="Courier" charset="0"/>
              </a:rPr>
              <a:t>)</a:t>
            </a:r>
            <a:endParaRPr kumimoji="1" lang="zh-TW" altLang="en-US" sz="1600" dirty="0">
              <a:latin typeface="Courier" charset="0"/>
              <a:ea typeface="Courier" charset="0"/>
              <a:cs typeface="Courier" charset="0"/>
            </a:endParaRPr>
          </a:p>
        </p:txBody>
      </p:sp>
      <p:sp>
        <p:nvSpPr>
          <p:cNvPr id="4" name="文字方塊 3"/>
          <p:cNvSpPr txBox="1"/>
          <p:nvPr/>
        </p:nvSpPr>
        <p:spPr>
          <a:xfrm>
            <a:off x="5528631" y="6538863"/>
            <a:ext cx="3466013"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http://ggvis.rstudio.com/ggvis-basics.html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9739004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38806E5-DCE6-BEB8-1E29-2A7AAB746329}"/>
              </a:ext>
            </a:extLst>
          </p:cNvPr>
          <p:cNvSpPr>
            <a:spLocks noGrp="1"/>
          </p:cNvSpPr>
          <p:nvPr>
            <p:ph type="ctrTitle"/>
          </p:nvPr>
        </p:nvSpPr>
        <p:spPr/>
        <p:txBody>
          <a:bodyPr/>
          <a:lstStyle/>
          <a:p>
            <a:r>
              <a:rPr lang="en-US" altLang="zh-TW" dirty="0"/>
              <a:t>Shiny app</a:t>
            </a:r>
            <a:endParaRPr lang="zh-TW" altLang="en-US" dirty="0"/>
          </a:p>
        </p:txBody>
      </p:sp>
    </p:spTree>
    <p:extLst>
      <p:ext uri="{BB962C8B-B14F-4D97-AF65-F5344CB8AC3E}">
        <p14:creationId xmlns:p14="http://schemas.microsoft.com/office/powerpoint/2010/main" val="7187259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Shiny</a:t>
            </a:r>
            <a:endParaRPr kumimoji="1" lang="zh-TW" altLang="en-US" dirty="0"/>
          </a:p>
        </p:txBody>
      </p:sp>
      <p:sp>
        <p:nvSpPr>
          <p:cNvPr id="3" name="內容版面配置區 2"/>
          <p:cNvSpPr>
            <a:spLocks noGrp="1"/>
          </p:cNvSpPr>
          <p:nvPr>
            <p:ph idx="1"/>
          </p:nvPr>
        </p:nvSpPr>
        <p:spPr>
          <a:xfrm>
            <a:off x="628650" y="1825625"/>
            <a:ext cx="7886700" cy="1233663"/>
          </a:xfrm>
        </p:spPr>
        <p:txBody>
          <a:bodyPr anchor="t">
            <a:normAutofit fontScale="77500" lnSpcReduction="20000"/>
          </a:bodyPr>
          <a:lstStyle/>
          <a:p>
            <a:pPr>
              <a:lnSpc>
                <a:spcPct val="120000"/>
              </a:lnSpc>
            </a:pPr>
            <a:r>
              <a:rPr lang="en-US" altLang="zh-TW" dirty="0">
                <a:latin typeface="+mn-lt"/>
              </a:rPr>
              <a:t>an </a:t>
            </a:r>
            <a:r>
              <a:rPr lang="en-US" altLang="zh-TW" i="1" dirty="0">
                <a:latin typeface="+mn-lt"/>
              </a:rPr>
              <a:t>R</a:t>
            </a:r>
            <a:r>
              <a:rPr lang="en-US" altLang="zh-TW" dirty="0">
                <a:latin typeface="+mn-lt"/>
              </a:rPr>
              <a:t> package that makes it easy to build interactive web applications (apps) straight from R.</a:t>
            </a:r>
          </a:p>
          <a:p>
            <a:pPr>
              <a:lnSpc>
                <a:spcPct val="120000"/>
              </a:lnSpc>
            </a:pPr>
            <a:r>
              <a:rPr lang="en-US" altLang="zh-TW" dirty="0">
                <a:latin typeface="+mn-lt"/>
              </a:rPr>
              <a:t>http://</a:t>
            </a:r>
            <a:r>
              <a:rPr lang="en-US" altLang="zh-TW" dirty="0" err="1">
                <a:latin typeface="+mn-lt"/>
              </a:rPr>
              <a:t>shiny.rstudio.com</a:t>
            </a:r>
            <a:r>
              <a:rPr lang="en-US" altLang="zh-TW" dirty="0">
                <a:latin typeface="+mn-lt"/>
              </a:rPr>
              <a:t>/</a:t>
            </a:r>
          </a:p>
        </p:txBody>
      </p:sp>
      <p:sp>
        <p:nvSpPr>
          <p:cNvPr id="4" name="文字方塊 3"/>
          <p:cNvSpPr txBox="1"/>
          <p:nvPr/>
        </p:nvSpPr>
        <p:spPr>
          <a:xfrm>
            <a:off x="8959270" y="6581001"/>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pic>
        <p:nvPicPr>
          <p:cNvPr id="5" name="圖片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27411" y="3038221"/>
            <a:ext cx="6815112" cy="3385562"/>
          </a:xfrm>
          <a:prstGeom prst="rect">
            <a:avLst/>
          </a:prstGeom>
        </p:spPr>
      </p:pic>
    </p:spTree>
    <p:extLst>
      <p:ext uri="{BB962C8B-B14F-4D97-AF65-F5344CB8AC3E}">
        <p14:creationId xmlns:p14="http://schemas.microsoft.com/office/powerpoint/2010/main" val="11176634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Shiny</a:t>
            </a:r>
            <a:endParaRPr kumimoji="1" lang="zh-TW" altLang="en-US" dirty="0"/>
          </a:p>
        </p:txBody>
      </p:sp>
      <p:sp>
        <p:nvSpPr>
          <p:cNvPr id="3" name="內容版面配置區 2"/>
          <p:cNvSpPr>
            <a:spLocks noGrp="1"/>
          </p:cNvSpPr>
          <p:nvPr>
            <p:ph idx="1"/>
          </p:nvPr>
        </p:nvSpPr>
        <p:spPr/>
        <p:txBody>
          <a:bodyPr anchor="t">
            <a:normAutofit/>
          </a:bodyPr>
          <a:lstStyle/>
          <a:p>
            <a:pPr>
              <a:lnSpc>
                <a:spcPct val="100000"/>
              </a:lnSpc>
            </a:pPr>
            <a:r>
              <a:rPr lang="en-US" altLang="zh-TW" sz="2400" dirty="0" err="1">
                <a:solidFill>
                  <a:schemeClr val="accent1"/>
                </a:solidFill>
                <a:latin typeface="+mn-lt"/>
              </a:rPr>
              <a:t>helloShiny.R</a:t>
            </a:r>
            <a:endParaRPr lang="en-US" altLang="zh-TW" sz="2400" dirty="0">
              <a:solidFill>
                <a:schemeClr val="accent1"/>
              </a:solidFill>
              <a:latin typeface="+mn-lt"/>
            </a:endParaRPr>
          </a:p>
          <a:p>
            <a:pPr marL="342900" lvl="1" indent="0">
              <a:lnSpc>
                <a:spcPct val="100000"/>
              </a:lnSpc>
              <a:buNone/>
            </a:pPr>
            <a:r>
              <a:rPr lang="en-US" altLang="zh-TW" sz="2000" dirty="0" err="1">
                <a:latin typeface="Courier" charset="0"/>
                <a:ea typeface="Courier" charset="0"/>
                <a:cs typeface="Courier" charset="0"/>
              </a:rPr>
              <a:t>install.packages</a:t>
            </a:r>
            <a:r>
              <a:rPr lang="en-US" altLang="zh-TW" sz="2000" dirty="0">
                <a:latin typeface="Courier" charset="0"/>
                <a:ea typeface="Courier" charset="0"/>
                <a:cs typeface="Courier" charset="0"/>
              </a:rPr>
              <a:t>("shiny")</a:t>
            </a:r>
          </a:p>
          <a:p>
            <a:pPr marL="342900" lvl="1" indent="0">
              <a:lnSpc>
                <a:spcPct val="100000"/>
              </a:lnSpc>
              <a:buNone/>
            </a:pPr>
            <a:r>
              <a:rPr lang="en-US" altLang="zh-TW" sz="2000" dirty="0">
                <a:latin typeface="Courier" charset="0"/>
                <a:ea typeface="Courier" charset="0"/>
                <a:cs typeface="Courier" charset="0"/>
              </a:rPr>
              <a:t>library(shiny)</a:t>
            </a:r>
          </a:p>
          <a:p>
            <a:pPr marL="342900" lvl="1" indent="0">
              <a:lnSpc>
                <a:spcPct val="100000"/>
              </a:lnSpc>
              <a:buNone/>
            </a:pPr>
            <a:r>
              <a:rPr lang="en-US" altLang="zh-TW" sz="2000" dirty="0" err="1">
                <a:latin typeface="Courier" charset="0"/>
                <a:ea typeface="Courier" charset="0"/>
                <a:cs typeface="Courier" charset="0"/>
              </a:rPr>
              <a:t>runExample</a:t>
            </a:r>
            <a:r>
              <a:rPr lang="en-US" altLang="zh-TW" sz="2000" dirty="0">
                <a:latin typeface="Courier" charset="0"/>
                <a:ea typeface="Courier" charset="0"/>
                <a:cs typeface="Courier" charset="0"/>
              </a:rPr>
              <a:t>("01_hello")</a:t>
            </a:r>
            <a:br>
              <a:rPr lang="en-US" altLang="zh-TW" sz="2000" dirty="0">
                <a:latin typeface="Courier" charset="0"/>
                <a:ea typeface="Courier" charset="0"/>
                <a:cs typeface="Courier" charset="0"/>
              </a:rPr>
            </a:br>
            <a:r>
              <a:rPr lang="en-US" altLang="zh-TW" sz="2000" dirty="0" err="1">
                <a:latin typeface="Courier" charset="0"/>
                <a:ea typeface="Courier" charset="0"/>
                <a:cs typeface="Courier" charset="0"/>
              </a:rPr>
              <a:t>runExample</a:t>
            </a:r>
            <a:r>
              <a:rPr lang="en-US" altLang="zh-TW" sz="2000" dirty="0">
                <a:latin typeface="Courier" charset="0"/>
                <a:ea typeface="Courier" charset="0"/>
                <a:cs typeface="Courier" charset="0"/>
              </a:rPr>
              <a:t>("01_hello", </a:t>
            </a:r>
            <a:r>
              <a:rPr lang="en-US" altLang="zh-TW" sz="2000" dirty="0" err="1">
                <a:latin typeface="Courier" charset="0"/>
                <a:ea typeface="Courier" charset="0"/>
                <a:cs typeface="Courier" charset="0"/>
              </a:rPr>
              <a:t>display.mode</a:t>
            </a:r>
            <a:r>
              <a:rPr lang="en-US" altLang="zh-TW" sz="2000" dirty="0">
                <a:latin typeface="Courier" charset="0"/>
                <a:ea typeface="Courier" charset="0"/>
                <a:cs typeface="Courier" charset="0"/>
              </a:rPr>
              <a:t> = "showcase")</a:t>
            </a:r>
          </a:p>
          <a:p>
            <a:pPr>
              <a:lnSpc>
                <a:spcPct val="100000"/>
              </a:lnSpc>
            </a:pPr>
            <a:r>
              <a:rPr lang="en-US" altLang="zh-TW" sz="2400" dirty="0">
                <a:latin typeface="+mn-lt"/>
              </a:rPr>
              <a:t>Shiny apps have two components:</a:t>
            </a:r>
          </a:p>
          <a:p>
            <a:pPr lvl="1">
              <a:lnSpc>
                <a:spcPct val="100000"/>
              </a:lnSpc>
            </a:pPr>
            <a:r>
              <a:rPr lang="en-US" altLang="zh-TW" sz="2000" dirty="0"/>
              <a:t>a user-interface script</a:t>
            </a:r>
          </a:p>
          <a:p>
            <a:pPr lvl="1">
              <a:lnSpc>
                <a:spcPct val="100000"/>
              </a:lnSpc>
            </a:pPr>
            <a:r>
              <a:rPr lang="en-US" altLang="zh-TW" sz="2000" dirty="0"/>
              <a:t>a server script</a:t>
            </a:r>
          </a:p>
        </p:txBody>
      </p:sp>
      <p:sp>
        <p:nvSpPr>
          <p:cNvPr id="4" name="文字方塊 3"/>
          <p:cNvSpPr txBox="1"/>
          <p:nvPr/>
        </p:nvSpPr>
        <p:spPr>
          <a:xfrm>
            <a:off x="9004427" y="6581001"/>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Tree>
    <p:extLst>
      <p:ext uri="{BB962C8B-B14F-4D97-AF65-F5344CB8AC3E}">
        <p14:creationId xmlns:p14="http://schemas.microsoft.com/office/powerpoint/2010/main" val="20757785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Running an App</a:t>
            </a:r>
            <a:endParaRPr kumimoji="1" lang="zh-TW" altLang="en-US" dirty="0"/>
          </a:p>
        </p:txBody>
      </p:sp>
      <p:sp>
        <p:nvSpPr>
          <p:cNvPr id="3" name="內容版面配置區 2"/>
          <p:cNvSpPr>
            <a:spLocks noGrp="1"/>
          </p:cNvSpPr>
          <p:nvPr>
            <p:ph idx="1"/>
          </p:nvPr>
        </p:nvSpPr>
        <p:spPr>
          <a:xfrm>
            <a:off x="628648" y="1825625"/>
            <a:ext cx="4769173" cy="4563300"/>
          </a:xfrm>
        </p:spPr>
        <p:txBody>
          <a:bodyPr anchor="t">
            <a:normAutofit/>
          </a:bodyPr>
          <a:lstStyle/>
          <a:p>
            <a:pPr>
              <a:lnSpc>
                <a:spcPct val="100000"/>
              </a:lnSpc>
            </a:pPr>
            <a:r>
              <a:rPr lang="en-US" altLang="zh-TW" sz="2400" dirty="0" err="1">
                <a:solidFill>
                  <a:schemeClr val="accent1"/>
                </a:solidFill>
                <a:latin typeface="+mn-lt"/>
              </a:rPr>
              <a:t>helloWorld</a:t>
            </a:r>
            <a:r>
              <a:rPr lang="en-US" altLang="zh-TW" sz="2400" dirty="0">
                <a:solidFill>
                  <a:schemeClr val="accent1"/>
                </a:solidFill>
                <a:latin typeface="+mn-lt"/>
              </a:rPr>
              <a:t>/</a:t>
            </a:r>
            <a:r>
              <a:rPr lang="en-US" altLang="zh-TW" sz="2400" dirty="0" err="1">
                <a:solidFill>
                  <a:schemeClr val="accent1"/>
                </a:solidFill>
                <a:latin typeface="+mn-lt"/>
              </a:rPr>
              <a:t>app.R</a:t>
            </a:r>
            <a:endParaRPr lang="en-US" altLang="zh-TW" sz="2400" dirty="0">
              <a:solidFill>
                <a:schemeClr val="accent1"/>
              </a:solidFill>
              <a:latin typeface="+mn-lt"/>
            </a:endParaRPr>
          </a:p>
          <a:p>
            <a:pPr>
              <a:lnSpc>
                <a:spcPct val="100000"/>
              </a:lnSpc>
            </a:pPr>
            <a:r>
              <a:rPr kumimoji="1" lang="en-US" altLang="zh-TW" sz="2400" dirty="0">
                <a:latin typeface="+mn-lt"/>
              </a:rPr>
              <a:t>Hello World</a:t>
            </a:r>
          </a:p>
          <a:p>
            <a:pPr lvl="1">
              <a:lnSpc>
                <a:spcPct val="100000"/>
              </a:lnSpc>
            </a:pPr>
            <a:r>
              <a:rPr lang="en-US" altLang="zh-TW" sz="2000" dirty="0"/>
              <a:t>Change the title from “Hello Shiny!” to “Hello World!”.</a:t>
            </a:r>
          </a:p>
          <a:p>
            <a:pPr lvl="1">
              <a:lnSpc>
                <a:spcPct val="100000"/>
              </a:lnSpc>
            </a:pPr>
            <a:r>
              <a:rPr lang="en-US" altLang="zh-TW" sz="2000" dirty="0"/>
              <a:t>Set the minimum value of the slider bar to 5.</a:t>
            </a:r>
          </a:p>
          <a:p>
            <a:pPr lvl="1">
              <a:lnSpc>
                <a:spcPct val="100000"/>
              </a:lnSpc>
            </a:pPr>
            <a:r>
              <a:rPr lang="en-US" altLang="zh-TW" sz="2000" dirty="0"/>
              <a:t>Change the histogram color from " </a:t>
            </a:r>
            <a:r>
              <a:rPr lang="en-US" altLang="zh-TW" sz="2000" dirty="0" err="1"/>
              <a:t>skyblue</a:t>
            </a:r>
            <a:r>
              <a:rPr lang="en-US" altLang="zh-TW" sz="2000" dirty="0"/>
              <a:t>" to "</a:t>
            </a:r>
            <a:r>
              <a:rPr lang="en-US" altLang="zh-TW" sz="2000" dirty="0" err="1"/>
              <a:t>darkgray</a:t>
            </a:r>
            <a:r>
              <a:rPr lang="en-US" altLang="zh-TW" sz="2000" dirty="0"/>
              <a:t>".</a:t>
            </a:r>
          </a:p>
          <a:p>
            <a:pPr>
              <a:lnSpc>
                <a:spcPct val="100000"/>
              </a:lnSpc>
            </a:pPr>
            <a:r>
              <a:rPr lang="en-US" altLang="zh-TW" sz="2400" dirty="0">
                <a:latin typeface="+mn-lt"/>
              </a:rPr>
              <a:t>Relaunching Apps</a:t>
            </a:r>
          </a:p>
        </p:txBody>
      </p:sp>
      <p:sp>
        <p:nvSpPr>
          <p:cNvPr id="4" name="文字方塊 3"/>
          <p:cNvSpPr txBox="1"/>
          <p:nvPr/>
        </p:nvSpPr>
        <p:spPr>
          <a:xfrm>
            <a:off x="8959270" y="6623745"/>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pic>
        <p:nvPicPr>
          <p:cNvPr id="5" name="圖片 4">
            <a:extLst>
              <a:ext uri="{FF2B5EF4-FFF2-40B4-BE49-F238E27FC236}">
                <a16:creationId xmlns:a16="http://schemas.microsoft.com/office/drawing/2014/main" id="{FB0748D4-11D5-BC41-831B-9AB53C0B236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397821" y="1999447"/>
            <a:ext cx="3293641" cy="4021343"/>
          </a:xfrm>
          <a:prstGeom prst="rect">
            <a:avLst/>
          </a:prstGeom>
        </p:spPr>
      </p:pic>
      <p:sp>
        <p:nvSpPr>
          <p:cNvPr id="7" name="文字方塊 3">
            <a:extLst>
              <a:ext uri="{FF2B5EF4-FFF2-40B4-BE49-F238E27FC236}">
                <a16:creationId xmlns:a16="http://schemas.microsoft.com/office/drawing/2014/main" id="{EDB9F562-110B-4276-9793-0D6C0A3C4385}"/>
              </a:ext>
            </a:extLst>
          </p:cNvPr>
          <p:cNvSpPr txBox="1"/>
          <p:nvPr/>
        </p:nvSpPr>
        <p:spPr>
          <a:xfrm>
            <a:off x="5677987" y="6581001"/>
            <a:ext cx="3466013"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http://ggvis.rstudio.com/ggvis-basics.html</a:t>
            </a:r>
            <a:endParaRPr lang="zh-TW" altLang="en-US" sz="1200" dirty="0">
              <a:solidFill>
                <a:schemeClr val="bg1"/>
              </a:solidFill>
              <a:ea typeface="新細明體"/>
              <a:cs typeface="Calibri"/>
            </a:endParaRPr>
          </a:p>
        </p:txBody>
      </p:sp>
    </p:spTree>
    <p:extLst>
      <p:ext uri="{BB962C8B-B14F-4D97-AF65-F5344CB8AC3E}">
        <p14:creationId xmlns:p14="http://schemas.microsoft.com/office/powerpoint/2010/main" val="12630650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hello, world!</a:t>
            </a:r>
          </a:p>
        </p:txBody>
      </p:sp>
      <p:sp>
        <p:nvSpPr>
          <p:cNvPr id="3" name="內容版面配置區 2"/>
          <p:cNvSpPr>
            <a:spLocks noGrp="1"/>
          </p:cNvSpPr>
          <p:nvPr>
            <p:ph idx="1"/>
          </p:nvPr>
        </p:nvSpPr>
        <p:spPr>
          <a:xfrm>
            <a:off x="628650" y="1825627"/>
            <a:ext cx="7886700" cy="1220434"/>
          </a:xfrm>
        </p:spPr>
        <p:txBody>
          <a:bodyPr>
            <a:normAutofit fontScale="47500" lnSpcReduction="20000"/>
          </a:bodyPr>
          <a:lstStyle/>
          <a:p>
            <a:pPr marL="0" indent="0" algn="just">
              <a:lnSpc>
                <a:spcPct val="120000"/>
              </a:lnSpc>
              <a:buNone/>
            </a:pPr>
            <a:r>
              <a:rPr lang="en-US" altLang="zh-TW" dirty="0">
                <a:latin typeface="+mn-lt"/>
              </a:rPr>
              <a:t>While small test programs have existed since the development of programmable computers, the tradition of using the phrase "Hello, world!" as a test message was influenced by an example program in the seminal book </a:t>
            </a:r>
            <a:r>
              <a:rPr lang="en-US" altLang="zh-TW" i="1" dirty="0">
                <a:latin typeface="+mn-lt"/>
                <a:hlinkClick r:id="rId2" tooltip="The C Programming Language (book)"/>
              </a:rPr>
              <a:t>The C Programming Language</a:t>
            </a:r>
            <a:r>
              <a:rPr lang="en-US" altLang="zh-TW" dirty="0">
                <a:latin typeface="+mn-lt"/>
              </a:rPr>
              <a:t>.</a:t>
            </a:r>
            <a:r>
              <a:rPr lang="en-US" altLang="zh-TW" baseline="30000" dirty="0">
                <a:latin typeface="+mn-lt"/>
              </a:rPr>
              <a:t> </a:t>
            </a:r>
            <a:r>
              <a:rPr lang="en-US" altLang="zh-TW" dirty="0">
                <a:latin typeface="+mn-lt"/>
              </a:rPr>
              <a:t>The example program from that book prints "hello, world" (without capital letters or exclamation mark), and was inherited from a 1974 </a:t>
            </a:r>
            <a:r>
              <a:rPr lang="en-US" altLang="zh-TW" dirty="0">
                <a:latin typeface="+mn-lt"/>
                <a:hlinkClick r:id="rId3" tooltip="Bell Labs"/>
              </a:rPr>
              <a:t>Bell Laboratories</a:t>
            </a:r>
            <a:r>
              <a:rPr lang="en-US" altLang="zh-TW" dirty="0">
                <a:latin typeface="+mn-lt"/>
              </a:rPr>
              <a:t> internal memorandum by </a:t>
            </a:r>
            <a:r>
              <a:rPr lang="en-US" altLang="zh-TW" dirty="0">
                <a:latin typeface="+mn-lt"/>
                <a:hlinkClick r:id="rId4" tooltip="Brian Kernighan"/>
              </a:rPr>
              <a:t>Brian Kernighan</a:t>
            </a:r>
            <a:r>
              <a:rPr lang="en-US" altLang="zh-TW" dirty="0">
                <a:latin typeface="+mn-lt"/>
              </a:rPr>
              <a:t>, </a:t>
            </a:r>
            <a:r>
              <a:rPr lang="en-US" altLang="zh-TW" i="1" dirty="0">
                <a:latin typeface="+mn-lt"/>
              </a:rPr>
              <a:t>Programming in C.A Tutorial.</a:t>
            </a:r>
            <a:endParaRPr lang="en-US" altLang="zh-TW" dirty="0">
              <a:latin typeface="+mn-lt"/>
            </a:endParaRPr>
          </a:p>
        </p:txBody>
      </p:sp>
      <p:pic>
        <p:nvPicPr>
          <p:cNvPr id="4" name="圖片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27948" y="3046060"/>
            <a:ext cx="2888105" cy="3276890"/>
          </a:xfrm>
          <a:prstGeom prst="rect">
            <a:avLst/>
          </a:prstGeom>
        </p:spPr>
      </p:pic>
      <p:sp>
        <p:nvSpPr>
          <p:cNvPr id="5" name="矩形 4"/>
          <p:cNvSpPr/>
          <p:nvPr/>
        </p:nvSpPr>
        <p:spPr>
          <a:xfrm>
            <a:off x="3844062" y="6538863"/>
            <a:ext cx="5257800" cy="276999"/>
          </a:xfrm>
          <a:prstGeom prst="rect">
            <a:avLst/>
          </a:prstGeom>
        </p:spPr>
        <p:txBody>
          <a:bodyPr wrap="square" anchor="t">
            <a:spAutoFit/>
          </a:bodyPr>
          <a:lstStyle/>
          <a:p>
            <a:pPr algn="r"/>
            <a:r>
              <a:rPr lang="en-US" altLang="zh-TW" sz="1200" dirty="0">
                <a:solidFill>
                  <a:schemeClr val="bg1"/>
                </a:solidFill>
                <a:ea typeface="新細明體"/>
              </a:rPr>
              <a:t>Credit by https://en.wikipedia.org/wiki/%22Hello,_World!%22_program</a:t>
            </a:r>
            <a:endParaRPr lang="en-US" sz="1200">
              <a:solidFill>
                <a:schemeClr val="bg1"/>
              </a:solidFill>
              <a:ea typeface="新細明體"/>
              <a:cs typeface="Calibri"/>
            </a:endParaRPr>
          </a:p>
        </p:txBody>
      </p:sp>
    </p:spTree>
    <p:extLst>
      <p:ext uri="{BB962C8B-B14F-4D97-AF65-F5344CB8AC3E}">
        <p14:creationId xmlns:p14="http://schemas.microsoft.com/office/powerpoint/2010/main" val="4656867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The C Programming Language</a:t>
            </a:r>
            <a:endParaRPr lang="en-US" dirty="0"/>
          </a:p>
        </p:txBody>
      </p:sp>
      <p:sp>
        <p:nvSpPr>
          <p:cNvPr id="3" name="內容版面配置區 2"/>
          <p:cNvSpPr>
            <a:spLocks noGrp="1"/>
          </p:cNvSpPr>
          <p:nvPr>
            <p:ph idx="1"/>
          </p:nvPr>
        </p:nvSpPr>
        <p:spPr>
          <a:xfrm>
            <a:off x="628650" y="1825626"/>
            <a:ext cx="7886700" cy="1772520"/>
          </a:xfrm>
        </p:spPr>
        <p:txBody>
          <a:bodyPr>
            <a:normAutofit fontScale="62500" lnSpcReduction="20000"/>
          </a:bodyPr>
          <a:lstStyle/>
          <a:p>
            <a:pPr>
              <a:lnSpc>
                <a:spcPct val="120000"/>
              </a:lnSpc>
            </a:pPr>
            <a:r>
              <a:rPr lang="en-US" altLang="zh-TW" dirty="0">
                <a:latin typeface="+mn-lt"/>
              </a:rPr>
              <a:t>sometimes termed </a:t>
            </a:r>
            <a:r>
              <a:rPr lang="en-US" altLang="zh-TW" b="1" i="1" dirty="0">
                <a:latin typeface="+mn-lt"/>
              </a:rPr>
              <a:t>K&amp;R</a:t>
            </a:r>
            <a:endParaRPr lang="en-US" altLang="zh-TW" dirty="0">
              <a:latin typeface="+mn-lt"/>
            </a:endParaRPr>
          </a:p>
          <a:p>
            <a:pPr>
              <a:lnSpc>
                <a:spcPct val="120000"/>
              </a:lnSpc>
            </a:pPr>
            <a:r>
              <a:rPr lang="en-US" altLang="zh-TW" dirty="0">
                <a:latin typeface="+mn-lt"/>
                <a:hlinkClick r:id="rId2" tooltip="Computer programming"/>
              </a:rPr>
              <a:t>computer programming</a:t>
            </a:r>
            <a:r>
              <a:rPr lang="en-US" altLang="zh-TW" dirty="0">
                <a:latin typeface="+mn-lt"/>
              </a:rPr>
              <a:t> </a:t>
            </a:r>
            <a:r>
              <a:rPr lang="en-US" altLang="zh-TW" dirty="0">
                <a:latin typeface="+mn-lt"/>
                <a:hlinkClick r:id="rId3" tooltip="Book"/>
              </a:rPr>
              <a:t>book</a:t>
            </a:r>
            <a:r>
              <a:rPr lang="en-US" altLang="zh-TW" dirty="0">
                <a:latin typeface="+mn-lt"/>
              </a:rPr>
              <a:t> written by </a:t>
            </a:r>
            <a:r>
              <a:rPr lang="en-US" altLang="zh-TW" dirty="0">
                <a:latin typeface="+mn-lt"/>
                <a:hlinkClick r:id="rId4" tooltip="Brian Kernighan"/>
              </a:rPr>
              <a:t>Brian Kernighan</a:t>
            </a:r>
            <a:r>
              <a:rPr lang="en-US" altLang="zh-TW" dirty="0">
                <a:latin typeface="+mn-lt"/>
              </a:rPr>
              <a:t> and </a:t>
            </a:r>
            <a:r>
              <a:rPr lang="en-US" altLang="zh-TW" dirty="0">
                <a:latin typeface="+mn-lt"/>
                <a:hlinkClick r:id="rId5" tooltip="Dennis Ritchie"/>
              </a:rPr>
              <a:t>Dennis Ritchie</a:t>
            </a:r>
            <a:r>
              <a:rPr lang="en-US" altLang="zh-TW" dirty="0">
                <a:latin typeface="+mn-lt"/>
              </a:rPr>
              <a:t>, the latter of whom originally designed and implemented the language.</a:t>
            </a:r>
          </a:p>
          <a:p>
            <a:pPr>
              <a:lnSpc>
                <a:spcPct val="120000"/>
              </a:lnSpc>
            </a:pPr>
            <a:r>
              <a:rPr lang="en-US" altLang="zh-TW" dirty="0">
                <a:latin typeface="+mn-lt"/>
              </a:rPr>
              <a:t> The book was central to the development and popularization of the </a:t>
            </a:r>
            <a:r>
              <a:rPr lang="en-US" altLang="zh-TW" dirty="0">
                <a:latin typeface="+mn-lt"/>
                <a:hlinkClick r:id="rId6" tooltip="C (programming language)"/>
              </a:rPr>
              <a:t>C programming language</a:t>
            </a:r>
            <a:r>
              <a:rPr lang="en-US" altLang="zh-TW" dirty="0">
                <a:latin typeface="+mn-lt"/>
              </a:rPr>
              <a:t> and is still widely read and used today.</a:t>
            </a:r>
            <a:endParaRPr lang="en-US" dirty="0">
              <a:latin typeface="+mn-lt"/>
            </a:endParaRPr>
          </a:p>
        </p:txBody>
      </p:sp>
      <p:pic>
        <p:nvPicPr>
          <p:cNvPr id="4" name="圖片 3"/>
          <p:cNvPicPr>
            <a:picLocks noChangeAspect="1"/>
          </p:cNvPicPr>
          <p:nvPr/>
        </p:nvPicPr>
        <p:blipFill>
          <a:blip r:embed="rId7"/>
          <a:stretch>
            <a:fillRect/>
          </a:stretch>
        </p:blipFill>
        <p:spPr>
          <a:xfrm>
            <a:off x="3255952" y="3653985"/>
            <a:ext cx="2348574" cy="2666824"/>
          </a:xfrm>
          <a:prstGeom prst="rect">
            <a:avLst/>
          </a:prstGeom>
        </p:spPr>
      </p:pic>
    </p:spTree>
    <p:extLst>
      <p:ext uri="{BB962C8B-B14F-4D97-AF65-F5344CB8AC3E}">
        <p14:creationId xmlns:p14="http://schemas.microsoft.com/office/powerpoint/2010/main" val="15725159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Shiny examples</a:t>
            </a:r>
            <a:endParaRPr kumimoji="1" lang="zh-TW" altLang="en-US" dirty="0"/>
          </a:p>
        </p:txBody>
      </p:sp>
      <p:sp>
        <p:nvSpPr>
          <p:cNvPr id="3" name="內容版面配置區 2"/>
          <p:cNvSpPr>
            <a:spLocks noGrp="1"/>
          </p:cNvSpPr>
          <p:nvPr>
            <p:ph idx="1"/>
          </p:nvPr>
        </p:nvSpPr>
        <p:spPr/>
        <p:txBody>
          <a:bodyPr>
            <a:noAutofit/>
          </a:bodyPr>
          <a:lstStyle/>
          <a:p>
            <a:pPr marL="0" indent="0">
              <a:lnSpc>
                <a:spcPct val="100000"/>
              </a:lnSpc>
              <a:buNone/>
            </a:pPr>
            <a:r>
              <a:rPr lang="en-US" altLang="zh-TW" sz="1600" dirty="0" err="1">
                <a:latin typeface="Courier" charset="0"/>
                <a:ea typeface="Courier" charset="0"/>
                <a:cs typeface="Courier" charset="0"/>
              </a:rPr>
              <a:t>system.file</a:t>
            </a:r>
            <a:r>
              <a:rPr lang="en-US" altLang="zh-TW" sz="1600" dirty="0">
                <a:latin typeface="Courier" charset="0"/>
                <a:ea typeface="Courier" charset="0"/>
                <a:cs typeface="Courier" charset="0"/>
              </a:rPr>
              <a:t>("examples", package="shiny")</a:t>
            </a:r>
          </a:p>
          <a:p>
            <a:pPr marL="0" indent="0">
              <a:lnSpc>
                <a:spcPct val="100000"/>
              </a:lnSpc>
              <a:buNone/>
            </a:pPr>
            <a:r>
              <a:rPr lang="en-US" altLang="zh-TW" sz="1600" dirty="0" err="1">
                <a:latin typeface="Courier" charset="0"/>
                <a:ea typeface="Courier" charset="0"/>
                <a:cs typeface="Courier" charset="0"/>
              </a:rPr>
              <a:t>runExample</a:t>
            </a:r>
            <a:r>
              <a:rPr lang="en-US" altLang="zh-TW" sz="1600" dirty="0">
                <a:latin typeface="Courier" charset="0"/>
                <a:ea typeface="Courier" charset="0"/>
                <a:cs typeface="Courier" charset="0"/>
              </a:rPr>
              <a:t>("01_hello") # a histogram</a:t>
            </a:r>
          </a:p>
          <a:p>
            <a:pPr marL="0" indent="0">
              <a:lnSpc>
                <a:spcPct val="100000"/>
              </a:lnSpc>
              <a:buNone/>
            </a:pPr>
            <a:r>
              <a:rPr lang="en-US" altLang="zh-TW" sz="1600" dirty="0" err="1">
                <a:latin typeface="Courier" charset="0"/>
                <a:ea typeface="Courier" charset="0"/>
                <a:cs typeface="Courier" charset="0"/>
              </a:rPr>
              <a:t>runExample</a:t>
            </a:r>
            <a:r>
              <a:rPr lang="en-US" altLang="zh-TW" sz="1600" dirty="0">
                <a:latin typeface="Courier" charset="0"/>
                <a:ea typeface="Courier" charset="0"/>
                <a:cs typeface="Courier" charset="0"/>
              </a:rPr>
              <a:t>("02_text") # tables and data frames</a:t>
            </a:r>
          </a:p>
          <a:p>
            <a:pPr marL="0" indent="0">
              <a:lnSpc>
                <a:spcPct val="100000"/>
              </a:lnSpc>
              <a:buNone/>
            </a:pPr>
            <a:r>
              <a:rPr lang="en-US" altLang="zh-TW" sz="1600" dirty="0" err="1">
                <a:latin typeface="Courier" charset="0"/>
                <a:ea typeface="Courier" charset="0"/>
                <a:cs typeface="Courier" charset="0"/>
              </a:rPr>
              <a:t>runExample</a:t>
            </a:r>
            <a:r>
              <a:rPr lang="en-US" altLang="zh-TW" sz="1600" dirty="0">
                <a:latin typeface="Courier" charset="0"/>
                <a:ea typeface="Courier" charset="0"/>
                <a:cs typeface="Courier" charset="0"/>
              </a:rPr>
              <a:t>("03_reactivity") # a reactive expression</a:t>
            </a:r>
          </a:p>
          <a:p>
            <a:pPr marL="0" indent="0">
              <a:lnSpc>
                <a:spcPct val="100000"/>
              </a:lnSpc>
              <a:buNone/>
            </a:pPr>
            <a:r>
              <a:rPr lang="en-US" altLang="zh-TW" sz="1600" dirty="0" err="1">
                <a:latin typeface="Courier" charset="0"/>
                <a:ea typeface="Courier" charset="0"/>
                <a:cs typeface="Courier" charset="0"/>
              </a:rPr>
              <a:t>runExample</a:t>
            </a:r>
            <a:r>
              <a:rPr lang="en-US" altLang="zh-TW" sz="1600" dirty="0">
                <a:latin typeface="Courier" charset="0"/>
                <a:ea typeface="Courier" charset="0"/>
                <a:cs typeface="Courier" charset="0"/>
              </a:rPr>
              <a:t>("04_mpg") # global variables</a:t>
            </a:r>
          </a:p>
          <a:p>
            <a:pPr marL="0" indent="0">
              <a:lnSpc>
                <a:spcPct val="100000"/>
              </a:lnSpc>
              <a:buNone/>
            </a:pPr>
            <a:r>
              <a:rPr lang="en-US" altLang="zh-TW" sz="1600" dirty="0" err="1">
                <a:latin typeface="Courier" charset="0"/>
                <a:ea typeface="Courier" charset="0"/>
                <a:cs typeface="Courier" charset="0"/>
              </a:rPr>
              <a:t>runExample</a:t>
            </a:r>
            <a:r>
              <a:rPr lang="en-US" altLang="zh-TW" sz="1600" dirty="0">
                <a:latin typeface="Courier" charset="0"/>
                <a:ea typeface="Courier" charset="0"/>
                <a:cs typeface="Courier" charset="0"/>
              </a:rPr>
              <a:t>("05_sliders") # slider bars</a:t>
            </a:r>
          </a:p>
          <a:p>
            <a:pPr marL="0" indent="0">
              <a:lnSpc>
                <a:spcPct val="100000"/>
              </a:lnSpc>
              <a:buNone/>
            </a:pPr>
            <a:r>
              <a:rPr lang="en-US" altLang="zh-TW" sz="1600" dirty="0" err="1">
                <a:latin typeface="Courier" charset="0"/>
                <a:ea typeface="Courier" charset="0"/>
                <a:cs typeface="Courier" charset="0"/>
              </a:rPr>
              <a:t>runExample</a:t>
            </a:r>
            <a:r>
              <a:rPr lang="en-US" altLang="zh-TW" sz="1600" dirty="0">
                <a:latin typeface="Courier" charset="0"/>
                <a:ea typeface="Courier" charset="0"/>
                <a:cs typeface="Courier" charset="0"/>
              </a:rPr>
              <a:t>("06_tabsets") # tabbed panels</a:t>
            </a:r>
          </a:p>
          <a:p>
            <a:pPr marL="0" indent="0">
              <a:lnSpc>
                <a:spcPct val="100000"/>
              </a:lnSpc>
              <a:buNone/>
            </a:pPr>
            <a:r>
              <a:rPr lang="en-US" altLang="zh-TW" sz="1600" dirty="0" err="1">
                <a:latin typeface="Courier" charset="0"/>
                <a:ea typeface="Courier" charset="0"/>
                <a:cs typeface="Courier" charset="0"/>
              </a:rPr>
              <a:t>runExample</a:t>
            </a:r>
            <a:r>
              <a:rPr lang="en-US" altLang="zh-TW" sz="1600" dirty="0">
                <a:latin typeface="Courier" charset="0"/>
                <a:ea typeface="Courier" charset="0"/>
                <a:cs typeface="Courier" charset="0"/>
              </a:rPr>
              <a:t>("07_widgets") # help text and submit buttons</a:t>
            </a:r>
          </a:p>
          <a:p>
            <a:pPr marL="0" indent="0">
              <a:lnSpc>
                <a:spcPct val="100000"/>
              </a:lnSpc>
              <a:buNone/>
            </a:pPr>
            <a:r>
              <a:rPr lang="en-US" altLang="zh-TW" sz="1600" dirty="0" err="1">
                <a:latin typeface="Courier" charset="0"/>
                <a:ea typeface="Courier" charset="0"/>
                <a:cs typeface="Courier" charset="0"/>
              </a:rPr>
              <a:t>runExample</a:t>
            </a:r>
            <a:r>
              <a:rPr lang="en-US" altLang="zh-TW" sz="1600" dirty="0">
                <a:latin typeface="Courier" charset="0"/>
                <a:ea typeface="Courier" charset="0"/>
                <a:cs typeface="Courier" charset="0"/>
              </a:rPr>
              <a:t>("08_html") # Shiny app built from HTML</a:t>
            </a:r>
          </a:p>
          <a:p>
            <a:pPr marL="0" indent="0">
              <a:lnSpc>
                <a:spcPct val="100000"/>
              </a:lnSpc>
              <a:buNone/>
            </a:pPr>
            <a:r>
              <a:rPr lang="en-US" altLang="zh-TW" sz="1600" dirty="0" err="1">
                <a:latin typeface="Courier" charset="0"/>
                <a:ea typeface="Courier" charset="0"/>
                <a:cs typeface="Courier" charset="0"/>
              </a:rPr>
              <a:t>runExample</a:t>
            </a:r>
            <a:r>
              <a:rPr lang="en-US" altLang="zh-TW" sz="1600" dirty="0">
                <a:latin typeface="Courier" charset="0"/>
                <a:ea typeface="Courier" charset="0"/>
                <a:cs typeface="Courier" charset="0"/>
              </a:rPr>
              <a:t>("09_upload") # file upload wizard</a:t>
            </a:r>
          </a:p>
          <a:p>
            <a:pPr marL="0" indent="0">
              <a:lnSpc>
                <a:spcPct val="100000"/>
              </a:lnSpc>
              <a:buNone/>
            </a:pPr>
            <a:r>
              <a:rPr lang="en-US" altLang="zh-TW" sz="1600" dirty="0" err="1">
                <a:latin typeface="Courier" charset="0"/>
                <a:ea typeface="Courier" charset="0"/>
                <a:cs typeface="Courier" charset="0"/>
              </a:rPr>
              <a:t>runExample</a:t>
            </a:r>
            <a:r>
              <a:rPr lang="en-US" altLang="zh-TW" sz="1600" dirty="0">
                <a:latin typeface="Courier" charset="0"/>
                <a:ea typeface="Courier" charset="0"/>
                <a:cs typeface="Courier" charset="0"/>
              </a:rPr>
              <a:t>("10_download") # file download wizard</a:t>
            </a:r>
          </a:p>
          <a:p>
            <a:pPr marL="0" indent="0">
              <a:lnSpc>
                <a:spcPct val="100000"/>
              </a:lnSpc>
              <a:buNone/>
            </a:pPr>
            <a:r>
              <a:rPr lang="en-US" altLang="zh-TW" sz="1600" dirty="0" err="1">
                <a:latin typeface="Courier" charset="0"/>
                <a:ea typeface="Courier" charset="0"/>
                <a:cs typeface="Courier" charset="0"/>
              </a:rPr>
              <a:t>runExample</a:t>
            </a:r>
            <a:r>
              <a:rPr lang="en-US" altLang="zh-TW" sz="1600" dirty="0">
                <a:latin typeface="Courier" charset="0"/>
                <a:ea typeface="Courier" charset="0"/>
                <a:cs typeface="Courier" charset="0"/>
              </a:rPr>
              <a:t>("11_timer") # an automated timer</a:t>
            </a:r>
          </a:p>
        </p:txBody>
      </p:sp>
      <p:sp>
        <p:nvSpPr>
          <p:cNvPr id="4" name="文字方塊 3"/>
          <p:cNvSpPr txBox="1"/>
          <p:nvPr/>
        </p:nvSpPr>
        <p:spPr>
          <a:xfrm>
            <a:off x="5625854" y="6538863"/>
            <a:ext cx="3373680"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http://shiny.rstudio.com/tutorial/lesson1/</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61853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43531DA-338C-8AB8-D946-2602C6732338}"/>
              </a:ext>
            </a:extLst>
          </p:cNvPr>
          <p:cNvSpPr>
            <a:spLocks noGrp="1"/>
          </p:cNvSpPr>
          <p:nvPr>
            <p:ph type="title"/>
          </p:nvPr>
        </p:nvSpPr>
        <p:spPr/>
        <p:txBody>
          <a:bodyPr/>
          <a:lstStyle/>
          <a:p>
            <a:r>
              <a:rPr lang="en-US" altLang="zh-TW" dirty="0"/>
              <a:t>Outline</a:t>
            </a:r>
            <a:endParaRPr lang="zh-TW" altLang="en-US" dirty="0"/>
          </a:p>
        </p:txBody>
      </p:sp>
      <p:sp>
        <p:nvSpPr>
          <p:cNvPr id="5" name="內容版面配置區 4">
            <a:extLst>
              <a:ext uri="{FF2B5EF4-FFF2-40B4-BE49-F238E27FC236}">
                <a16:creationId xmlns:a16="http://schemas.microsoft.com/office/drawing/2014/main" id="{96E432B9-8F19-8738-28DE-546BFF8C4933}"/>
              </a:ext>
            </a:extLst>
          </p:cNvPr>
          <p:cNvSpPr>
            <a:spLocks noGrp="1"/>
          </p:cNvSpPr>
          <p:nvPr>
            <p:ph idx="1"/>
          </p:nvPr>
        </p:nvSpPr>
        <p:spPr/>
        <p:txBody>
          <a:bodyPr/>
          <a:lstStyle/>
          <a:p>
            <a:pPr>
              <a:lnSpc>
                <a:spcPct val="100000"/>
              </a:lnSpc>
            </a:pPr>
            <a:r>
              <a:rPr lang="en" altLang="zh-TW" dirty="0">
                <a:latin typeface="+mn-lt"/>
              </a:rPr>
              <a:t>Tips in data visualization</a:t>
            </a:r>
          </a:p>
          <a:p>
            <a:pPr>
              <a:lnSpc>
                <a:spcPct val="100000"/>
              </a:lnSpc>
            </a:pPr>
            <a:r>
              <a:rPr lang="en" altLang="zh-TW" dirty="0">
                <a:latin typeface="+mn-lt"/>
              </a:rPr>
              <a:t>How to make a good Table?</a:t>
            </a:r>
          </a:p>
          <a:p>
            <a:pPr>
              <a:lnSpc>
                <a:spcPct val="100000"/>
              </a:lnSpc>
            </a:pPr>
            <a:r>
              <a:rPr lang="en" altLang="zh-TW" dirty="0">
                <a:latin typeface="+mn-lt"/>
              </a:rPr>
              <a:t>ggplot2</a:t>
            </a:r>
          </a:p>
          <a:p>
            <a:pPr lvl="1">
              <a:lnSpc>
                <a:spcPct val="100000"/>
              </a:lnSpc>
            </a:pPr>
            <a:r>
              <a:rPr lang="en" altLang="zh-TW" dirty="0">
                <a:solidFill>
                  <a:schemeClr val="tx1">
                    <a:lumMod val="75000"/>
                    <a:lumOff val="25000"/>
                  </a:schemeClr>
                </a:solidFill>
              </a:rPr>
              <a:t>Box Plot</a:t>
            </a:r>
          </a:p>
          <a:p>
            <a:pPr lvl="1">
              <a:lnSpc>
                <a:spcPct val="100000"/>
              </a:lnSpc>
            </a:pPr>
            <a:r>
              <a:rPr lang="en" altLang="zh-TW" dirty="0">
                <a:solidFill>
                  <a:schemeClr val="tx1">
                    <a:lumMod val="75000"/>
                    <a:lumOff val="25000"/>
                  </a:schemeClr>
                </a:solidFill>
              </a:rPr>
              <a:t>Scatter Plots</a:t>
            </a:r>
          </a:p>
          <a:p>
            <a:pPr lvl="1">
              <a:lnSpc>
                <a:spcPct val="100000"/>
              </a:lnSpc>
            </a:pPr>
            <a:r>
              <a:rPr lang="en" altLang="zh-TW" dirty="0">
                <a:solidFill>
                  <a:schemeClr val="tx1">
                    <a:lumMod val="75000"/>
                    <a:lumOff val="25000"/>
                  </a:schemeClr>
                </a:solidFill>
              </a:rPr>
              <a:t>Bar chart</a:t>
            </a:r>
          </a:p>
          <a:p>
            <a:pPr>
              <a:lnSpc>
                <a:spcPct val="100000"/>
              </a:lnSpc>
            </a:pPr>
            <a:r>
              <a:rPr lang="en" altLang="zh-TW" dirty="0">
                <a:solidFill>
                  <a:schemeClr val="tx1">
                    <a:lumMod val="75000"/>
                    <a:lumOff val="25000"/>
                  </a:schemeClr>
                </a:solidFill>
                <a:latin typeface="+mn-lt"/>
              </a:rPr>
              <a:t>Interactive visualization</a:t>
            </a:r>
          </a:p>
          <a:p>
            <a:pPr>
              <a:lnSpc>
                <a:spcPct val="100000"/>
              </a:lnSpc>
            </a:pPr>
            <a:r>
              <a:rPr lang="en" altLang="zh-TW" dirty="0">
                <a:solidFill>
                  <a:schemeClr val="tx1">
                    <a:lumMod val="75000"/>
                    <a:lumOff val="25000"/>
                  </a:schemeClr>
                </a:solidFill>
                <a:latin typeface="+mn-lt"/>
              </a:rPr>
              <a:t>Shiny app</a:t>
            </a:r>
            <a:endParaRPr lang="en" altLang="zh-TW" dirty="0">
              <a:solidFill>
                <a:schemeClr val="tx1">
                  <a:lumMod val="75000"/>
                  <a:lumOff val="25000"/>
                </a:schemeClr>
              </a:solidFill>
            </a:endParaRPr>
          </a:p>
          <a:p>
            <a:pPr lvl="1">
              <a:lnSpc>
                <a:spcPct val="100000"/>
              </a:lnSpc>
            </a:pPr>
            <a:endParaRPr lang="en" altLang="zh-TW" dirty="0">
              <a:solidFill>
                <a:schemeClr val="tx1">
                  <a:lumMod val="75000"/>
                  <a:lumOff val="25000"/>
                </a:schemeClr>
              </a:solidFill>
            </a:endParaRPr>
          </a:p>
        </p:txBody>
      </p:sp>
    </p:spTree>
    <p:extLst>
      <p:ext uri="{BB962C8B-B14F-4D97-AF65-F5344CB8AC3E}">
        <p14:creationId xmlns:p14="http://schemas.microsoft.com/office/powerpoint/2010/main" val="17658544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Shiny Gallery</a:t>
            </a:r>
            <a:endParaRPr kumimoji="1" lang="zh-TW" altLang="en-US" dirty="0"/>
          </a:p>
        </p:txBody>
      </p:sp>
      <p:sp>
        <p:nvSpPr>
          <p:cNvPr id="5" name="內容版面配置區 4"/>
          <p:cNvSpPr>
            <a:spLocks noGrp="1"/>
          </p:cNvSpPr>
          <p:nvPr>
            <p:ph idx="1"/>
          </p:nvPr>
        </p:nvSpPr>
        <p:spPr/>
        <p:txBody>
          <a:bodyPr anchor="t">
            <a:normAutofit/>
          </a:bodyPr>
          <a:lstStyle/>
          <a:p>
            <a:r>
              <a:rPr kumimoji="1" lang="en-US" altLang="zh-TW" dirty="0">
                <a:hlinkClick r:id="rId2"/>
              </a:rPr>
              <a:t>http://shiny.rstudio.com/gallery</a:t>
            </a:r>
            <a:endParaRPr kumimoji="1" lang="en-US" altLang="zh-TW" dirty="0"/>
          </a:p>
        </p:txBody>
      </p:sp>
      <p:pic>
        <p:nvPicPr>
          <p:cNvPr id="3" name="圖片 2"/>
          <p:cNvPicPr>
            <a:picLocks noChangeAspect="1"/>
          </p:cNvPicPr>
          <p:nvPr/>
        </p:nvPicPr>
        <p:blipFill>
          <a:blip r:embed="rId3"/>
          <a:stretch>
            <a:fillRect/>
          </a:stretch>
        </p:blipFill>
        <p:spPr>
          <a:xfrm>
            <a:off x="825505" y="2437960"/>
            <a:ext cx="7509095" cy="3913119"/>
          </a:xfrm>
          <a:prstGeom prst="rect">
            <a:avLst/>
          </a:prstGeom>
        </p:spPr>
      </p:pic>
    </p:spTree>
    <p:extLst>
      <p:ext uri="{BB962C8B-B14F-4D97-AF65-F5344CB8AC3E}">
        <p14:creationId xmlns:p14="http://schemas.microsoft.com/office/powerpoint/2010/main" val="17519661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Shiny Widgets Gallery</a:t>
            </a:r>
            <a:endParaRPr kumimoji="1" lang="zh-TW" altLang="en-US" dirty="0"/>
          </a:p>
        </p:txBody>
      </p:sp>
      <p:sp>
        <p:nvSpPr>
          <p:cNvPr id="5" name="內容版面配置區 4"/>
          <p:cNvSpPr>
            <a:spLocks noGrp="1"/>
          </p:cNvSpPr>
          <p:nvPr>
            <p:ph idx="1"/>
          </p:nvPr>
        </p:nvSpPr>
        <p:spPr>
          <a:xfrm>
            <a:off x="628650" y="1825625"/>
            <a:ext cx="7886700" cy="655247"/>
          </a:xfrm>
        </p:spPr>
        <p:txBody>
          <a:bodyPr anchor="t">
            <a:normAutofit fontScale="85000" lnSpcReduction="10000"/>
          </a:bodyPr>
          <a:lstStyle/>
          <a:p>
            <a:pPr>
              <a:lnSpc>
                <a:spcPct val="120000"/>
              </a:lnSpc>
            </a:pPr>
            <a:r>
              <a:rPr kumimoji="1" lang="en-US" altLang="zh-TW" dirty="0">
                <a:hlinkClick r:id="rId2"/>
              </a:rPr>
              <a:t>http://shiny.rstudio.com/gallery/widget-gallery.html</a:t>
            </a:r>
            <a:endParaRPr kumimoji="1" lang="en-US" altLang="zh-TW" dirty="0"/>
          </a:p>
        </p:txBody>
      </p:sp>
      <p:pic>
        <p:nvPicPr>
          <p:cNvPr id="4" name="圖片 3"/>
          <p:cNvPicPr>
            <a:picLocks noChangeAspect="1"/>
          </p:cNvPicPr>
          <p:nvPr/>
        </p:nvPicPr>
        <p:blipFill>
          <a:blip r:embed="rId3"/>
          <a:stretch>
            <a:fillRect/>
          </a:stretch>
        </p:blipFill>
        <p:spPr>
          <a:xfrm>
            <a:off x="1721322" y="2330745"/>
            <a:ext cx="5701355" cy="4050266"/>
          </a:xfrm>
          <a:prstGeom prst="rect">
            <a:avLst/>
          </a:prstGeom>
        </p:spPr>
      </p:pic>
    </p:spTree>
    <p:extLst>
      <p:ext uri="{BB962C8B-B14F-4D97-AF65-F5344CB8AC3E}">
        <p14:creationId xmlns:p14="http://schemas.microsoft.com/office/powerpoint/2010/main" val="7659272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Share your apps</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400" dirty="0">
                <a:solidFill>
                  <a:schemeClr val="tx1">
                    <a:lumMod val="75000"/>
                    <a:lumOff val="25000"/>
                  </a:schemeClr>
                </a:solidFill>
                <a:latin typeface="+mn-lt"/>
              </a:rPr>
              <a:t>Share your Shiny app as one file with two function</a:t>
            </a:r>
          </a:p>
          <a:p>
            <a:pPr lvl="1">
              <a:lnSpc>
                <a:spcPct val="100000"/>
              </a:lnSpc>
            </a:pPr>
            <a:r>
              <a:rPr lang="en-US" altLang="zh-TW" sz="2000" dirty="0">
                <a:solidFill>
                  <a:schemeClr val="tx1">
                    <a:lumMod val="75000"/>
                    <a:lumOff val="25000"/>
                  </a:schemeClr>
                </a:solidFill>
              </a:rPr>
              <a:t>server</a:t>
            </a:r>
          </a:p>
          <a:p>
            <a:pPr lvl="1">
              <a:lnSpc>
                <a:spcPct val="100000"/>
              </a:lnSpc>
            </a:pPr>
            <a:r>
              <a:rPr lang="en-US" altLang="zh-TW" sz="2000" dirty="0" err="1">
                <a:solidFill>
                  <a:schemeClr val="tx1">
                    <a:lumMod val="75000"/>
                    <a:lumOff val="25000"/>
                  </a:schemeClr>
                </a:solidFill>
              </a:rPr>
              <a:t>ui</a:t>
            </a:r>
            <a:endParaRPr lang="en-US" altLang="zh-TW" sz="2000" dirty="0">
              <a:solidFill>
                <a:schemeClr val="tx1">
                  <a:lumMod val="75000"/>
                  <a:lumOff val="25000"/>
                </a:schemeClr>
              </a:solidFill>
            </a:endParaRPr>
          </a:p>
          <a:p>
            <a:pPr>
              <a:lnSpc>
                <a:spcPct val="100000"/>
              </a:lnSpc>
            </a:pPr>
            <a:r>
              <a:rPr lang="en-US" altLang="zh-TW" sz="2400" dirty="0">
                <a:solidFill>
                  <a:schemeClr val="tx1">
                    <a:lumMod val="75000"/>
                    <a:lumOff val="25000"/>
                  </a:schemeClr>
                </a:solidFill>
                <a:latin typeface="+mn-lt"/>
              </a:rPr>
              <a:t>Share your Shiny app as a web page.</a:t>
            </a:r>
          </a:p>
          <a:p>
            <a:pPr>
              <a:lnSpc>
                <a:spcPct val="100000"/>
              </a:lnSpc>
            </a:pPr>
            <a:endParaRPr kumimoji="1" lang="zh-TW" altLang="en-US" sz="3600" dirty="0">
              <a:solidFill>
                <a:schemeClr val="tx1">
                  <a:lumMod val="75000"/>
                  <a:lumOff val="25000"/>
                </a:schemeClr>
              </a:solidFill>
              <a:latin typeface="+mn-lt"/>
            </a:endParaRPr>
          </a:p>
        </p:txBody>
      </p:sp>
      <p:sp>
        <p:nvSpPr>
          <p:cNvPr id="4" name="文字方塊 3"/>
          <p:cNvSpPr txBox="1"/>
          <p:nvPr/>
        </p:nvSpPr>
        <p:spPr>
          <a:xfrm>
            <a:off x="6092056" y="6549397"/>
            <a:ext cx="2862322"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http://shiny.rstudio.com/tutorial/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8810381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Share your Shiny app as two files</a:t>
            </a:r>
            <a:endParaRPr kumimoji="1" lang="zh-TW" altLang="en-US" dirty="0"/>
          </a:p>
        </p:txBody>
      </p:sp>
      <p:sp>
        <p:nvSpPr>
          <p:cNvPr id="3" name="內容版面配置區 2"/>
          <p:cNvSpPr>
            <a:spLocks noGrp="1"/>
          </p:cNvSpPr>
          <p:nvPr>
            <p:ph idx="1"/>
          </p:nvPr>
        </p:nvSpPr>
        <p:spPr/>
        <p:txBody>
          <a:bodyPr>
            <a:normAutofit/>
          </a:bodyPr>
          <a:lstStyle/>
          <a:p>
            <a:pPr>
              <a:lnSpc>
                <a:spcPct val="110000"/>
              </a:lnSpc>
            </a:pPr>
            <a:r>
              <a:rPr lang="en-US" altLang="zh-TW" sz="2000" dirty="0" err="1">
                <a:latin typeface="+mn-lt"/>
                <a:ea typeface="Courier" charset="0"/>
                <a:cs typeface="Courier" charset="0"/>
              </a:rPr>
              <a:t>runUrl</a:t>
            </a:r>
            <a:endParaRPr lang="en-US" altLang="zh-TW" sz="2000" dirty="0">
              <a:latin typeface="+mn-lt"/>
              <a:ea typeface="Courier" charset="0"/>
              <a:cs typeface="Courier" charset="0"/>
            </a:endParaRPr>
          </a:p>
          <a:p>
            <a:pPr marL="342900" lvl="1" indent="0">
              <a:lnSpc>
                <a:spcPct val="110000"/>
              </a:lnSpc>
              <a:buNone/>
            </a:pPr>
            <a:r>
              <a:rPr lang="en-US" altLang="zh-TW" sz="1800" dirty="0" err="1">
                <a:latin typeface="Courier" charset="0"/>
                <a:ea typeface="Courier" charset="0"/>
                <a:cs typeface="Courier" charset="0"/>
              </a:rPr>
              <a:t>runUrl</a:t>
            </a:r>
            <a:r>
              <a:rPr lang="en-US" altLang="zh-TW" sz="1800" dirty="0">
                <a:latin typeface="Courier" charset="0"/>
                <a:ea typeface="Courier" charset="0"/>
                <a:cs typeface="Courier" charset="0"/>
              </a:rPr>
              <a:t>(’</a:t>
            </a:r>
            <a:r>
              <a:rPr lang="en-US" altLang="zh-TW" sz="1800" dirty="0" err="1">
                <a:latin typeface="Courier" charset="0"/>
                <a:ea typeface="Courier" charset="0"/>
                <a:cs typeface="Courier" charset="0"/>
              </a:rPr>
              <a:t>url</a:t>
            </a:r>
            <a:r>
              <a:rPr lang="en-US" altLang="zh-TW" sz="1800" dirty="0">
                <a:latin typeface="Courier" charset="0"/>
                <a:ea typeface="Courier" charset="0"/>
                <a:cs typeface="Courier" charset="0"/>
              </a:rPr>
              <a:t>’)</a:t>
            </a:r>
          </a:p>
          <a:p>
            <a:pPr marL="342900" lvl="1" indent="0">
              <a:lnSpc>
                <a:spcPct val="110000"/>
              </a:lnSpc>
              <a:buNone/>
            </a:pPr>
            <a:r>
              <a:rPr lang="en-US" altLang="zh-TW" sz="1800" dirty="0" err="1">
                <a:latin typeface="Courier" charset="0"/>
                <a:ea typeface="Courier" charset="0"/>
                <a:cs typeface="Courier" charset="0"/>
              </a:rPr>
              <a:t>runUrl</a:t>
            </a:r>
            <a:r>
              <a:rPr lang="en-US" altLang="zh-TW" sz="1800" dirty="0">
                <a:latin typeface="Courier" charset="0"/>
                <a:ea typeface="Courier" charset="0"/>
                <a:cs typeface="Courier" charset="0"/>
              </a:rPr>
              <a:t>('https://</a:t>
            </a:r>
            <a:r>
              <a:rPr lang="en-US" altLang="zh-TW" sz="1800" dirty="0" err="1">
                <a:latin typeface="Courier" charset="0"/>
                <a:ea typeface="Courier" charset="0"/>
                <a:cs typeface="Courier" charset="0"/>
              </a:rPr>
              <a:t>github.com</a:t>
            </a:r>
            <a:r>
              <a:rPr lang="en-US" altLang="zh-TW" sz="1800" dirty="0">
                <a:latin typeface="Courier" charset="0"/>
                <a:ea typeface="Courier" charset="0"/>
                <a:cs typeface="Courier" charset="0"/>
              </a:rPr>
              <a:t>/</a:t>
            </a:r>
            <a:r>
              <a:rPr lang="en-US" altLang="zh-TW" sz="1800" dirty="0" err="1">
                <a:latin typeface="Courier" charset="0"/>
                <a:ea typeface="Courier" charset="0"/>
                <a:cs typeface="Courier" charset="0"/>
              </a:rPr>
              <a:t>rstudio</a:t>
            </a:r>
            <a:r>
              <a:rPr lang="en-US" altLang="zh-TW" sz="1800" dirty="0">
                <a:latin typeface="Courier" charset="0"/>
                <a:ea typeface="Courier" charset="0"/>
                <a:cs typeface="Courier" charset="0"/>
              </a:rPr>
              <a:t>/</a:t>
            </a:r>
            <a:r>
              <a:rPr lang="en-US" altLang="zh-TW" sz="1800" dirty="0" err="1">
                <a:latin typeface="Courier" charset="0"/>
                <a:ea typeface="Courier" charset="0"/>
                <a:cs typeface="Courier" charset="0"/>
              </a:rPr>
              <a:t>shiny_example</a:t>
            </a:r>
            <a:r>
              <a:rPr lang="en-US" altLang="zh-TW" sz="1800" dirty="0">
                <a:latin typeface="Courier" charset="0"/>
                <a:ea typeface="Courier" charset="0"/>
                <a:cs typeface="Courier" charset="0"/>
              </a:rPr>
              <a:t>/archive/</a:t>
            </a:r>
            <a:r>
              <a:rPr lang="en-US" altLang="zh-TW" sz="1800" dirty="0" err="1">
                <a:latin typeface="Courier" charset="0"/>
                <a:ea typeface="Courier" charset="0"/>
                <a:cs typeface="Courier" charset="0"/>
              </a:rPr>
              <a:t>master.tar.gz</a:t>
            </a:r>
            <a:r>
              <a:rPr lang="en-US" altLang="zh-TW" sz="1800" dirty="0">
                <a:latin typeface="Courier" charset="0"/>
                <a:ea typeface="Courier" charset="0"/>
                <a:cs typeface="Courier" charset="0"/>
              </a:rPr>
              <a:t>')</a:t>
            </a:r>
          </a:p>
          <a:p>
            <a:pPr>
              <a:lnSpc>
                <a:spcPct val="110000"/>
              </a:lnSpc>
            </a:pPr>
            <a:r>
              <a:rPr lang="en-US" altLang="zh-TW" sz="2000" dirty="0" err="1">
                <a:latin typeface="+mn-lt"/>
                <a:ea typeface="Courier" charset="0"/>
                <a:cs typeface="Courier" charset="0"/>
              </a:rPr>
              <a:t>runGitHub</a:t>
            </a:r>
            <a:endParaRPr lang="en-US" altLang="zh-TW" sz="2000" dirty="0">
              <a:latin typeface="+mn-lt"/>
              <a:ea typeface="Courier" charset="0"/>
              <a:cs typeface="Courier" charset="0"/>
            </a:endParaRPr>
          </a:p>
          <a:p>
            <a:pPr marL="342900" lvl="1" indent="0">
              <a:lnSpc>
                <a:spcPct val="110000"/>
              </a:lnSpc>
              <a:buNone/>
            </a:pPr>
            <a:r>
              <a:rPr lang="en-US" altLang="zh-TW" sz="1800" dirty="0" err="1">
                <a:latin typeface="Courier" charset="0"/>
                <a:ea typeface="Courier" charset="0"/>
                <a:cs typeface="Courier" charset="0"/>
              </a:rPr>
              <a:t>runGitHub</a:t>
            </a:r>
            <a:r>
              <a:rPr lang="en-US" altLang="zh-TW" sz="1800" dirty="0">
                <a:latin typeface="Courier" charset="0"/>
                <a:ea typeface="Courier" charset="0"/>
                <a:cs typeface="Courier" charset="0"/>
              </a:rPr>
              <a:t>( "&lt;your repository name&gt;", "&lt;your user name&gt;")</a:t>
            </a:r>
          </a:p>
          <a:p>
            <a:pPr marL="342900" lvl="1" indent="0">
              <a:lnSpc>
                <a:spcPct val="110000"/>
              </a:lnSpc>
              <a:buNone/>
            </a:pPr>
            <a:r>
              <a:rPr lang="en-US" altLang="zh-TW" sz="1800" dirty="0" err="1">
                <a:latin typeface="Courier" charset="0"/>
                <a:ea typeface="Courier" charset="0"/>
                <a:cs typeface="Courier" charset="0"/>
              </a:rPr>
              <a:t>runGitHub</a:t>
            </a:r>
            <a:r>
              <a:rPr lang="en-US" altLang="zh-TW" sz="1800" dirty="0">
                <a:latin typeface="Courier" charset="0"/>
                <a:ea typeface="Courier" charset="0"/>
                <a:cs typeface="Courier" charset="0"/>
              </a:rPr>
              <a:t>("</a:t>
            </a:r>
            <a:r>
              <a:rPr lang="en-US" altLang="zh-TW" sz="1800" dirty="0" err="1">
                <a:latin typeface="Courier" charset="0"/>
                <a:ea typeface="Courier" charset="0"/>
                <a:cs typeface="Courier" charset="0"/>
              </a:rPr>
              <a:t>shiny_example</a:t>
            </a:r>
            <a:r>
              <a:rPr lang="en-US" altLang="zh-TW" sz="1800" dirty="0">
                <a:latin typeface="Courier" charset="0"/>
                <a:ea typeface="Courier" charset="0"/>
                <a:cs typeface="Courier" charset="0"/>
              </a:rPr>
              <a:t>", "</a:t>
            </a:r>
            <a:r>
              <a:rPr lang="en-US" altLang="zh-TW" sz="1800" dirty="0" err="1">
                <a:latin typeface="Courier" charset="0"/>
                <a:ea typeface="Courier" charset="0"/>
                <a:cs typeface="Courier" charset="0"/>
              </a:rPr>
              <a:t>rstudio</a:t>
            </a:r>
            <a:r>
              <a:rPr lang="en-US" altLang="zh-TW" sz="1800" dirty="0">
                <a:latin typeface="Courier" charset="0"/>
                <a:ea typeface="Courier" charset="0"/>
                <a:cs typeface="Courier" charset="0"/>
              </a:rPr>
              <a:t>") </a:t>
            </a:r>
          </a:p>
          <a:p>
            <a:pPr>
              <a:lnSpc>
                <a:spcPct val="110000"/>
              </a:lnSpc>
            </a:pPr>
            <a:r>
              <a:rPr lang="en-US" altLang="zh-TW" sz="2000" dirty="0" err="1">
                <a:latin typeface="+mn-lt"/>
                <a:ea typeface="Courier" charset="0"/>
                <a:cs typeface="Courier" charset="0"/>
              </a:rPr>
              <a:t>runGist</a:t>
            </a:r>
            <a:endParaRPr lang="en-US" altLang="zh-TW" sz="2000" dirty="0">
              <a:latin typeface="+mn-lt"/>
              <a:ea typeface="Courier" charset="0"/>
              <a:cs typeface="Courier" charset="0"/>
            </a:endParaRPr>
          </a:p>
          <a:p>
            <a:pPr marL="342900" lvl="1" indent="0">
              <a:lnSpc>
                <a:spcPct val="110000"/>
              </a:lnSpc>
              <a:buNone/>
            </a:pPr>
            <a:r>
              <a:rPr lang="nl-NL" altLang="zh-TW" sz="1800" dirty="0" err="1">
                <a:latin typeface="Courier" charset="0"/>
                <a:ea typeface="Courier" charset="0"/>
                <a:cs typeface="Courier" charset="0"/>
              </a:rPr>
              <a:t>runGist</a:t>
            </a:r>
            <a:r>
              <a:rPr lang="nl-NL" altLang="zh-TW" sz="1800" dirty="0">
                <a:latin typeface="Courier" charset="0"/>
                <a:ea typeface="Courier" charset="0"/>
                <a:cs typeface="Courier" charset="0"/>
              </a:rPr>
              <a:t>("3239667")</a:t>
            </a:r>
            <a:endParaRPr kumimoji="1" lang="zh-TW" altLang="en-US" sz="1800" dirty="0">
              <a:latin typeface="Courier" charset="0"/>
              <a:ea typeface="Courier" charset="0"/>
              <a:cs typeface="Courier" charset="0"/>
            </a:endParaRPr>
          </a:p>
        </p:txBody>
      </p:sp>
      <p:sp>
        <p:nvSpPr>
          <p:cNvPr id="5" name="文字方塊 4"/>
          <p:cNvSpPr txBox="1"/>
          <p:nvPr/>
        </p:nvSpPr>
        <p:spPr>
          <a:xfrm>
            <a:off x="6123660" y="6549397"/>
            <a:ext cx="2862322"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http://shiny.rstudio.com/tutorial/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0104198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Share as a web page</a:t>
            </a:r>
            <a:endParaRPr kumimoji="1" lang="zh-TW" altLang="en-US" dirty="0"/>
          </a:p>
        </p:txBody>
      </p:sp>
      <p:sp>
        <p:nvSpPr>
          <p:cNvPr id="3" name="內容版面配置區 2"/>
          <p:cNvSpPr>
            <a:spLocks noGrp="1"/>
          </p:cNvSpPr>
          <p:nvPr>
            <p:ph idx="1"/>
          </p:nvPr>
        </p:nvSpPr>
        <p:spPr/>
        <p:txBody>
          <a:bodyPr anchor="t"/>
          <a:lstStyle/>
          <a:p>
            <a:r>
              <a:rPr lang="en-US" altLang="zh-TW" dirty="0" err="1"/>
              <a:t>Shinyapps.io</a:t>
            </a:r>
            <a:endParaRPr lang="en-US" altLang="zh-TW" dirty="0"/>
          </a:p>
        </p:txBody>
      </p:sp>
      <p:pic>
        <p:nvPicPr>
          <p:cNvPr id="5" name="圖片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5355" y="2413261"/>
            <a:ext cx="7553289" cy="3898639"/>
          </a:xfrm>
          <a:prstGeom prst="rect">
            <a:avLst/>
          </a:prstGeom>
        </p:spPr>
      </p:pic>
    </p:spTree>
    <p:extLst>
      <p:ext uri="{BB962C8B-B14F-4D97-AF65-F5344CB8AC3E}">
        <p14:creationId xmlns:p14="http://schemas.microsoft.com/office/powerpoint/2010/main" val="13916137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Share as a web page</a:t>
            </a:r>
            <a:endParaRPr kumimoji="1" lang="zh-TW" altLang="en-US" dirty="0"/>
          </a:p>
        </p:txBody>
      </p:sp>
      <p:pic>
        <p:nvPicPr>
          <p:cNvPr id="5" name="圖片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590318"/>
            <a:ext cx="9144000" cy="2930432"/>
          </a:xfrm>
          <a:prstGeom prst="rect">
            <a:avLst/>
          </a:prstGeom>
        </p:spPr>
      </p:pic>
    </p:spTree>
    <p:extLst>
      <p:ext uri="{BB962C8B-B14F-4D97-AF65-F5344CB8AC3E}">
        <p14:creationId xmlns:p14="http://schemas.microsoft.com/office/powerpoint/2010/main" val="10335063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Registration</a:t>
            </a:r>
            <a:endParaRPr kumimoji="1" lang="zh-TW" altLang="en-US" dirty="0"/>
          </a:p>
        </p:txBody>
      </p:sp>
      <p:pic>
        <p:nvPicPr>
          <p:cNvPr id="3" name="圖片 2"/>
          <p:cNvPicPr>
            <a:picLocks noChangeAspect="1"/>
          </p:cNvPicPr>
          <p:nvPr/>
        </p:nvPicPr>
        <p:blipFill>
          <a:blip r:embed="rId2"/>
          <a:stretch>
            <a:fillRect/>
          </a:stretch>
        </p:blipFill>
        <p:spPr>
          <a:xfrm>
            <a:off x="78299" y="1433689"/>
            <a:ext cx="2123835" cy="4419600"/>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31154" y="4379419"/>
            <a:ext cx="6697275" cy="1473870"/>
          </a:xfrm>
          <a:prstGeom prst="rect">
            <a:avLst/>
          </a:prstGeom>
        </p:spPr>
      </p:pic>
      <p:pic>
        <p:nvPicPr>
          <p:cNvPr id="6" name="圖片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331154" y="1433689"/>
            <a:ext cx="2784684" cy="2788356"/>
          </a:xfrm>
          <a:prstGeom prst="rect">
            <a:avLst/>
          </a:prstGeom>
        </p:spPr>
      </p:pic>
    </p:spTree>
    <p:extLst>
      <p:ext uri="{BB962C8B-B14F-4D97-AF65-F5344CB8AC3E}">
        <p14:creationId xmlns:p14="http://schemas.microsoft.com/office/powerpoint/2010/main" val="1016732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en-US" altLang="zh-TW" dirty="0"/>
              <a:t>Share by </a:t>
            </a:r>
            <a:r>
              <a:rPr lang="en-US" altLang="zh-TW" dirty="0" err="1"/>
              <a:t>Shinyapps.io</a:t>
            </a:r>
            <a:endParaRPr kumimoji="1" lang="zh-TW" altLang="en-US" dirty="0"/>
          </a:p>
        </p:txBody>
      </p:sp>
      <p:sp>
        <p:nvSpPr>
          <p:cNvPr id="3" name="內容版面配置區 2"/>
          <p:cNvSpPr>
            <a:spLocks noGrp="1"/>
          </p:cNvSpPr>
          <p:nvPr>
            <p:ph idx="1"/>
          </p:nvPr>
        </p:nvSpPr>
        <p:spPr/>
        <p:txBody>
          <a:bodyPr anchor="t">
            <a:noAutofit/>
          </a:bodyPr>
          <a:lstStyle/>
          <a:p>
            <a:pPr>
              <a:lnSpc>
                <a:spcPct val="100000"/>
              </a:lnSpc>
            </a:pPr>
            <a:r>
              <a:rPr lang="en-US" altLang="zh-TW" sz="2000" cap="all" dirty="0">
                <a:latin typeface="+mn-lt"/>
              </a:rPr>
              <a:t>STEP 1 – INSTALL RSCONNECT</a:t>
            </a:r>
          </a:p>
          <a:p>
            <a:pPr marL="342900" lvl="1" indent="0">
              <a:lnSpc>
                <a:spcPct val="100000"/>
              </a:lnSpc>
              <a:buNone/>
            </a:pPr>
            <a:r>
              <a:rPr lang="en-US" altLang="zh-TW" sz="2000" dirty="0" err="1">
                <a:latin typeface="Courier" charset="0"/>
                <a:ea typeface="Courier" charset="0"/>
                <a:cs typeface="Courier" charset="0"/>
              </a:rPr>
              <a:t>install.packages</a:t>
            </a:r>
            <a:r>
              <a:rPr lang="en-US" altLang="zh-TW" sz="2000" dirty="0">
                <a:latin typeface="Courier" charset="0"/>
                <a:ea typeface="Courier" charset="0"/>
                <a:cs typeface="Courier" charset="0"/>
              </a:rPr>
              <a:t>('</a:t>
            </a:r>
            <a:r>
              <a:rPr lang="en-US" altLang="zh-TW" sz="2000" dirty="0" err="1">
                <a:latin typeface="Courier" charset="0"/>
                <a:ea typeface="Courier" charset="0"/>
                <a:cs typeface="Courier" charset="0"/>
              </a:rPr>
              <a:t>rsconnect</a:t>
            </a:r>
            <a:r>
              <a:rPr lang="en-US" altLang="zh-TW" sz="2000" dirty="0">
                <a:latin typeface="Courier" charset="0"/>
                <a:ea typeface="Courier" charset="0"/>
                <a:cs typeface="Courier" charset="0"/>
              </a:rPr>
              <a:t>')</a:t>
            </a:r>
            <a:endParaRPr lang="en-US" altLang="zh-TW" sz="2000" cap="all" dirty="0">
              <a:latin typeface="Courier" charset="0"/>
              <a:ea typeface="Courier" charset="0"/>
              <a:cs typeface="Courier" charset="0"/>
            </a:endParaRPr>
          </a:p>
          <a:p>
            <a:pPr>
              <a:lnSpc>
                <a:spcPct val="100000"/>
              </a:lnSpc>
            </a:pPr>
            <a:r>
              <a:rPr lang="en-US" altLang="zh-TW" sz="2000" cap="all" dirty="0">
                <a:latin typeface="+mn-lt"/>
              </a:rPr>
              <a:t>STEP 2 – AUTHORIZE ACCOUNT</a:t>
            </a:r>
          </a:p>
          <a:p>
            <a:pPr marL="342900" lvl="1" indent="0">
              <a:lnSpc>
                <a:spcPct val="100000"/>
              </a:lnSpc>
              <a:buNone/>
            </a:pPr>
            <a:r>
              <a:rPr lang="en-US" altLang="zh-TW" sz="2000" dirty="0" err="1">
                <a:latin typeface="Courier" charset="0"/>
                <a:ea typeface="Courier" charset="0"/>
                <a:cs typeface="Courier" charset="0"/>
              </a:rPr>
              <a:t>rsconnect</a:t>
            </a:r>
            <a:r>
              <a:rPr lang="en-US" altLang="zh-TW" sz="2000" dirty="0">
                <a:latin typeface="Courier" charset="0"/>
                <a:ea typeface="Courier" charset="0"/>
                <a:cs typeface="Courier" charset="0"/>
              </a:rPr>
              <a:t>::</a:t>
            </a:r>
            <a:r>
              <a:rPr lang="en-US" altLang="zh-TW" sz="2000" dirty="0" err="1">
                <a:latin typeface="Courier" charset="0"/>
                <a:ea typeface="Courier" charset="0"/>
                <a:cs typeface="Courier" charset="0"/>
              </a:rPr>
              <a:t>setAccountInfo</a:t>
            </a:r>
            <a:r>
              <a:rPr lang="en-US" altLang="zh-TW" sz="2000" dirty="0">
                <a:latin typeface="Courier" charset="0"/>
                <a:ea typeface="Courier" charset="0"/>
                <a:cs typeface="Courier" charset="0"/>
              </a:rPr>
              <a:t>(name=‘jmchang', token=’***', secret=’***')</a:t>
            </a:r>
            <a:endParaRPr lang="en-US" altLang="zh-TW" sz="2000" cap="all" dirty="0">
              <a:latin typeface="Courier" charset="0"/>
              <a:ea typeface="Courier" charset="0"/>
              <a:cs typeface="Courier" charset="0"/>
            </a:endParaRPr>
          </a:p>
          <a:p>
            <a:pPr>
              <a:lnSpc>
                <a:spcPct val="100000"/>
              </a:lnSpc>
            </a:pPr>
            <a:r>
              <a:rPr lang="en-US" altLang="zh-TW" sz="2000" cap="all" dirty="0">
                <a:latin typeface="+mn-lt"/>
              </a:rPr>
              <a:t>STEP 3 – DEPLOY</a:t>
            </a:r>
          </a:p>
          <a:p>
            <a:pPr marL="342900" lvl="1" indent="0">
              <a:lnSpc>
                <a:spcPct val="100000"/>
              </a:lnSpc>
              <a:buNone/>
            </a:pPr>
            <a:r>
              <a:rPr lang="en-US" altLang="zh-TW" sz="2000" dirty="0">
                <a:latin typeface="Courier" charset="0"/>
                <a:ea typeface="Courier" charset="0"/>
                <a:cs typeface="Courier" charset="0"/>
              </a:rPr>
              <a:t>library(</a:t>
            </a:r>
            <a:r>
              <a:rPr lang="en-US" altLang="zh-TW" sz="2000" dirty="0" err="1">
                <a:latin typeface="Courier" charset="0"/>
                <a:ea typeface="Courier" charset="0"/>
                <a:cs typeface="Courier" charset="0"/>
              </a:rPr>
              <a:t>rsconnect</a:t>
            </a:r>
            <a:r>
              <a:rPr lang="en-US" altLang="zh-TW" sz="2000" dirty="0">
                <a:latin typeface="Courier" charset="0"/>
                <a:ea typeface="Courier" charset="0"/>
                <a:cs typeface="Courier" charset="0"/>
              </a:rPr>
              <a:t>)</a:t>
            </a:r>
          </a:p>
          <a:p>
            <a:pPr marL="342900" lvl="1" indent="0">
              <a:lnSpc>
                <a:spcPct val="100000"/>
              </a:lnSpc>
              <a:buNone/>
            </a:pPr>
            <a:r>
              <a:rPr lang="en-US" altLang="zh-TW" sz="2000" dirty="0" err="1">
                <a:latin typeface="Courier" charset="0"/>
                <a:ea typeface="Courier" charset="0"/>
                <a:cs typeface="Courier" charset="0"/>
              </a:rPr>
              <a:t>rsconnect</a:t>
            </a:r>
            <a:r>
              <a:rPr lang="en-US" altLang="zh-TW" sz="2000" dirty="0">
                <a:latin typeface="Courier" charset="0"/>
                <a:ea typeface="Courier" charset="0"/>
                <a:cs typeface="Courier" charset="0"/>
              </a:rPr>
              <a:t>::</a:t>
            </a:r>
            <a:r>
              <a:rPr lang="en-US" altLang="zh-TW" sz="2000" dirty="0" err="1">
                <a:latin typeface="Courier" charset="0"/>
                <a:ea typeface="Courier" charset="0"/>
                <a:cs typeface="Courier" charset="0"/>
              </a:rPr>
              <a:t>deployApp</a:t>
            </a:r>
            <a:r>
              <a:rPr lang="en-US" altLang="zh-TW" sz="2000" dirty="0">
                <a:latin typeface="Courier" charset="0"/>
                <a:ea typeface="Courier" charset="0"/>
                <a:cs typeface="Courier" charset="0"/>
              </a:rPr>
              <a:t>('path/to/your/app')</a:t>
            </a:r>
            <a:endParaRPr kumimoji="1" lang="zh-TW" altLang="en-US" sz="2000" dirty="0">
              <a:latin typeface="Courier" charset="0"/>
              <a:ea typeface="Courier" charset="0"/>
              <a:cs typeface="Courier" charset="0"/>
            </a:endParaRPr>
          </a:p>
        </p:txBody>
      </p:sp>
    </p:spTree>
    <p:extLst>
      <p:ext uri="{BB962C8B-B14F-4D97-AF65-F5344CB8AC3E}">
        <p14:creationId xmlns:p14="http://schemas.microsoft.com/office/powerpoint/2010/main" val="3238140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en-US" altLang="zh-TW" dirty="0"/>
              <a:t>Share by </a:t>
            </a:r>
            <a:r>
              <a:rPr lang="en-US" altLang="zh-TW" dirty="0" err="1"/>
              <a:t>Shinyapps.io</a:t>
            </a:r>
            <a:endParaRPr kumimoji="1" lang="zh-TW" altLang="en-US" dirty="0"/>
          </a:p>
        </p:txBody>
      </p:sp>
      <p:sp>
        <p:nvSpPr>
          <p:cNvPr id="3" name="內容版面配置區 2"/>
          <p:cNvSpPr>
            <a:spLocks noGrp="1"/>
          </p:cNvSpPr>
          <p:nvPr>
            <p:ph idx="1"/>
          </p:nvPr>
        </p:nvSpPr>
        <p:spPr/>
        <p:txBody>
          <a:bodyPr anchor="t">
            <a:normAutofit/>
          </a:bodyPr>
          <a:lstStyle/>
          <a:p>
            <a:r>
              <a:rPr kumimoji="1" lang="en-US" altLang="zh-TW" dirty="0">
                <a:hlinkClick r:id="rId2"/>
              </a:rPr>
              <a:t>https://changlab.shinyapps.io/app1/</a:t>
            </a:r>
            <a:endParaRPr kumimoji="1" lang="en-US" altLang="zh-TW" dirty="0"/>
          </a:p>
          <a:p>
            <a:endParaRPr kumimoji="1" lang="zh-TW" altLang="en-US" dirty="0"/>
          </a:p>
        </p:txBody>
      </p:sp>
      <p:pic>
        <p:nvPicPr>
          <p:cNvPr id="5" name="圖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5446" y="2643736"/>
            <a:ext cx="4034303" cy="248553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95" y="2643736"/>
            <a:ext cx="4887262" cy="1706295"/>
          </a:xfrm>
          <a:prstGeom prst="rect">
            <a:avLst/>
          </a:prstGeom>
        </p:spPr>
      </p:pic>
    </p:spTree>
    <p:extLst>
      <p:ext uri="{BB962C8B-B14F-4D97-AF65-F5344CB8AC3E}">
        <p14:creationId xmlns:p14="http://schemas.microsoft.com/office/powerpoint/2010/main" val="6584400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 </a:t>
            </a:r>
            <a:r>
              <a:rPr kumimoji="1" lang="en-US" altLang="zh-TW" dirty="0"/>
              <a:t>References</a:t>
            </a:r>
            <a:endParaRPr kumimoji="1" lang="zh-TW" altLang="en-US" dirty="0"/>
          </a:p>
        </p:txBody>
      </p:sp>
      <p:sp>
        <p:nvSpPr>
          <p:cNvPr id="3" name="內容版面配置區 2"/>
          <p:cNvSpPr>
            <a:spLocks noGrp="1"/>
          </p:cNvSpPr>
          <p:nvPr>
            <p:ph idx="1"/>
          </p:nvPr>
        </p:nvSpPr>
        <p:spPr/>
        <p:txBody>
          <a:bodyPr/>
          <a:lstStyle/>
          <a:p>
            <a:pPr>
              <a:lnSpc>
                <a:spcPct val="100000"/>
              </a:lnSpc>
            </a:pPr>
            <a:r>
              <a:rPr lang="en-US" altLang="zh-TW" sz="2400" dirty="0">
                <a:latin typeface="+mn-lt"/>
              </a:rPr>
              <a:t>ggplot2: Elegant Graphics for Data Analysis (3e) </a:t>
            </a:r>
          </a:p>
          <a:p>
            <a:pPr lvl="1">
              <a:lnSpc>
                <a:spcPct val="100000"/>
              </a:lnSpc>
            </a:pPr>
            <a:r>
              <a:rPr lang="en-US" altLang="zh-TW" sz="2000" dirty="0">
                <a:latin typeface="+mn-lt"/>
                <a:hlinkClick r:id="rId2"/>
              </a:rPr>
              <a:t>https://ggplot2-book.org/</a:t>
            </a:r>
            <a:endParaRPr lang="en-US" altLang="zh-TW" sz="2000" dirty="0">
              <a:latin typeface="+mn-lt"/>
            </a:endParaRPr>
          </a:p>
          <a:p>
            <a:pPr>
              <a:lnSpc>
                <a:spcPct val="100000"/>
              </a:lnSpc>
            </a:pPr>
            <a:r>
              <a:rPr lang="en-US" altLang="zh-TW" sz="2400" dirty="0">
                <a:latin typeface="+mn-lt"/>
                <a:hlinkClick r:id="rId3"/>
              </a:rPr>
              <a:t>R Graphics Cookbook</a:t>
            </a:r>
            <a:r>
              <a:rPr lang="en-US" altLang="zh-TW" sz="2400" dirty="0">
                <a:latin typeface="+mn-lt"/>
              </a:rPr>
              <a:t> by Winston Chang</a:t>
            </a:r>
          </a:p>
          <a:p>
            <a:pPr lvl="1">
              <a:lnSpc>
                <a:spcPct val="100000"/>
              </a:lnSpc>
            </a:pPr>
            <a:r>
              <a:rPr kumimoji="1" lang="en-US" altLang="zh-TW" sz="2000" dirty="0"/>
              <a:t>Online </a:t>
            </a:r>
            <a:r>
              <a:rPr kumimoji="1" lang="en-US" altLang="zh-TW" sz="2000" dirty="0">
                <a:hlinkClick r:id="rId4"/>
              </a:rPr>
              <a:t>http://www.cookbook-r.com/Graphs/</a:t>
            </a:r>
            <a:endParaRPr kumimoji="1" lang="en-US" altLang="zh-TW" sz="2000" dirty="0"/>
          </a:p>
          <a:p>
            <a:pPr>
              <a:lnSpc>
                <a:spcPct val="100000"/>
              </a:lnSpc>
            </a:pPr>
            <a:r>
              <a:rPr lang="en-US" altLang="zh-TW" sz="2400" dirty="0">
                <a:latin typeface="+mn-lt"/>
                <a:hlinkClick r:id="rId5"/>
              </a:rPr>
              <a:t>Graphical Data Analysis with R</a:t>
            </a:r>
            <a:r>
              <a:rPr lang="en-US" altLang="zh-TW" sz="2400" dirty="0">
                <a:latin typeface="+mn-lt"/>
              </a:rPr>
              <a:t> by Antony Unwin</a:t>
            </a:r>
            <a:endParaRPr kumimoji="1" lang="en-US" altLang="zh-TW" dirty="0">
              <a:latin typeface="+mn-lt"/>
            </a:endParaRPr>
          </a:p>
          <a:p>
            <a:pPr lvl="1">
              <a:lnSpc>
                <a:spcPct val="100000"/>
              </a:lnSpc>
            </a:pPr>
            <a:endParaRPr kumimoji="1" lang="zh-TW" altLang="en-US" dirty="0"/>
          </a:p>
        </p:txBody>
      </p:sp>
    </p:spTree>
    <p:extLst>
      <p:ext uri="{BB962C8B-B14F-4D97-AF65-F5344CB8AC3E}">
        <p14:creationId xmlns:p14="http://schemas.microsoft.com/office/powerpoint/2010/main" val="1858005048"/>
      </p:ext>
    </p:extLst>
  </p:cSld>
  <p:clrMapOvr>
    <a:masterClrMapping/>
  </p:clrMapOvr>
</p:sld>
</file>

<file path=ppt/theme/theme1.xml><?xml version="1.0" encoding="utf-8"?>
<a:theme xmlns:a="http://schemas.openxmlformats.org/drawingml/2006/main" name="資料科學">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資料科學" id="{FE2D2BAF-8BED-E04D-8EB2-5253BA3EA05A}" vid="{62BDBD29-20EB-2148-AEAC-B9F6CF3CEB47}"/>
    </a:ext>
  </a:extLst>
</a:theme>
</file>

<file path=ppt/theme/theme2.xml><?xml version="1.0" encoding="utf-8"?>
<a:theme xmlns:a="http://schemas.openxmlformats.org/drawingml/2006/main" name="digitial_brow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gital_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gital_light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資料科學</Template>
  <TotalTime>24786</TotalTime>
  <Words>5195</Words>
  <Application>Microsoft Macintosh PowerPoint</Application>
  <PresentationFormat>如螢幕大小 (4:3)</PresentationFormat>
  <Paragraphs>484</Paragraphs>
  <Slides>102</Slides>
  <Notes>7</Notes>
  <HiddenSlides>0</HiddenSlides>
  <MMClips>0</MMClips>
  <ScaleCrop>false</ScaleCrop>
  <HeadingPairs>
    <vt:vector size="6" baseType="variant">
      <vt:variant>
        <vt:lpstr>使用字型</vt:lpstr>
      </vt:variant>
      <vt:variant>
        <vt:i4>8</vt:i4>
      </vt:variant>
      <vt:variant>
        <vt:lpstr>佈景主題</vt:lpstr>
      </vt:variant>
      <vt:variant>
        <vt:i4>5</vt:i4>
      </vt:variant>
      <vt:variant>
        <vt:lpstr>投影片標題</vt:lpstr>
      </vt:variant>
      <vt:variant>
        <vt:i4>102</vt:i4>
      </vt:variant>
    </vt:vector>
  </HeadingPairs>
  <TitlesOfParts>
    <vt:vector size="115" baseType="lpstr">
      <vt:lpstr>Noto Sans CJK TC Medium</vt:lpstr>
      <vt:lpstr>Noto Sans CJK TC Regular</vt:lpstr>
      <vt:lpstr>Arial</vt:lpstr>
      <vt:lpstr>Calibri</vt:lpstr>
      <vt:lpstr>Calibri Light</vt:lpstr>
      <vt:lpstr>Cambria Math</vt:lpstr>
      <vt:lpstr>Chalkduster</vt:lpstr>
      <vt:lpstr>Courier</vt:lpstr>
      <vt:lpstr>資料科學</vt:lpstr>
      <vt:lpstr>digitial_brown</vt:lpstr>
      <vt:lpstr>digital_green</vt:lpstr>
      <vt:lpstr>digital_lightGreen</vt:lpstr>
      <vt:lpstr>自訂設計</vt:lpstr>
      <vt:lpstr>Topic06.Data Visualization</vt:lpstr>
      <vt:lpstr>Copyright declaration 版權說明</vt:lpstr>
      <vt:lpstr>Copyright declaration 版權說明</vt:lpstr>
      <vt:lpstr>Copyright declaration 版權說明</vt:lpstr>
      <vt:lpstr>Data Science this week</vt:lpstr>
      <vt:lpstr>Recap for the last week</vt:lpstr>
      <vt:lpstr>Sampling for modeling and validation</vt:lpstr>
      <vt:lpstr>Record grouping</vt:lpstr>
      <vt:lpstr>Outline</vt:lpstr>
      <vt:lpstr>Tips in data visualization</vt:lpstr>
      <vt:lpstr>Data Relationships</vt:lpstr>
      <vt:lpstr>Guide to chart types</vt:lpstr>
      <vt:lpstr>PowerPoint 簡報</vt:lpstr>
      <vt:lpstr>Pie Chart</vt:lpstr>
      <vt:lpstr>Data visualization</vt:lpstr>
      <vt:lpstr>PowerPoint 簡報</vt:lpstr>
      <vt:lpstr>Pie Chart vs Bar Chart</vt:lpstr>
      <vt:lpstr>Pie Chart vs Bar Chart</vt:lpstr>
      <vt:lpstr>PowerPoint 簡報</vt:lpstr>
      <vt:lpstr>PowerPoint 簡報</vt:lpstr>
      <vt:lpstr>PowerPoint 簡報</vt:lpstr>
      <vt:lpstr>PowerPoint 簡報</vt:lpstr>
      <vt:lpstr>PowerPoint 簡報</vt:lpstr>
      <vt:lpstr>PowerPoint 簡報</vt:lpstr>
      <vt:lpstr>How to make a good Table?</vt:lpstr>
      <vt:lpstr>Avoid vertical lines</vt:lpstr>
      <vt:lpstr>Never, ever use double rules</vt:lpstr>
      <vt:lpstr>Label the columns</vt:lpstr>
      <vt:lpstr>Align everything</vt:lpstr>
      <vt:lpstr>Grouping results</vt:lpstr>
      <vt:lpstr>Encode rows with attributes</vt:lpstr>
      <vt:lpstr>PowerPoint 簡報</vt:lpstr>
      <vt:lpstr>ggplot2</vt:lpstr>
      <vt:lpstr>ggplot2</vt:lpstr>
      <vt:lpstr>ggplot2 call</vt:lpstr>
      <vt:lpstr>Box plot</vt:lpstr>
      <vt:lpstr>Boxplot</vt:lpstr>
      <vt:lpstr>Regular box plot</vt:lpstr>
      <vt:lpstr>Variable-width box plots</vt:lpstr>
      <vt:lpstr>Notch</vt:lpstr>
      <vt:lpstr>Notched box by notch = T</vt:lpstr>
      <vt:lpstr>Why ±1.57 "IQR" /√n ?</vt:lpstr>
      <vt:lpstr>Variable-Width Notched Box Plot</vt:lpstr>
      <vt:lpstr>Refine boxplot – order &amp; flip</vt:lpstr>
      <vt:lpstr>Two variables?</vt:lpstr>
      <vt:lpstr>Visually checking relationships between two variables</vt:lpstr>
      <vt:lpstr>Scatter plots</vt:lpstr>
      <vt:lpstr>Two continuous variables</vt:lpstr>
      <vt:lpstr>Two continuous variables</vt:lpstr>
      <vt:lpstr>Line Plots</vt:lpstr>
      <vt:lpstr>Line Plot does not work</vt:lpstr>
      <vt:lpstr>Scatter Plots</vt:lpstr>
      <vt:lpstr>Linear fit</vt:lpstr>
      <vt:lpstr>Smoothing curve</vt:lpstr>
      <vt:lpstr>High-volume situations =&gt; HEXBIN PLOTS</vt:lpstr>
      <vt:lpstr>Smoothing curve for boolean variables</vt:lpstr>
      <vt:lpstr>Bar chart</vt:lpstr>
      <vt:lpstr>Two categorical variables</vt:lpstr>
      <vt:lpstr>Stacked bar chart for two categorical variables</vt:lpstr>
      <vt:lpstr>Side-by-side bar chart</vt:lpstr>
      <vt:lpstr>Filled bar chart</vt:lpstr>
      <vt:lpstr>Plotting data with a rug</vt:lpstr>
      <vt:lpstr>Plotting a bar chart without facets</vt:lpstr>
      <vt:lpstr>Plotting a bar chart with facets</vt:lpstr>
      <vt:lpstr>Visualizations for two variables</vt:lpstr>
      <vt:lpstr>Interactive visualization</vt:lpstr>
      <vt:lpstr>ggvis</vt:lpstr>
      <vt:lpstr>ggvis</vt:lpstr>
      <vt:lpstr>Install necessary packages &amp; Load packages</vt:lpstr>
      <vt:lpstr>Prepare data</vt:lpstr>
      <vt:lpstr>Histograms</vt:lpstr>
      <vt:lpstr>Why %&gt;%?</vt:lpstr>
      <vt:lpstr>Scatter plots</vt:lpstr>
      <vt:lpstr>ggvis</vt:lpstr>
      <vt:lpstr>Scatter plots by group</vt:lpstr>
      <vt:lpstr>Scatter plots by group</vt:lpstr>
      <vt:lpstr>Line plots</vt:lpstr>
      <vt:lpstr>Layers</vt:lpstr>
      <vt:lpstr>Interaction: input_*</vt:lpstr>
      <vt:lpstr>density plot</vt:lpstr>
      <vt:lpstr>Density plot with input_slider + check box </vt:lpstr>
      <vt:lpstr>Interaction</vt:lpstr>
      <vt:lpstr>Shiny app</vt:lpstr>
      <vt:lpstr>Shiny</vt:lpstr>
      <vt:lpstr>Shiny</vt:lpstr>
      <vt:lpstr>Running an App</vt:lpstr>
      <vt:lpstr>hello, world!</vt:lpstr>
      <vt:lpstr>The C Programming Language</vt:lpstr>
      <vt:lpstr>Shiny examples</vt:lpstr>
      <vt:lpstr>Shiny Gallery</vt:lpstr>
      <vt:lpstr>Shiny Widgets Gallery</vt:lpstr>
      <vt:lpstr>Share your apps</vt:lpstr>
      <vt:lpstr>Share your Shiny app as two files</vt:lpstr>
      <vt:lpstr>Share as a web page</vt:lpstr>
      <vt:lpstr>Share as a web page</vt:lpstr>
      <vt:lpstr>Registration</vt:lpstr>
      <vt:lpstr>Share by Shinyapps.io</vt:lpstr>
      <vt:lpstr>Share by Shinyapps.io</vt:lpstr>
      <vt:lpstr> References</vt:lpstr>
      <vt:lpstr>Quick-R</vt:lpstr>
      <vt:lpstr>2017 台灣資料科學年會</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visualization</dc:title>
  <dc:creator>Jia-Ming CHANG</dc:creator>
  <cp:lastModifiedBy>Microsoft Office User</cp:lastModifiedBy>
  <cp:revision>644</cp:revision>
  <dcterms:created xsi:type="dcterms:W3CDTF">2016-02-25T03:07:55Z</dcterms:created>
  <dcterms:modified xsi:type="dcterms:W3CDTF">2024-05-02T00:58:19Z</dcterms:modified>
</cp:coreProperties>
</file>