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771" r:id="rId2"/>
    <p:sldMasterId id="2147483783" r:id="rId3"/>
    <p:sldMasterId id="2147483795" r:id="rId4"/>
    <p:sldMasterId id="2147483807" r:id="rId5"/>
  </p:sldMasterIdLst>
  <p:notesMasterIdLst>
    <p:notesMasterId r:id="rId118"/>
  </p:notesMasterIdLst>
  <p:sldIdLst>
    <p:sldId id="345" r:id="rId6"/>
    <p:sldId id="605" r:id="rId7"/>
    <p:sldId id="604" r:id="rId8"/>
    <p:sldId id="603" r:id="rId9"/>
    <p:sldId id="346" r:id="rId10"/>
    <p:sldId id="622" r:id="rId11"/>
    <p:sldId id="393" r:id="rId12"/>
    <p:sldId id="396" r:id="rId13"/>
    <p:sldId id="397" r:id="rId14"/>
    <p:sldId id="395" r:id="rId15"/>
    <p:sldId id="398" r:id="rId16"/>
    <p:sldId id="348" r:id="rId17"/>
    <p:sldId id="621" r:id="rId18"/>
    <p:sldId id="274" r:id="rId19"/>
    <p:sldId id="321" r:id="rId20"/>
    <p:sldId id="356" r:id="rId21"/>
    <p:sldId id="357" r:id="rId22"/>
    <p:sldId id="384" r:id="rId23"/>
    <p:sldId id="385" r:id="rId24"/>
    <p:sldId id="386" r:id="rId25"/>
    <p:sldId id="387" r:id="rId26"/>
    <p:sldId id="388" r:id="rId27"/>
    <p:sldId id="389" r:id="rId28"/>
    <p:sldId id="390" r:id="rId29"/>
    <p:sldId id="391" r:id="rId30"/>
    <p:sldId id="392" r:id="rId31"/>
    <p:sldId id="371" r:id="rId32"/>
    <p:sldId id="324" r:id="rId33"/>
    <p:sldId id="291" r:id="rId34"/>
    <p:sldId id="292" r:id="rId35"/>
    <p:sldId id="325" r:id="rId36"/>
    <p:sldId id="284" r:id="rId37"/>
    <p:sldId id="293" r:id="rId38"/>
    <p:sldId id="300" r:id="rId39"/>
    <p:sldId id="374" r:id="rId40"/>
    <p:sldId id="301" r:id="rId41"/>
    <p:sldId id="307" r:id="rId42"/>
    <p:sldId id="302" r:id="rId43"/>
    <p:sldId id="303" r:id="rId44"/>
    <p:sldId id="306" r:id="rId45"/>
    <p:sldId id="294" r:id="rId46"/>
    <p:sldId id="615" r:id="rId47"/>
    <p:sldId id="295" r:id="rId48"/>
    <p:sldId id="297" r:id="rId49"/>
    <p:sldId id="373" r:id="rId50"/>
    <p:sldId id="326" r:id="rId51"/>
    <p:sldId id="327" r:id="rId52"/>
    <p:sldId id="328" r:id="rId53"/>
    <p:sldId id="329" r:id="rId54"/>
    <p:sldId id="330" r:id="rId55"/>
    <p:sldId id="331" r:id="rId56"/>
    <p:sldId id="332" r:id="rId57"/>
    <p:sldId id="616" r:id="rId58"/>
    <p:sldId id="633" r:id="rId59"/>
    <p:sldId id="296" r:id="rId60"/>
    <p:sldId id="359" r:id="rId61"/>
    <p:sldId id="360" r:id="rId62"/>
    <p:sldId id="361" r:id="rId63"/>
    <p:sldId id="362" r:id="rId64"/>
    <p:sldId id="620" r:id="rId65"/>
    <p:sldId id="363" r:id="rId66"/>
    <p:sldId id="364" r:id="rId67"/>
    <p:sldId id="634" r:id="rId68"/>
    <p:sldId id="381" r:id="rId69"/>
    <p:sldId id="299" r:id="rId70"/>
    <p:sldId id="635" r:id="rId71"/>
    <p:sldId id="636" r:id="rId72"/>
    <p:sldId id="637" r:id="rId73"/>
    <p:sldId id="638" r:id="rId74"/>
    <p:sldId id="639" r:id="rId75"/>
    <p:sldId id="640" r:id="rId76"/>
    <p:sldId id="641" r:id="rId77"/>
    <p:sldId id="642" r:id="rId78"/>
    <p:sldId id="298" r:id="rId79"/>
    <p:sldId id="643" r:id="rId80"/>
    <p:sldId id="644" r:id="rId81"/>
    <p:sldId id="645" r:id="rId82"/>
    <p:sldId id="646" r:id="rId83"/>
    <p:sldId id="647" r:id="rId84"/>
    <p:sldId id="648" r:id="rId85"/>
    <p:sldId id="651" r:id="rId86"/>
    <p:sldId id="649" r:id="rId87"/>
    <p:sldId id="650" r:id="rId88"/>
    <p:sldId id="652" r:id="rId89"/>
    <p:sldId id="623" r:id="rId90"/>
    <p:sldId id="624" r:id="rId91"/>
    <p:sldId id="626" r:id="rId92"/>
    <p:sldId id="625" r:id="rId93"/>
    <p:sldId id="627" r:id="rId94"/>
    <p:sldId id="628" r:id="rId95"/>
    <p:sldId id="629" r:id="rId96"/>
    <p:sldId id="630" r:id="rId97"/>
    <p:sldId id="631" r:id="rId98"/>
    <p:sldId id="632" r:id="rId99"/>
    <p:sldId id="617" r:id="rId100"/>
    <p:sldId id="618" r:id="rId101"/>
    <p:sldId id="619" r:id="rId102"/>
    <p:sldId id="322" r:id="rId103"/>
    <p:sldId id="427" r:id="rId104"/>
    <p:sldId id="440" r:id="rId105"/>
    <p:sldId id="428" r:id="rId106"/>
    <p:sldId id="429" r:id="rId107"/>
    <p:sldId id="430" r:id="rId108"/>
    <p:sldId id="431" r:id="rId109"/>
    <p:sldId id="432" r:id="rId110"/>
    <p:sldId id="433" r:id="rId111"/>
    <p:sldId id="434" r:id="rId112"/>
    <p:sldId id="435" r:id="rId113"/>
    <p:sldId id="436" r:id="rId114"/>
    <p:sldId id="437" r:id="rId115"/>
    <p:sldId id="438" r:id="rId116"/>
    <p:sldId id="613"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13966FE0-7EBE-2C48-A939-784943120FFB}">
          <p14:sldIdLst>
            <p14:sldId id="345"/>
            <p14:sldId id="605"/>
            <p14:sldId id="604"/>
            <p14:sldId id="603"/>
            <p14:sldId id="346"/>
            <p14:sldId id="622"/>
            <p14:sldId id="393"/>
            <p14:sldId id="396"/>
            <p14:sldId id="397"/>
            <p14:sldId id="395"/>
            <p14:sldId id="398"/>
          </p14:sldIdLst>
        </p14:section>
        <p14:section name="exploringData" id="{985DE95A-A63C-724E-8319-6C4EF22A2184}">
          <p14:sldIdLst>
            <p14:sldId id="348"/>
            <p14:sldId id="621"/>
            <p14:sldId id="274"/>
            <p14:sldId id="321"/>
          </p14:sldIdLst>
        </p14:section>
        <p14:section name="dataImport" id="{49F1FD6C-BFA4-CC44-9FAF-48D959758FF8}">
          <p14:sldIdLst>
            <p14:sldId id="356"/>
            <p14:sldId id="357"/>
            <p14:sldId id="384"/>
            <p14:sldId id="385"/>
            <p14:sldId id="386"/>
            <p14:sldId id="387"/>
            <p14:sldId id="388"/>
            <p14:sldId id="389"/>
            <p14:sldId id="390"/>
            <p14:sldId id="391"/>
            <p14:sldId id="392"/>
          </p14:sldIdLst>
        </p14:section>
        <p14:section name="ExploreData" id="{9D9CFC02-7EFF-B246-93D9-9738B8DF17A2}">
          <p14:sldIdLst>
            <p14:sldId id="371"/>
            <p14:sldId id="324"/>
            <p14:sldId id="291"/>
            <p14:sldId id="292"/>
            <p14:sldId id="325"/>
            <p14:sldId id="284"/>
            <p14:sldId id="293"/>
            <p14:sldId id="300"/>
            <p14:sldId id="374"/>
            <p14:sldId id="301"/>
            <p14:sldId id="307"/>
            <p14:sldId id="302"/>
            <p14:sldId id="303"/>
            <p14:sldId id="306"/>
            <p14:sldId id="294"/>
            <p14:sldId id="615"/>
            <p14:sldId id="295"/>
            <p14:sldId id="297"/>
            <p14:sldId id="373"/>
            <p14:sldId id="326"/>
            <p14:sldId id="327"/>
            <p14:sldId id="328"/>
            <p14:sldId id="329"/>
            <p14:sldId id="330"/>
            <p14:sldId id="331"/>
            <p14:sldId id="332"/>
            <p14:sldId id="616"/>
            <p14:sldId id="633"/>
            <p14:sldId id="296"/>
            <p14:sldId id="359"/>
            <p14:sldId id="360"/>
            <p14:sldId id="361"/>
            <p14:sldId id="362"/>
            <p14:sldId id="620"/>
            <p14:sldId id="363"/>
            <p14:sldId id="364"/>
            <p14:sldId id="634"/>
            <p14:sldId id="381"/>
            <p14:sldId id="299"/>
            <p14:sldId id="635"/>
            <p14:sldId id="636"/>
            <p14:sldId id="637"/>
            <p14:sldId id="638"/>
            <p14:sldId id="639"/>
            <p14:sldId id="640"/>
            <p14:sldId id="641"/>
            <p14:sldId id="642"/>
            <p14:sldId id="298"/>
            <p14:sldId id="643"/>
            <p14:sldId id="644"/>
            <p14:sldId id="645"/>
            <p14:sldId id="646"/>
            <p14:sldId id="647"/>
            <p14:sldId id="648"/>
            <p14:sldId id="651"/>
            <p14:sldId id="649"/>
            <p14:sldId id="650"/>
            <p14:sldId id="652"/>
          </p14:sldIdLst>
        </p14:section>
        <p14:section name="imblanceData" id="{2027C585-C262-7A4F-93CC-15564024FD13}">
          <p14:sldIdLst>
            <p14:sldId id="623"/>
            <p14:sldId id="624"/>
            <p14:sldId id="626"/>
            <p14:sldId id="625"/>
            <p14:sldId id="627"/>
            <p14:sldId id="628"/>
            <p14:sldId id="629"/>
            <p14:sldId id="630"/>
            <p14:sldId id="631"/>
            <p14:sldId id="632"/>
          </p14:sldIdLst>
        </p14:section>
        <p14:section name="vtreatPackage" id="{720158F4-4998-EF42-860B-FD21D6D7028A}">
          <p14:sldIdLst>
            <p14:sldId id="617"/>
            <p14:sldId id="618"/>
            <p14:sldId id="619"/>
            <p14:sldId id="322"/>
          </p14:sldIdLst>
        </p14:section>
        <p14:section name="super/unsupervise" id="{0FA4D7B3-501D-5B41-AB5E-850EAF73B6A5}">
          <p14:sldIdLst>
            <p14:sldId id="427"/>
            <p14:sldId id="440"/>
            <p14:sldId id="428"/>
            <p14:sldId id="429"/>
            <p14:sldId id="430"/>
            <p14:sldId id="431"/>
            <p14:sldId id="432"/>
            <p14:sldId id="433"/>
            <p14:sldId id="434"/>
            <p14:sldId id="435"/>
            <p14:sldId id="436"/>
            <p14:sldId id="437"/>
            <p14:sldId id="438"/>
            <p14:sldId id="6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064"/>
    <p:restoredTop sz="96137"/>
  </p:normalViewPr>
  <p:slideViewPr>
    <p:cSldViewPr snapToGrid="0" snapToObjects="1">
      <p:cViewPr varScale="1">
        <p:scale>
          <a:sx n="223" d="100"/>
          <a:sy n="223" d="100"/>
        </p:scale>
        <p:origin x="22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6/11/relationships/changesInfo" Target="changesInfos/changesInfo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B68E181-C8E8-4572-9A3B-85D472629692}"/>
    <pc:docChg chg="modSld">
      <pc:chgData name="" userId="" providerId="" clId="Web-{FB68E181-C8E8-4572-9A3B-85D472629692}" dt="2019-06-17T06:43:45.312" v="162" actId="20577"/>
      <pc:docMkLst>
        <pc:docMk/>
      </pc:docMkLst>
      <pc:sldChg chg="modSp">
        <pc:chgData name="" userId="" providerId="" clId="Web-{FB68E181-C8E8-4572-9A3B-85D472629692}" dt="2019-06-17T06:36:37.013" v="48" actId="20577"/>
        <pc:sldMkLst>
          <pc:docMk/>
          <pc:sldMk cId="514216539" sldId="274"/>
        </pc:sldMkLst>
        <pc:spChg chg="mod">
          <ac:chgData name="" userId="" providerId="" clId="Web-{FB68E181-C8E8-4572-9A3B-85D472629692}" dt="2019-06-17T06:36:37.013" v="48" actId="20577"/>
          <ac:spMkLst>
            <pc:docMk/>
            <pc:sldMk cId="514216539" sldId="274"/>
            <ac:spMk id="3" creationId="{00000000-0000-0000-0000-000000000000}"/>
          </ac:spMkLst>
        </pc:spChg>
      </pc:sldChg>
      <pc:sldChg chg="modSp">
        <pc:chgData name="" userId="" providerId="" clId="Web-{FB68E181-C8E8-4572-9A3B-85D472629692}" dt="2019-06-17T06:41:10.546" v="108" actId="1076"/>
        <pc:sldMkLst>
          <pc:docMk/>
          <pc:sldMk cId="1118215545" sldId="286"/>
        </pc:sldMkLst>
        <pc:spChg chg="mod">
          <ac:chgData name="" userId="" providerId="" clId="Web-{FB68E181-C8E8-4572-9A3B-85D472629692}" dt="2019-06-17T06:41:10.546" v="108" actId="1076"/>
          <ac:spMkLst>
            <pc:docMk/>
            <pc:sldMk cId="1118215545" sldId="286"/>
            <ac:spMk id="3" creationId="{CC8D9C2C-66BB-49DA-8E6F-A7FAFD8B4760}"/>
          </ac:spMkLst>
        </pc:spChg>
      </pc:sldChg>
      <pc:sldChg chg="modSp">
        <pc:chgData name="" userId="" providerId="" clId="Web-{FB68E181-C8E8-4572-9A3B-85D472629692}" dt="2019-06-17T06:38:25.873" v="55" actId="20577"/>
        <pc:sldMkLst>
          <pc:docMk/>
          <pc:sldMk cId="812378402" sldId="301"/>
        </pc:sldMkLst>
        <pc:spChg chg="mod">
          <ac:chgData name="" userId="" providerId="" clId="Web-{FB68E181-C8E8-4572-9A3B-85D472629692}" dt="2019-06-17T06:38:25.873" v="55" actId="20577"/>
          <ac:spMkLst>
            <pc:docMk/>
            <pc:sldMk cId="812378402" sldId="301"/>
            <ac:spMk id="3" creationId="{EBED948A-CEF2-4807-87CD-4F6247ED75C9}"/>
          </ac:spMkLst>
        </pc:spChg>
      </pc:sldChg>
      <pc:sldChg chg="modSp">
        <pc:chgData name="" userId="" providerId="" clId="Web-{FB68E181-C8E8-4572-9A3B-85D472629692}" dt="2019-06-17T06:38:33.470" v="61" actId="14100"/>
        <pc:sldMkLst>
          <pc:docMk/>
          <pc:sldMk cId="819337098" sldId="302"/>
        </pc:sldMkLst>
        <pc:spChg chg="mod">
          <ac:chgData name="" userId="" providerId="" clId="Web-{FB68E181-C8E8-4572-9A3B-85D472629692}" dt="2019-06-17T06:38:33.470" v="61" actId="14100"/>
          <ac:spMkLst>
            <pc:docMk/>
            <pc:sldMk cId="819337098" sldId="302"/>
            <ac:spMk id="3" creationId="{2C062652-3AA5-432D-97EE-98715A023AD2}"/>
          </ac:spMkLst>
        </pc:spChg>
      </pc:sldChg>
      <pc:sldChg chg="modSp">
        <pc:chgData name="" userId="" providerId="" clId="Web-{FB68E181-C8E8-4572-9A3B-85D472629692}" dt="2019-06-17T06:38:39.686" v="66" actId="14100"/>
        <pc:sldMkLst>
          <pc:docMk/>
          <pc:sldMk cId="1555436017" sldId="303"/>
        </pc:sldMkLst>
        <pc:spChg chg="mod">
          <ac:chgData name="" userId="" providerId="" clId="Web-{FB68E181-C8E8-4572-9A3B-85D472629692}" dt="2019-06-17T06:38:39.686" v="66" actId="14100"/>
          <ac:spMkLst>
            <pc:docMk/>
            <pc:sldMk cId="1555436017" sldId="303"/>
            <ac:spMk id="6" creationId="{7FC0742D-369B-401F-A564-F5D49A0E2A01}"/>
          </ac:spMkLst>
        </pc:spChg>
      </pc:sldChg>
      <pc:sldChg chg="modSp">
        <pc:chgData name="" userId="" providerId="" clId="Web-{FB68E181-C8E8-4572-9A3B-85D472629692}" dt="2019-06-17T06:38:44.873" v="70" actId="14100"/>
        <pc:sldMkLst>
          <pc:docMk/>
          <pc:sldMk cId="1562469048" sldId="304"/>
        </pc:sldMkLst>
        <pc:spChg chg="mod">
          <ac:chgData name="" userId="" providerId="" clId="Web-{FB68E181-C8E8-4572-9A3B-85D472629692}" dt="2019-06-17T06:38:44.873" v="70" actId="14100"/>
          <ac:spMkLst>
            <pc:docMk/>
            <pc:sldMk cId="1562469048" sldId="304"/>
            <ac:spMk id="5" creationId="{ECF9041B-4713-4029-AD01-3D10E216BB69}"/>
          </ac:spMkLst>
        </pc:spChg>
      </pc:sldChg>
      <pc:sldChg chg="modSp">
        <pc:chgData name="" userId="" providerId="" clId="Web-{FB68E181-C8E8-4572-9A3B-85D472629692}" dt="2019-06-17T06:39:21.530" v="78" actId="14100"/>
        <pc:sldMkLst>
          <pc:docMk/>
          <pc:sldMk cId="1378647785" sldId="306"/>
        </pc:sldMkLst>
        <pc:spChg chg="mod">
          <ac:chgData name="" userId="" providerId="" clId="Web-{FB68E181-C8E8-4572-9A3B-85D472629692}" dt="2019-06-17T06:39:21.530" v="78" actId="14100"/>
          <ac:spMkLst>
            <pc:docMk/>
            <pc:sldMk cId="1378647785" sldId="306"/>
            <ac:spMk id="6" creationId="{CB8FBA31-FA13-4FA3-B69E-FF711B96AF09}"/>
          </ac:spMkLst>
        </pc:spChg>
      </pc:sldChg>
      <pc:sldChg chg="modSp">
        <pc:chgData name="" userId="" providerId="" clId="Web-{FB68E181-C8E8-4572-9A3B-85D472629692}" dt="2019-06-17T06:41:19.108" v="113" actId="1076"/>
        <pc:sldMkLst>
          <pc:docMk/>
          <pc:sldMk cId="1616276598" sldId="309"/>
        </pc:sldMkLst>
        <pc:spChg chg="mod">
          <ac:chgData name="" userId="" providerId="" clId="Web-{FB68E181-C8E8-4572-9A3B-85D472629692}" dt="2019-06-17T06:41:19.108" v="113" actId="1076"/>
          <ac:spMkLst>
            <pc:docMk/>
            <pc:sldMk cId="1616276598" sldId="309"/>
            <ac:spMk id="6" creationId="{4F7CB252-DBCF-4FD6-A8BF-87002D517679}"/>
          </ac:spMkLst>
        </pc:spChg>
      </pc:sldChg>
      <pc:sldChg chg="modSp">
        <pc:chgData name="" userId="" providerId="" clId="Web-{FB68E181-C8E8-4572-9A3B-85D472629692}" dt="2019-06-17T06:41:27.218" v="118" actId="1076"/>
        <pc:sldMkLst>
          <pc:docMk/>
          <pc:sldMk cId="702927542" sldId="310"/>
        </pc:sldMkLst>
        <pc:spChg chg="mod">
          <ac:chgData name="" userId="" providerId="" clId="Web-{FB68E181-C8E8-4572-9A3B-85D472629692}" dt="2019-06-17T06:41:27.218" v="118" actId="1076"/>
          <ac:spMkLst>
            <pc:docMk/>
            <pc:sldMk cId="702927542" sldId="310"/>
            <ac:spMk id="6" creationId="{0F0CA62C-16C2-4752-96A9-6F7857AF5EA3}"/>
          </ac:spMkLst>
        </pc:spChg>
      </pc:sldChg>
      <pc:sldChg chg="modSp">
        <pc:chgData name="" userId="" providerId="" clId="Web-{FB68E181-C8E8-4572-9A3B-85D472629692}" dt="2019-06-17T06:42:38.343" v="123" actId="1076"/>
        <pc:sldMkLst>
          <pc:docMk/>
          <pc:sldMk cId="1080491684" sldId="311"/>
        </pc:sldMkLst>
        <pc:spChg chg="mod">
          <ac:chgData name="" userId="" providerId="" clId="Web-{FB68E181-C8E8-4572-9A3B-85D472629692}" dt="2019-06-17T06:42:38.343" v="123" actId="1076"/>
          <ac:spMkLst>
            <pc:docMk/>
            <pc:sldMk cId="1080491684" sldId="311"/>
            <ac:spMk id="6" creationId="{EBE392AF-3867-4B53-A8C6-B18007D7E300}"/>
          </ac:spMkLst>
        </pc:spChg>
      </pc:sldChg>
      <pc:sldChg chg="modSp">
        <pc:chgData name="" userId="" providerId="" clId="Web-{FB68E181-C8E8-4572-9A3B-85D472629692}" dt="2019-06-17T06:42:42.609" v="128" actId="1076"/>
        <pc:sldMkLst>
          <pc:docMk/>
          <pc:sldMk cId="1108779264" sldId="312"/>
        </pc:sldMkLst>
        <pc:spChg chg="mod">
          <ac:chgData name="" userId="" providerId="" clId="Web-{FB68E181-C8E8-4572-9A3B-85D472629692}" dt="2019-06-17T06:42:42.609" v="128" actId="1076"/>
          <ac:spMkLst>
            <pc:docMk/>
            <pc:sldMk cId="1108779264" sldId="312"/>
            <ac:spMk id="4" creationId="{63FC98BC-C57C-4563-88FA-2D79708D99EE}"/>
          </ac:spMkLst>
        </pc:spChg>
      </pc:sldChg>
      <pc:sldChg chg="modSp">
        <pc:chgData name="" userId="" providerId="" clId="Web-{FB68E181-C8E8-4572-9A3B-85D472629692}" dt="2019-06-17T06:42:52.312" v="137" actId="1076"/>
        <pc:sldMkLst>
          <pc:docMk/>
          <pc:sldMk cId="142744889" sldId="313"/>
        </pc:sldMkLst>
        <pc:spChg chg="mod">
          <ac:chgData name="" userId="" providerId="" clId="Web-{FB68E181-C8E8-4572-9A3B-85D472629692}" dt="2019-06-17T06:42:52.312" v="137" actId="1076"/>
          <ac:spMkLst>
            <pc:docMk/>
            <pc:sldMk cId="142744889" sldId="313"/>
            <ac:spMk id="6" creationId="{D7E6D7E5-2EA4-4575-9027-DAF72C7A8D99}"/>
          </ac:spMkLst>
        </pc:spChg>
      </pc:sldChg>
      <pc:sldChg chg="modSp">
        <pc:chgData name="" userId="" providerId="" clId="Web-{FB68E181-C8E8-4572-9A3B-85D472629692}" dt="2019-06-17T06:42:46.874" v="133" actId="1076"/>
        <pc:sldMkLst>
          <pc:docMk/>
          <pc:sldMk cId="223538211" sldId="314"/>
        </pc:sldMkLst>
        <pc:spChg chg="mod">
          <ac:chgData name="" userId="" providerId="" clId="Web-{FB68E181-C8E8-4572-9A3B-85D472629692}" dt="2019-06-17T06:42:46.874" v="133" actId="1076"/>
          <ac:spMkLst>
            <pc:docMk/>
            <pc:sldMk cId="223538211" sldId="314"/>
            <ac:spMk id="6" creationId="{6E71853F-9881-44C8-844D-C87AAE2E392E}"/>
          </ac:spMkLst>
        </pc:spChg>
      </pc:sldChg>
      <pc:sldChg chg="modSp">
        <pc:chgData name="" userId="" providerId="" clId="Web-{FB68E181-C8E8-4572-9A3B-85D472629692}" dt="2019-06-17T06:42:56.515" v="142" actId="1076"/>
        <pc:sldMkLst>
          <pc:docMk/>
          <pc:sldMk cId="1891072153" sldId="315"/>
        </pc:sldMkLst>
        <pc:spChg chg="mod">
          <ac:chgData name="" userId="" providerId="" clId="Web-{FB68E181-C8E8-4572-9A3B-85D472629692}" dt="2019-06-17T06:42:56.515" v="142" actId="1076"/>
          <ac:spMkLst>
            <pc:docMk/>
            <pc:sldMk cId="1891072153" sldId="315"/>
            <ac:spMk id="6" creationId="{127C76F2-F4C9-447F-8341-A55D1B38EA9E}"/>
          </ac:spMkLst>
        </pc:spChg>
      </pc:sldChg>
      <pc:sldChg chg="modSp">
        <pc:chgData name="" userId="" providerId="" clId="Web-{FB68E181-C8E8-4572-9A3B-85D472629692}" dt="2019-06-17T06:43:11.437" v="145" actId="20577"/>
        <pc:sldMkLst>
          <pc:docMk/>
          <pc:sldMk cId="730497377" sldId="316"/>
        </pc:sldMkLst>
        <pc:spChg chg="mod">
          <ac:chgData name="" userId="" providerId="" clId="Web-{FB68E181-C8E8-4572-9A3B-85D472629692}" dt="2019-06-17T06:43:11.437" v="145" actId="20577"/>
          <ac:spMkLst>
            <pc:docMk/>
            <pc:sldMk cId="730497377" sldId="316"/>
            <ac:spMk id="6" creationId="{EF676E0E-4A6B-46D4-AD19-5BD5D03D054B}"/>
          </ac:spMkLst>
        </pc:spChg>
      </pc:sldChg>
      <pc:sldChg chg="modSp">
        <pc:chgData name="" userId="" providerId="" clId="Web-{FB68E181-C8E8-4572-9A3B-85D472629692}" dt="2019-06-17T06:43:15.828" v="149" actId="20577"/>
        <pc:sldMkLst>
          <pc:docMk/>
          <pc:sldMk cId="234083694" sldId="317"/>
        </pc:sldMkLst>
        <pc:spChg chg="mod">
          <ac:chgData name="" userId="" providerId="" clId="Web-{FB68E181-C8E8-4572-9A3B-85D472629692}" dt="2019-06-17T06:43:15.828" v="149" actId="20577"/>
          <ac:spMkLst>
            <pc:docMk/>
            <pc:sldMk cId="234083694" sldId="317"/>
            <ac:spMk id="6" creationId="{237AE33C-D9C2-4D57-8B46-1530C2DE7C24}"/>
          </ac:spMkLst>
        </pc:spChg>
      </pc:sldChg>
      <pc:sldChg chg="modSp">
        <pc:chgData name="" userId="" providerId="" clId="Web-{FB68E181-C8E8-4572-9A3B-85D472629692}" dt="2019-06-17T06:43:30.953" v="153" actId="20577"/>
        <pc:sldMkLst>
          <pc:docMk/>
          <pc:sldMk cId="808796894" sldId="318"/>
        </pc:sldMkLst>
        <pc:spChg chg="mod">
          <ac:chgData name="" userId="" providerId="" clId="Web-{FB68E181-C8E8-4572-9A3B-85D472629692}" dt="2019-06-17T06:43:30.953" v="153" actId="20577"/>
          <ac:spMkLst>
            <pc:docMk/>
            <pc:sldMk cId="808796894" sldId="318"/>
            <ac:spMk id="6" creationId="{D44A615E-0F2B-41C4-8301-5815B0B5A212}"/>
          </ac:spMkLst>
        </pc:spChg>
      </pc:sldChg>
      <pc:sldChg chg="modSp">
        <pc:chgData name="" userId="" providerId="" clId="Web-{FB68E181-C8E8-4572-9A3B-85D472629692}" dt="2019-06-17T06:43:45.312" v="161" actId="20577"/>
        <pc:sldMkLst>
          <pc:docMk/>
          <pc:sldMk cId="2073662660" sldId="319"/>
        </pc:sldMkLst>
        <pc:spChg chg="mod">
          <ac:chgData name="" userId="" providerId="" clId="Web-{FB68E181-C8E8-4572-9A3B-85D472629692}" dt="2019-06-17T06:43:45.312" v="161" actId="20577"/>
          <ac:spMkLst>
            <pc:docMk/>
            <pc:sldMk cId="2073662660" sldId="319"/>
            <ac:spMk id="4" creationId="{ACA6F107-2F38-4191-AEFB-C42D11B1D649}"/>
          </ac:spMkLst>
        </pc:spChg>
      </pc:sldChg>
      <pc:sldChg chg="modSp">
        <pc:chgData name="" userId="" providerId="" clId="Web-{FB68E181-C8E8-4572-9A3B-85D472629692}" dt="2019-06-17T06:37:24.185" v="50" actId="20577"/>
        <pc:sldMkLst>
          <pc:docMk/>
          <pc:sldMk cId="315733897" sldId="326"/>
        </pc:sldMkLst>
        <pc:spChg chg="mod">
          <ac:chgData name="" userId="" providerId="" clId="Web-{FB68E181-C8E8-4572-9A3B-85D472629692}" dt="2019-06-17T06:37:24.185" v="50" actId="20577"/>
          <ac:spMkLst>
            <pc:docMk/>
            <pc:sldMk cId="315733897" sldId="326"/>
            <ac:spMk id="6" creationId="{4D94F059-F5BB-44AA-8B2E-CAA8E405E27E}"/>
          </ac:spMkLst>
        </pc:spChg>
      </pc:sldChg>
      <pc:sldChg chg="modSp">
        <pc:chgData name="" userId="" providerId="" clId="Web-{FB68E181-C8E8-4572-9A3B-85D472629692}" dt="2019-06-17T06:40:02.498" v="86" actId="1076"/>
        <pc:sldMkLst>
          <pc:docMk/>
          <pc:sldMk cId="1034253248" sldId="336"/>
        </pc:sldMkLst>
        <pc:spChg chg="mod">
          <ac:chgData name="" userId="" providerId="" clId="Web-{FB68E181-C8E8-4572-9A3B-85D472629692}" dt="2019-06-17T06:40:02.498" v="86" actId="1076"/>
          <ac:spMkLst>
            <pc:docMk/>
            <pc:sldMk cId="1034253248" sldId="336"/>
            <ac:spMk id="6" creationId="{29AC9977-8634-48B3-9A98-D159042D4ED3}"/>
          </ac:spMkLst>
        </pc:spChg>
      </pc:sldChg>
      <pc:sldChg chg="modSp">
        <pc:chgData name="" userId="" providerId="" clId="Web-{FB68E181-C8E8-4572-9A3B-85D472629692}" dt="2019-06-17T06:40:32.844" v="99" actId="14100"/>
        <pc:sldMkLst>
          <pc:docMk/>
          <pc:sldMk cId="450022033" sldId="338"/>
        </pc:sldMkLst>
        <pc:spChg chg="mod">
          <ac:chgData name="" userId="" providerId="" clId="Web-{FB68E181-C8E8-4572-9A3B-85D472629692}" dt="2019-06-17T06:40:32.844" v="99" actId="14100"/>
          <ac:spMkLst>
            <pc:docMk/>
            <pc:sldMk cId="450022033" sldId="338"/>
            <ac:spMk id="7" creationId="{5F855739-E26B-4EC5-A404-65CD67F6E379}"/>
          </ac:spMkLst>
        </pc:spChg>
      </pc:sldChg>
      <pc:sldChg chg="modSp">
        <pc:chgData name="" userId="" providerId="" clId="Web-{FB68E181-C8E8-4572-9A3B-85D472629692}" dt="2019-06-17T06:40:20.655" v="95" actId="1076"/>
        <pc:sldMkLst>
          <pc:docMk/>
          <pc:sldMk cId="124113322" sldId="344"/>
        </pc:sldMkLst>
        <pc:spChg chg="mod">
          <ac:chgData name="" userId="" providerId="" clId="Web-{FB68E181-C8E8-4572-9A3B-85D472629692}" dt="2019-06-17T06:40:20.655" v="95" actId="1076"/>
          <ac:spMkLst>
            <pc:docMk/>
            <pc:sldMk cId="124113322" sldId="344"/>
            <ac:spMk id="3" creationId="{28EF3006-793D-4D58-A7FB-AF38CE62D763}"/>
          </ac:spMkLst>
        </pc:spChg>
      </pc:sldChg>
      <pc:sldChg chg="modSp">
        <pc:chgData name="" userId="" providerId="" clId="Web-{FB68E181-C8E8-4572-9A3B-85D472629692}" dt="2019-06-17T06:36:10.435" v="36" actId="20577"/>
        <pc:sldMkLst>
          <pc:docMk/>
          <pc:sldMk cId="1165981130" sldId="345"/>
        </pc:sldMkLst>
        <pc:spChg chg="mod">
          <ac:chgData name="" userId="" providerId="" clId="Web-{FB68E181-C8E8-4572-9A3B-85D472629692}" dt="2019-06-17T06:36:10.435" v="36" actId="20577"/>
          <ac:spMkLst>
            <pc:docMk/>
            <pc:sldMk cId="1165981130" sldId="345"/>
            <ac:spMk id="3" creationId="{00000000-0000-0000-0000-000000000000}"/>
          </ac:spMkLst>
        </pc:spChg>
      </pc:sldChg>
      <pc:sldChg chg="modSp">
        <pc:chgData name="" userId="" providerId="" clId="Web-{FB68E181-C8E8-4572-9A3B-85D472629692}" dt="2019-06-17T06:39:05.123" v="74" actId="14100"/>
        <pc:sldMkLst>
          <pc:docMk/>
          <pc:sldMk cId="131500686" sldId="375"/>
        </pc:sldMkLst>
        <pc:spChg chg="mod">
          <ac:chgData name="" userId="" providerId="" clId="Web-{FB68E181-C8E8-4572-9A3B-85D472629692}" dt="2019-06-17T06:39:05.123" v="74" actId="14100"/>
          <ac:spMkLst>
            <pc:docMk/>
            <pc:sldMk cId="131500686" sldId="375"/>
            <ac:spMk id="3" creationId="{D24101AD-A5D1-4EF5-BEA8-177F446F21F1}"/>
          </ac:spMkLst>
        </pc:spChg>
      </pc:sldChg>
      <pc:sldChg chg="modSp">
        <pc:chgData name="" userId="" providerId="" clId="Web-{FB68E181-C8E8-4572-9A3B-85D472629692}" dt="2019-06-17T06:43:39.890" v="157" actId="20577"/>
        <pc:sldMkLst>
          <pc:docMk/>
          <pc:sldMk cId="1630795785" sldId="378"/>
        </pc:sldMkLst>
        <pc:spChg chg="mod">
          <ac:chgData name="" userId="" providerId="" clId="Web-{FB68E181-C8E8-4572-9A3B-85D472629692}" dt="2019-06-17T06:43:39.890" v="157" actId="20577"/>
          <ac:spMkLst>
            <pc:docMk/>
            <pc:sldMk cId="1630795785" sldId="378"/>
            <ac:spMk id="6" creationId="{B83C1B47-AF6F-4908-AFC1-22E8A5BCC37A}"/>
          </ac:spMkLst>
        </pc:spChg>
      </pc:sldChg>
      <pc:sldChg chg="modSp">
        <pc:chgData name="" userId="" providerId="" clId="Web-{FB68E181-C8E8-4572-9A3B-85D472629692}" dt="2019-06-17T06:39:52.545" v="79" actId="20577"/>
        <pc:sldMkLst>
          <pc:docMk/>
          <pc:sldMk cId="933766949" sldId="380"/>
        </pc:sldMkLst>
        <pc:spChg chg="mod">
          <ac:chgData name="" userId="" providerId="" clId="Web-{FB68E181-C8E8-4572-9A3B-85D472629692}" dt="2019-06-17T06:39:52.545" v="79" actId="20577"/>
          <ac:spMkLst>
            <pc:docMk/>
            <pc:sldMk cId="933766949" sldId="380"/>
            <ac:spMk id="6" creationId="{9AD359B7-23ED-477A-B538-5D6673E914C2}"/>
          </ac:spMkLst>
        </pc:spChg>
      </pc:sldChg>
      <pc:sldChg chg="modSp">
        <pc:chgData name="" userId="" providerId="" clId="Web-{FB68E181-C8E8-4572-9A3B-85D472629692}" dt="2019-06-17T06:40:13.952" v="90" actId="1076"/>
        <pc:sldMkLst>
          <pc:docMk/>
          <pc:sldMk cId="1260274512" sldId="382"/>
        </pc:sldMkLst>
        <pc:spChg chg="mod">
          <ac:chgData name="" userId="" providerId="" clId="Web-{FB68E181-C8E8-4572-9A3B-85D472629692}" dt="2019-06-17T06:40:13.952" v="90" actId="1076"/>
          <ac:spMkLst>
            <pc:docMk/>
            <pc:sldMk cId="1260274512" sldId="382"/>
            <ac:spMk id="9" creationId="{5B7E9AA4-C726-4DE1-855D-2E8D285143E4}"/>
          </ac:spMkLst>
        </pc:spChg>
      </pc:sldChg>
    </pc:docChg>
  </pc:docChgLst>
  <pc:docChgLst>
    <pc:chgData clId="Web-{ACE702AE-51B5-4DA4-A46E-D0BC7BDA481C}"/>
    <pc:docChg chg="addSld modSld modSection">
      <pc:chgData name="" userId="" providerId="" clId="Web-{ACE702AE-51B5-4DA4-A46E-D0BC7BDA481C}" dt="2019-06-13T07:32:10.476" v="543" actId="1076"/>
      <pc:docMkLst>
        <pc:docMk/>
      </pc:docMkLst>
      <pc:sldChg chg="modSp">
        <pc:chgData name="" userId="" providerId="" clId="Web-{ACE702AE-51B5-4DA4-A46E-D0BC7BDA481C}" dt="2019-06-13T06:54:58.236" v="33" actId="20577"/>
        <pc:sldMkLst>
          <pc:docMk/>
          <pc:sldMk cId="514216539" sldId="274"/>
        </pc:sldMkLst>
        <pc:spChg chg="mod">
          <ac:chgData name="" userId="" providerId="" clId="Web-{ACE702AE-51B5-4DA4-A46E-D0BC7BDA481C}" dt="2019-06-13T06:54:58.236" v="33" actId="20577"/>
          <ac:spMkLst>
            <pc:docMk/>
            <pc:sldMk cId="514216539" sldId="274"/>
            <ac:spMk id="3" creationId="{00000000-0000-0000-0000-000000000000}"/>
          </ac:spMkLst>
        </pc:spChg>
      </pc:sldChg>
      <pc:sldChg chg="addSp modSp">
        <pc:chgData name="" userId="" providerId="" clId="Web-{ACE702AE-51B5-4DA4-A46E-D0BC7BDA481C}" dt="2019-06-13T07:23:03.829" v="362" actId="1076"/>
        <pc:sldMkLst>
          <pc:docMk/>
          <pc:sldMk cId="1118215545" sldId="286"/>
        </pc:sldMkLst>
        <pc:spChg chg="add mod">
          <ac:chgData name="" userId="" providerId="" clId="Web-{ACE702AE-51B5-4DA4-A46E-D0BC7BDA481C}" dt="2019-06-13T07:23:03.829" v="362" actId="1076"/>
          <ac:spMkLst>
            <pc:docMk/>
            <pc:sldMk cId="1118215545" sldId="286"/>
            <ac:spMk id="3" creationId="{CC8D9C2C-66BB-49DA-8E6F-A7FAFD8B4760}"/>
          </ac:spMkLst>
        </pc:spChg>
        <pc:picChg chg="mod">
          <ac:chgData name="" userId="" providerId="" clId="Web-{ACE702AE-51B5-4DA4-A46E-D0BC7BDA481C}" dt="2019-06-13T07:20:27.641" v="287" actId="14100"/>
          <ac:picMkLst>
            <pc:docMk/>
            <pc:sldMk cId="1118215545" sldId="286"/>
            <ac:picMk id="5" creationId="{00000000-0000-0000-0000-000000000000}"/>
          </ac:picMkLst>
        </pc:picChg>
      </pc:sldChg>
      <pc:sldChg chg="addSp">
        <pc:chgData name="" userId="" providerId="" clId="Web-{ACE702AE-51B5-4DA4-A46E-D0BC7BDA481C}" dt="2019-06-13T07:20:30.657" v="289"/>
        <pc:sldMkLst>
          <pc:docMk/>
          <pc:sldMk cId="1748803566" sldId="287"/>
        </pc:sldMkLst>
        <pc:spChg chg="add">
          <ac:chgData name="" userId="" providerId="" clId="Web-{ACE702AE-51B5-4DA4-A46E-D0BC7BDA481C}" dt="2019-06-13T07:20:30.657" v="289"/>
          <ac:spMkLst>
            <pc:docMk/>
            <pc:sldMk cId="1748803566" sldId="287"/>
            <ac:spMk id="5" creationId="{8B9887E4-13F0-44BB-A3B9-1B5CB5C9E910}"/>
          </ac:spMkLst>
        </pc:spChg>
      </pc:sldChg>
      <pc:sldChg chg="addSp">
        <pc:chgData name="" userId="" providerId="" clId="Web-{ACE702AE-51B5-4DA4-A46E-D0BC7BDA481C}" dt="2019-06-13T07:20:32.829" v="290"/>
        <pc:sldMkLst>
          <pc:docMk/>
          <pc:sldMk cId="2038819592" sldId="288"/>
        </pc:sldMkLst>
        <pc:spChg chg="add">
          <ac:chgData name="" userId="" providerId="" clId="Web-{ACE702AE-51B5-4DA4-A46E-D0BC7BDA481C}" dt="2019-06-13T07:20:32.829" v="290"/>
          <ac:spMkLst>
            <pc:docMk/>
            <pc:sldMk cId="2038819592" sldId="288"/>
            <ac:spMk id="5" creationId="{59595D38-0C71-48E9-A11C-A79B965F41FC}"/>
          </ac:spMkLst>
        </pc:spChg>
      </pc:sldChg>
      <pc:sldChg chg="addSp">
        <pc:chgData name="" userId="" providerId="" clId="Web-{ACE702AE-51B5-4DA4-A46E-D0BC7BDA481C}" dt="2019-06-13T07:20:36.001" v="291"/>
        <pc:sldMkLst>
          <pc:docMk/>
          <pc:sldMk cId="422552333" sldId="289"/>
        </pc:sldMkLst>
        <pc:spChg chg="add">
          <ac:chgData name="" userId="" providerId="" clId="Web-{ACE702AE-51B5-4DA4-A46E-D0BC7BDA481C}" dt="2019-06-13T07:20:36.001" v="291"/>
          <ac:spMkLst>
            <pc:docMk/>
            <pc:sldMk cId="422552333" sldId="289"/>
            <ac:spMk id="5" creationId="{CAF9EE7B-2D36-4CE1-A94C-0869F945720F}"/>
          </ac:spMkLst>
        </pc:spChg>
      </pc:sldChg>
      <pc:sldChg chg="addSp modSp">
        <pc:chgData name="" userId="" providerId="" clId="Web-{ACE702AE-51B5-4DA4-A46E-D0BC7BDA481C}" dt="2019-06-13T07:24:20.454" v="365" actId="20577"/>
        <pc:sldMkLst>
          <pc:docMk/>
          <pc:sldMk cId="241205573" sldId="290"/>
        </pc:sldMkLst>
        <pc:spChg chg="mod">
          <ac:chgData name="" userId="" providerId="" clId="Web-{ACE702AE-51B5-4DA4-A46E-D0BC7BDA481C}" dt="2019-06-13T07:24:20.454" v="365" actId="20577"/>
          <ac:spMkLst>
            <pc:docMk/>
            <pc:sldMk cId="241205573" sldId="290"/>
            <ac:spMk id="3" creationId="{00000000-0000-0000-0000-000000000000}"/>
          </ac:spMkLst>
        </pc:spChg>
        <pc:spChg chg="add">
          <ac:chgData name="" userId="" providerId="" clId="Web-{ACE702AE-51B5-4DA4-A46E-D0BC7BDA481C}" dt="2019-06-13T07:20:39.220" v="292"/>
          <ac:spMkLst>
            <pc:docMk/>
            <pc:sldMk cId="241205573" sldId="290"/>
            <ac:spMk id="5" creationId="{21509953-4F13-4C9F-83EF-3261CC956619}"/>
          </ac:spMkLst>
        </pc:spChg>
      </pc:sldChg>
      <pc:sldChg chg="addSp modSp">
        <pc:chgData name="" userId="" providerId="" clId="Web-{ACE702AE-51B5-4DA4-A46E-D0BC7BDA481C}" dt="2019-06-13T06:59:22.611" v="80" actId="20577"/>
        <pc:sldMkLst>
          <pc:docMk/>
          <pc:sldMk cId="93079900" sldId="292"/>
        </pc:sldMkLst>
        <pc:spChg chg="add mod">
          <ac:chgData name="" userId="" providerId="" clId="Web-{ACE702AE-51B5-4DA4-A46E-D0BC7BDA481C}" dt="2019-06-13T06:59:22.611" v="80" actId="20577"/>
          <ac:spMkLst>
            <pc:docMk/>
            <pc:sldMk cId="93079900" sldId="292"/>
            <ac:spMk id="4" creationId="{5BE1165D-CFDF-405A-9104-5594E6D8BC28}"/>
          </ac:spMkLst>
        </pc:spChg>
      </pc:sldChg>
      <pc:sldChg chg="addSp">
        <pc:chgData name="" userId="" providerId="" clId="Web-{ACE702AE-51B5-4DA4-A46E-D0BC7BDA481C}" dt="2019-06-13T06:59:40.220" v="84"/>
        <pc:sldMkLst>
          <pc:docMk/>
          <pc:sldMk cId="1329950691" sldId="293"/>
        </pc:sldMkLst>
        <pc:spChg chg="add">
          <ac:chgData name="" userId="" providerId="" clId="Web-{ACE702AE-51B5-4DA4-A46E-D0BC7BDA481C}" dt="2019-06-13T06:59:40.220" v="84"/>
          <ac:spMkLst>
            <pc:docMk/>
            <pc:sldMk cId="1329950691" sldId="293"/>
            <ac:spMk id="5" creationId="{2831B2E4-BF8C-4C74-BCE4-5D038B23476D}"/>
          </ac:spMkLst>
        </pc:spChg>
      </pc:sldChg>
      <pc:sldChg chg="addSp">
        <pc:chgData name="" userId="" providerId="" clId="Web-{ACE702AE-51B5-4DA4-A46E-D0BC7BDA481C}" dt="2019-06-13T06:59:42.986" v="85"/>
        <pc:sldMkLst>
          <pc:docMk/>
          <pc:sldMk cId="598464412" sldId="294"/>
        </pc:sldMkLst>
        <pc:spChg chg="add">
          <ac:chgData name="" userId="" providerId="" clId="Web-{ACE702AE-51B5-4DA4-A46E-D0BC7BDA481C}" dt="2019-06-13T06:59:42.986" v="85"/>
          <ac:spMkLst>
            <pc:docMk/>
            <pc:sldMk cId="598464412" sldId="294"/>
            <ac:spMk id="5" creationId="{9D8F5EF3-3C85-4D8E-B12C-5063829C7F6D}"/>
          </ac:spMkLst>
        </pc:spChg>
      </pc:sldChg>
      <pc:sldChg chg="addSp">
        <pc:chgData name="" userId="" providerId="" clId="Web-{ACE702AE-51B5-4DA4-A46E-D0BC7BDA481C}" dt="2019-06-13T06:59:46.157" v="86"/>
        <pc:sldMkLst>
          <pc:docMk/>
          <pc:sldMk cId="1714585785" sldId="295"/>
        </pc:sldMkLst>
        <pc:spChg chg="add">
          <ac:chgData name="" userId="" providerId="" clId="Web-{ACE702AE-51B5-4DA4-A46E-D0BC7BDA481C}" dt="2019-06-13T06:59:46.157" v="86"/>
          <ac:spMkLst>
            <pc:docMk/>
            <pc:sldMk cId="1714585785" sldId="295"/>
            <ac:spMk id="6" creationId="{18016D98-1AE6-4FA8-8090-21EAABE6291E}"/>
          </ac:spMkLst>
        </pc:spChg>
      </pc:sldChg>
      <pc:sldChg chg="addSp">
        <pc:chgData name="" userId="" providerId="" clId="Web-{ACE702AE-51B5-4DA4-A46E-D0BC7BDA481C}" dt="2019-06-13T07:11:57.423" v="152"/>
        <pc:sldMkLst>
          <pc:docMk/>
          <pc:sldMk cId="1126631281" sldId="296"/>
        </pc:sldMkLst>
        <pc:spChg chg="add">
          <ac:chgData name="" userId="" providerId="" clId="Web-{ACE702AE-51B5-4DA4-A46E-D0BC7BDA481C}" dt="2019-06-13T07:11:57.423" v="152"/>
          <ac:spMkLst>
            <pc:docMk/>
            <pc:sldMk cId="1126631281" sldId="296"/>
            <ac:spMk id="6" creationId="{58CD269F-4E37-4144-BA2A-224184ACAF78}"/>
          </ac:spMkLst>
        </pc:spChg>
      </pc:sldChg>
      <pc:sldChg chg="addSp">
        <pc:chgData name="" userId="" providerId="" clId="Web-{ACE702AE-51B5-4DA4-A46E-D0BC7BDA481C}" dt="2019-06-13T06:59:47.970" v="87"/>
        <pc:sldMkLst>
          <pc:docMk/>
          <pc:sldMk cId="344678285" sldId="297"/>
        </pc:sldMkLst>
        <pc:spChg chg="add">
          <ac:chgData name="" userId="" providerId="" clId="Web-{ACE702AE-51B5-4DA4-A46E-D0BC7BDA481C}" dt="2019-06-13T06:59:47.970" v="87"/>
          <ac:spMkLst>
            <pc:docMk/>
            <pc:sldMk cId="344678285" sldId="297"/>
            <ac:spMk id="6" creationId="{91808284-3414-42F0-811F-C4BF231162BE}"/>
          </ac:spMkLst>
        </pc:spChg>
      </pc:sldChg>
      <pc:sldChg chg="addSp">
        <pc:chgData name="" userId="" providerId="" clId="Web-{ACE702AE-51B5-4DA4-A46E-D0BC7BDA481C}" dt="2019-06-13T07:11:55.673" v="151"/>
        <pc:sldMkLst>
          <pc:docMk/>
          <pc:sldMk cId="440129875" sldId="298"/>
        </pc:sldMkLst>
        <pc:spChg chg="add">
          <ac:chgData name="" userId="" providerId="" clId="Web-{ACE702AE-51B5-4DA4-A46E-D0BC7BDA481C}" dt="2019-06-13T07:11:55.673" v="151"/>
          <ac:spMkLst>
            <pc:docMk/>
            <pc:sldMk cId="440129875" sldId="298"/>
            <ac:spMk id="6" creationId="{69EC1F62-4DED-45E0-A1C2-05A285E30854}"/>
          </ac:spMkLst>
        </pc:spChg>
      </pc:sldChg>
      <pc:sldChg chg="addSp">
        <pc:chgData name="" userId="" providerId="" clId="Web-{ACE702AE-51B5-4DA4-A46E-D0BC7BDA481C}" dt="2019-06-13T07:11:45.282" v="148"/>
        <pc:sldMkLst>
          <pc:docMk/>
          <pc:sldMk cId="186427264" sldId="299"/>
        </pc:sldMkLst>
        <pc:spChg chg="add">
          <ac:chgData name="" userId="" providerId="" clId="Web-{ACE702AE-51B5-4DA4-A46E-D0BC7BDA481C}" dt="2019-06-13T07:11:45.282" v="148"/>
          <ac:spMkLst>
            <pc:docMk/>
            <pc:sldMk cId="186427264" sldId="299"/>
            <ac:spMk id="5" creationId="{39209A35-C1CD-4E85-93A0-8AB0E23EB715}"/>
          </ac:spMkLst>
        </pc:spChg>
      </pc:sldChg>
      <pc:sldChg chg="addSp">
        <pc:chgData name="" userId="" providerId="" clId="Web-{ACE702AE-51B5-4DA4-A46E-D0BC7BDA481C}" dt="2019-06-13T07:11:42.064" v="147"/>
        <pc:sldMkLst>
          <pc:docMk/>
          <pc:sldMk cId="827110282" sldId="300"/>
        </pc:sldMkLst>
        <pc:spChg chg="add">
          <ac:chgData name="" userId="" providerId="" clId="Web-{ACE702AE-51B5-4DA4-A46E-D0BC7BDA481C}" dt="2019-06-13T07:11:42.064" v="147"/>
          <ac:spMkLst>
            <pc:docMk/>
            <pc:sldMk cId="827110282" sldId="300"/>
            <ac:spMk id="5" creationId="{F9B42EE0-F06D-4B73-913A-8EAA19D44087}"/>
          </ac:spMkLst>
        </pc:spChg>
      </pc:sldChg>
      <pc:sldChg chg="addSp modSp">
        <pc:chgData name="" userId="" providerId="" clId="Web-{ACE702AE-51B5-4DA4-A46E-D0BC7BDA481C}" dt="2019-06-13T07:11:37.095" v="146" actId="14100"/>
        <pc:sldMkLst>
          <pc:docMk/>
          <pc:sldMk cId="812378402" sldId="301"/>
        </pc:sldMkLst>
        <pc:spChg chg="add mod">
          <ac:chgData name="" userId="" providerId="" clId="Web-{ACE702AE-51B5-4DA4-A46E-D0BC7BDA481C}" dt="2019-06-13T07:11:37.095" v="146" actId="14100"/>
          <ac:spMkLst>
            <pc:docMk/>
            <pc:sldMk cId="812378402" sldId="301"/>
            <ac:spMk id="3" creationId="{EBED948A-CEF2-4807-87CD-4F6247ED75C9}"/>
          </ac:spMkLst>
        </pc:spChg>
      </pc:sldChg>
      <pc:sldChg chg="addSp modSp">
        <pc:chgData name="" userId="" providerId="" clId="Web-{ACE702AE-51B5-4DA4-A46E-D0BC7BDA481C}" dt="2019-06-13T07:12:40.501" v="177" actId="1076"/>
        <pc:sldMkLst>
          <pc:docMk/>
          <pc:sldMk cId="819337098" sldId="302"/>
        </pc:sldMkLst>
        <pc:spChg chg="add mod">
          <ac:chgData name="" userId="" providerId="" clId="Web-{ACE702AE-51B5-4DA4-A46E-D0BC7BDA481C}" dt="2019-06-13T07:12:40.501" v="177" actId="1076"/>
          <ac:spMkLst>
            <pc:docMk/>
            <pc:sldMk cId="819337098" sldId="302"/>
            <ac:spMk id="3" creationId="{2C062652-3AA5-432D-97EE-98715A023AD2}"/>
          </ac:spMkLst>
        </pc:spChg>
        <pc:picChg chg="mod">
          <ac:chgData name="" userId="" providerId="" clId="Web-{ACE702AE-51B5-4DA4-A46E-D0BC7BDA481C}" dt="2019-06-13T07:12:13.345" v="156" actId="14100"/>
          <ac:picMkLst>
            <pc:docMk/>
            <pc:sldMk cId="819337098" sldId="302"/>
            <ac:picMk id="6" creationId="{00000000-0000-0000-0000-000000000000}"/>
          </ac:picMkLst>
        </pc:picChg>
      </pc:sldChg>
      <pc:sldChg chg="addSp modSp">
        <pc:chgData name="" userId="" providerId="" clId="Web-{ACE702AE-51B5-4DA4-A46E-D0BC7BDA481C}" dt="2019-06-13T07:12:51.126" v="179"/>
        <pc:sldMkLst>
          <pc:docMk/>
          <pc:sldMk cId="1555436017" sldId="303"/>
        </pc:sldMkLst>
        <pc:spChg chg="add">
          <ac:chgData name="" userId="" providerId="" clId="Web-{ACE702AE-51B5-4DA4-A46E-D0BC7BDA481C}" dt="2019-06-13T07:12:51.126" v="179"/>
          <ac:spMkLst>
            <pc:docMk/>
            <pc:sldMk cId="1555436017" sldId="303"/>
            <ac:spMk id="6" creationId="{7FC0742D-369B-401F-A564-F5D49A0E2A01}"/>
          </ac:spMkLst>
        </pc:spChg>
        <pc:picChg chg="mod">
          <ac:chgData name="" userId="" providerId="" clId="Web-{ACE702AE-51B5-4DA4-A46E-D0BC7BDA481C}" dt="2019-06-13T07:12:50.282" v="178" actId="14100"/>
          <ac:picMkLst>
            <pc:docMk/>
            <pc:sldMk cId="1555436017" sldId="303"/>
            <ac:picMk id="4" creationId="{00000000-0000-0000-0000-000000000000}"/>
          </ac:picMkLst>
        </pc:picChg>
      </pc:sldChg>
      <pc:sldChg chg="addSp modSp">
        <pc:chgData name="" userId="" providerId="" clId="Web-{ACE702AE-51B5-4DA4-A46E-D0BC7BDA481C}" dt="2019-06-13T07:13:00.017" v="181" actId="20577"/>
        <pc:sldMkLst>
          <pc:docMk/>
          <pc:sldMk cId="1562469048" sldId="304"/>
        </pc:sldMkLst>
        <pc:spChg chg="add mod">
          <ac:chgData name="" userId="" providerId="" clId="Web-{ACE702AE-51B5-4DA4-A46E-D0BC7BDA481C}" dt="2019-06-13T07:13:00.017" v="181" actId="20577"/>
          <ac:spMkLst>
            <pc:docMk/>
            <pc:sldMk cId="1562469048" sldId="304"/>
            <ac:spMk id="5" creationId="{ECF9041B-4713-4029-AD01-3D10E216BB69}"/>
          </ac:spMkLst>
        </pc:spChg>
      </pc:sldChg>
      <pc:sldChg chg="addSp modSp">
        <pc:chgData name="" userId="" providerId="" clId="Web-{ACE702AE-51B5-4DA4-A46E-D0BC7BDA481C}" dt="2019-06-13T07:13:13.064" v="188" actId="20577"/>
        <pc:sldMkLst>
          <pc:docMk/>
          <pc:sldMk cId="2067133466" sldId="305"/>
        </pc:sldMkLst>
        <pc:spChg chg="add mod">
          <ac:chgData name="" userId="" providerId="" clId="Web-{ACE702AE-51B5-4DA4-A46E-D0BC7BDA481C}" dt="2019-06-13T07:13:13.064" v="188" actId="20577"/>
          <ac:spMkLst>
            <pc:docMk/>
            <pc:sldMk cId="2067133466" sldId="305"/>
            <ac:spMk id="3" creationId="{AAD5AEED-4155-40BE-9CB7-BE8CF043D48C}"/>
          </ac:spMkLst>
        </pc:spChg>
        <pc:picChg chg="mod">
          <ac:chgData name="" userId="" providerId="" clId="Web-{ACE702AE-51B5-4DA4-A46E-D0BC7BDA481C}" dt="2019-06-13T07:13:07.110" v="184" actId="1076"/>
          <ac:picMkLst>
            <pc:docMk/>
            <pc:sldMk cId="2067133466" sldId="305"/>
            <ac:picMk id="6" creationId="{00000000-0000-0000-0000-000000000000}"/>
          </ac:picMkLst>
        </pc:picChg>
      </pc:sldChg>
      <pc:sldChg chg="addSp modSp">
        <pc:chgData name="" userId="" providerId="" clId="Web-{ACE702AE-51B5-4DA4-A46E-D0BC7BDA481C}" dt="2019-06-13T07:13:50.157" v="202" actId="20577"/>
        <pc:sldMkLst>
          <pc:docMk/>
          <pc:sldMk cId="1378647785" sldId="306"/>
        </pc:sldMkLst>
        <pc:spChg chg="add mod">
          <ac:chgData name="" userId="" providerId="" clId="Web-{ACE702AE-51B5-4DA4-A46E-D0BC7BDA481C}" dt="2019-06-13T07:13:50.157" v="202" actId="20577"/>
          <ac:spMkLst>
            <pc:docMk/>
            <pc:sldMk cId="1378647785" sldId="306"/>
            <ac:spMk id="6" creationId="{CB8FBA31-FA13-4FA3-B69E-FF711B96AF09}"/>
          </ac:spMkLst>
        </pc:spChg>
      </pc:sldChg>
      <pc:sldChg chg="addSp modSp">
        <pc:chgData name="" userId="" providerId="" clId="Web-{ACE702AE-51B5-4DA4-A46E-D0BC7BDA481C}" dt="2019-06-13T07:13:58.892" v="209" actId="1076"/>
        <pc:sldMkLst>
          <pc:docMk/>
          <pc:sldMk cId="1530877618" sldId="307"/>
        </pc:sldMkLst>
        <pc:spChg chg="add mod">
          <ac:chgData name="" userId="" providerId="" clId="Web-{ACE702AE-51B5-4DA4-A46E-D0BC7BDA481C}" dt="2019-06-13T07:13:58.892" v="209" actId="1076"/>
          <ac:spMkLst>
            <pc:docMk/>
            <pc:sldMk cId="1530877618" sldId="307"/>
            <ac:spMk id="2" creationId="{1736E816-2D45-49C1-9441-2FD92C25D338}"/>
          </ac:spMkLst>
        </pc:spChg>
      </pc:sldChg>
      <pc:sldChg chg="addSp">
        <pc:chgData name="" userId="" providerId="" clId="Web-{ACE702AE-51B5-4DA4-A46E-D0BC7BDA481C}" dt="2019-06-13T07:26:08.798" v="368"/>
        <pc:sldMkLst>
          <pc:docMk/>
          <pc:sldMk cId="213494364" sldId="308"/>
        </pc:sldMkLst>
        <pc:spChg chg="add">
          <ac:chgData name="" userId="" providerId="" clId="Web-{ACE702AE-51B5-4DA4-A46E-D0BC7BDA481C}" dt="2019-06-13T07:26:08.798" v="368"/>
          <ac:spMkLst>
            <pc:docMk/>
            <pc:sldMk cId="213494364" sldId="308"/>
            <ac:spMk id="2" creationId="{194EB9AD-95B5-4B5A-9BEC-ED760CE35336}"/>
          </ac:spMkLst>
        </pc:spChg>
      </pc:sldChg>
      <pc:sldChg chg="addSp modSp">
        <pc:chgData name="" userId="" providerId="" clId="Web-{ACE702AE-51B5-4DA4-A46E-D0BC7BDA481C}" dt="2019-06-13T07:26:46.548" v="413" actId="1076"/>
        <pc:sldMkLst>
          <pc:docMk/>
          <pc:sldMk cId="1616276598" sldId="309"/>
        </pc:sldMkLst>
        <pc:spChg chg="add mod">
          <ac:chgData name="" userId="" providerId="" clId="Web-{ACE702AE-51B5-4DA4-A46E-D0BC7BDA481C}" dt="2019-06-13T07:26:46.548" v="413" actId="1076"/>
          <ac:spMkLst>
            <pc:docMk/>
            <pc:sldMk cId="1616276598" sldId="309"/>
            <ac:spMk id="6" creationId="{4F7CB252-DBCF-4FD6-A8BF-87002D517679}"/>
          </ac:spMkLst>
        </pc:spChg>
      </pc:sldChg>
      <pc:sldChg chg="addSp modSp">
        <pc:chgData name="" userId="" providerId="" clId="Web-{ACE702AE-51B5-4DA4-A46E-D0BC7BDA481C}" dt="2019-06-13T07:28:49.798" v="448" actId="1076"/>
        <pc:sldMkLst>
          <pc:docMk/>
          <pc:sldMk cId="702927542" sldId="310"/>
        </pc:sldMkLst>
        <pc:spChg chg="add mod">
          <ac:chgData name="" userId="" providerId="" clId="Web-{ACE702AE-51B5-4DA4-A46E-D0BC7BDA481C}" dt="2019-06-13T07:28:49.798" v="448" actId="1076"/>
          <ac:spMkLst>
            <pc:docMk/>
            <pc:sldMk cId="702927542" sldId="310"/>
            <ac:spMk id="6" creationId="{0F0CA62C-16C2-4752-96A9-6F7857AF5EA3}"/>
          </ac:spMkLst>
        </pc:spChg>
        <pc:picChg chg="mod">
          <ac:chgData name="" userId="" providerId="" clId="Web-{ACE702AE-51B5-4DA4-A46E-D0BC7BDA481C}" dt="2019-06-13T07:27:05.313" v="416" actId="14100"/>
          <ac:picMkLst>
            <pc:docMk/>
            <pc:sldMk cId="702927542" sldId="310"/>
            <ac:picMk id="4" creationId="{00000000-0000-0000-0000-000000000000}"/>
          </ac:picMkLst>
        </pc:picChg>
      </pc:sldChg>
      <pc:sldChg chg="addSp modSp">
        <pc:chgData name="" userId="" providerId="" clId="Web-{ACE702AE-51B5-4DA4-A46E-D0BC7BDA481C}" dt="2019-06-13T07:29:04.329" v="457" actId="1076"/>
        <pc:sldMkLst>
          <pc:docMk/>
          <pc:sldMk cId="1080491684" sldId="311"/>
        </pc:sldMkLst>
        <pc:spChg chg="add mod">
          <ac:chgData name="" userId="" providerId="" clId="Web-{ACE702AE-51B5-4DA4-A46E-D0BC7BDA481C}" dt="2019-06-13T07:29:04.329" v="457" actId="1076"/>
          <ac:spMkLst>
            <pc:docMk/>
            <pc:sldMk cId="1080491684" sldId="311"/>
            <ac:spMk id="6" creationId="{EBE392AF-3867-4B53-A8C6-B18007D7E300}"/>
          </ac:spMkLst>
        </pc:spChg>
        <pc:picChg chg="mod">
          <ac:chgData name="" userId="" providerId="" clId="Web-{ACE702AE-51B5-4DA4-A46E-D0BC7BDA481C}" dt="2019-06-13T07:27:10.719" v="418" actId="14100"/>
          <ac:picMkLst>
            <pc:docMk/>
            <pc:sldMk cId="1080491684" sldId="311"/>
            <ac:picMk id="4" creationId="{00000000-0000-0000-0000-000000000000}"/>
          </ac:picMkLst>
        </pc:picChg>
      </pc:sldChg>
      <pc:sldChg chg="addSp modSp">
        <pc:chgData name="" userId="" providerId="" clId="Web-{ACE702AE-51B5-4DA4-A46E-D0BC7BDA481C}" dt="2019-06-13T07:29:22.626" v="469" actId="1076"/>
        <pc:sldMkLst>
          <pc:docMk/>
          <pc:sldMk cId="1108779264" sldId="312"/>
        </pc:sldMkLst>
        <pc:spChg chg="add mod">
          <ac:chgData name="" userId="" providerId="" clId="Web-{ACE702AE-51B5-4DA4-A46E-D0BC7BDA481C}" dt="2019-06-13T07:29:22.626" v="469" actId="1076"/>
          <ac:spMkLst>
            <pc:docMk/>
            <pc:sldMk cId="1108779264" sldId="312"/>
            <ac:spMk id="4" creationId="{63FC98BC-C57C-4563-88FA-2D79708D99EE}"/>
          </ac:spMkLst>
        </pc:spChg>
        <pc:picChg chg="mod">
          <ac:chgData name="" userId="" providerId="" clId="Web-{ACE702AE-51B5-4DA4-A46E-D0BC7BDA481C}" dt="2019-06-13T07:27:17.204" v="420" actId="14100"/>
          <ac:picMkLst>
            <pc:docMk/>
            <pc:sldMk cId="1108779264" sldId="312"/>
            <ac:picMk id="5" creationId="{00000000-0000-0000-0000-000000000000}"/>
          </ac:picMkLst>
        </pc:picChg>
      </pc:sldChg>
      <pc:sldChg chg="addSp modSp">
        <pc:chgData name="" userId="" providerId="" clId="Web-{ACE702AE-51B5-4DA4-A46E-D0BC7BDA481C}" dt="2019-06-13T07:30:07.657" v="483" actId="1076"/>
        <pc:sldMkLst>
          <pc:docMk/>
          <pc:sldMk cId="142744889" sldId="313"/>
        </pc:sldMkLst>
        <pc:spChg chg="add mod">
          <ac:chgData name="" userId="" providerId="" clId="Web-{ACE702AE-51B5-4DA4-A46E-D0BC7BDA481C}" dt="2019-06-13T07:30:07.657" v="483" actId="1076"/>
          <ac:spMkLst>
            <pc:docMk/>
            <pc:sldMk cId="142744889" sldId="313"/>
            <ac:spMk id="6" creationId="{D7E6D7E5-2EA4-4575-9027-DAF72C7A8D99}"/>
          </ac:spMkLst>
        </pc:spChg>
        <pc:picChg chg="mod">
          <ac:chgData name="" userId="" providerId="" clId="Web-{ACE702AE-51B5-4DA4-A46E-D0BC7BDA481C}" dt="2019-06-13T07:27:24.876" v="424" actId="14100"/>
          <ac:picMkLst>
            <pc:docMk/>
            <pc:sldMk cId="142744889" sldId="313"/>
            <ac:picMk id="4" creationId="{00000000-0000-0000-0000-000000000000}"/>
          </ac:picMkLst>
        </pc:picChg>
      </pc:sldChg>
      <pc:sldChg chg="addSp modSp">
        <pc:chgData name="" userId="" providerId="" clId="Web-{ACE702AE-51B5-4DA4-A46E-D0BC7BDA481C}" dt="2019-06-13T07:29:40.047" v="476" actId="1076"/>
        <pc:sldMkLst>
          <pc:docMk/>
          <pc:sldMk cId="223538211" sldId="314"/>
        </pc:sldMkLst>
        <pc:spChg chg="add mod">
          <ac:chgData name="" userId="" providerId="" clId="Web-{ACE702AE-51B5-4DA4-A46E-D0BC7BDA481C}" dt="2019-06-13T07:29:40.047" v="476" actId="1076"/>
          <ac:spMkLst>
            <pc:docMk/>
            <pc:sldMk cId="223538211" sldId="314"/>
            <ac:spMk id="6" creationId="{6E71853F-9881-44C8-844D-C87AAE2E392E}"/>
          </ac:spMkLst>
        </pc:spChg>
        <pc:picChg chg="mod">
          <ac:chgData name="" userId="" providerId="" clId="Web-{ACE702AE-51B5-4DA4-A46E-D0BC7BDA481C}" dt="2019-06-13T07:27:20.532" v="422" actId="14100"/>
          <ac:picMkLst>
            <pc:docMk/>
            <pc:sldMk cId="223538211" sldId="314"/>
            <ac:picMk id="4" creationId="{00000000-0000-0000-0000-000000000000}"/>
          </ac:picMkLst>
        </pc:picChg>
      </pc:sldChg>
      <pc:sldChg chg="addSp modSp">
        <pc:chgData name="" userId="" providerId="" clId="Web-{ACE702AE-51B5-4DA4-A46E-D0BC7BDA481C}" dt="2019-06-13T07:30:21.422" v="491" actId="1076"/>
        <pc:sldMkLst>
          <pc:docMk/>
          <pc:sldMk cId="1891072153" sldId="315"/>
        </pc:sldMkLst>
        <pc:spChg chg="add mod">
          <ac:chgData name="" userId="" providerId="" clId="Web-{ACE702AE-51B5-4DA4-A46E-D0BC7BDA481C}" dt="2019-06-13T07:30:21.422" v="491" actId="1076"/>
          <ac:spMkLst>
            <pc:docMk/>
            <pc:sldMk cId="1891072153" sldId="315"/>
            <ac:spMk id="6" creationId="{127C76F2-F4C9-447F-8341-A55D1B38EA9E}"/>
          </ac:spMkLst>
        </pc:spChg>
      </pc:sldChg>
      <pc:sldChg chg="addSp modSp">
        <pc:chgData name="" userId="" providerId="" clId="Web-{ACE702AE-51B5-4DA4-A46E-D0BC7BDA481C}" dt="2019-06-13T07:30:35.501" v="497" actId="1076"/>
        <pc:sldMkLst>
          <pc:docMk/>
          <pc:sldMk cId="730497377" sldId="316"/>
        </pc:sldMkLst>
        <pc:spChg chg="add mod">
          <ac:chgData name="" userId="" providerId="" clId="Web-{ACE702AE-51B5-4DA4-A46E-D0BC7BDA481C}" dt="2019-06-13T07:30:35.501" v="497" actId="1076"/>
          <ac:spMkLst>
            <pc:docMk/>
            <pc:sldMk cId="730497377" sldId="316"/>
            <ac:spMk id="6" creationId="{EF676E0E-4A6B-46D4-AD19-5BD5D03D054B}"/>
          </ac:spMkLst>
        </pc:spChg>
        <pc:picChg chg="mod">
          <ac:chgData name="" userId="" providerId="" clId="Web-{ACE702AE-51B5-4DA4-A46E-D0BC7BDA481C}" dt="2019-06-13T07:27:30.969" v="427" actId="14100"/>
          <ac:picMkLst>
            <pc:docMk/>
            <pc:sldMk cId="730497377" sldId="316"/>
            <ac:picMk id="4" creationId="{00000000-0000-0000-0000-000000000000}"/>
          </ac:picMkLst>
        </pc:picChg>
      </pc:sldChg>
      <pc:sldChg chg="addSp modSp">
        <pc:chgData name="" userId="" providerId="" clId="Web-{ACE702AE-51B5-4DA4-A46E-D0BC7BDA481C}" dt="2019-06-13T07:30:46.923" v="510" actId="1076"/>
        <pc:sldMkLst>
          <pc:docMk/>
          <pc:sldMk cId="234083694" sldId="317"/>
        </pc:sldMkLst>
        <pc:spChg chg="add mod">
          <ac:chgData name="" userId="" providerId="" clId="Web-{ACE702AE-51B5-4DA4-A46E-D0BC7BDA481C}" dt="2019-06-13T07:30:46.923" v="510" actId="1076"/>
          <ac:spMkLst>
            <pc:docMk/>
            <pc:sldMk cId="234083694" sldId="317"/>
            <ac:spMk id="6" creationId="{237AE33C-D9C2-4D57-8B46-1530C2DE7C24}"/>
          </ac:spMkLst>
        </pc:spChg>
        <pc:picChg chg="mod">
          <ac:chgData name="" userId="" providerId="" clId="Web-{ACE702AE-51B5-4DA4-A46E-D0BC7BDA481C}" dt="2019-06-13T07:27:34.423" v="429" actId="14100"/>
          <ac:picMkLst>
            <pc:docMk/>
            <pc:sldMk cId="234083694" sldId="317"/>
            <ac:picMk id="4" creationId="{00000000-0000-0000-0000-000000000000}"/>
          </ac:picMkLst>
        </pc:picChg>
      </pc:sldChg>
      <pc:sldChg chg="addSp modSp">
        <pc:chgData name="" userId="" providerId="" clId="Web-{ACE702AE-51B5-4DA4-A46E-D0BC7BDA481C}" dt="2019-06-13T07:31:32.019" v="518" actId="1076"/>
        <pc:sldMkLst>
          <pc:docMk/>
          <pc:sldMk cId="808796894" sldId="318"/>
        </pc:sldMkLst>
        <pc:spChg chg="add mod">
          <ac:chgData name="" userId="" providerId="" clId="Web-{ACE702AE-51B5-4DA4-A46E-D0BC7BDA481C}" dt="2019-06-13T07:31:32.019" v="518" actId="1076"/>
          <ac:spMkLst>
            <pc:docMk/>
            <pc:sldMk cId="808796894" sldId="318"/>
            <ac:spMk id="6" creationId="{D44A615E-0F2B-41C4-8301-5815B0B5A212}"/>
          </ac:spMkLst>
        </pc:spChg>
        <pc:picChg chg="mod">
          <ac:chgData name="" userId="" providerId="" clId="Web-{ACE702AE-51B5-4DA4-A46E-D0BC7BDA481C}" dt="2019-06-13T07:27:37.563" v="431" actId="14100"/>
          <ac:picMkLst>
            <pc:docMk/>
            <pc:sldMk cId="808796894" sldId="318"/>
            <ac:picMk id="4" creationId="{00000000-0000-0000-0000-000000000000}"/>
          </ac:picMkLst>
        </pc:picChg>
      </pc:sldChg>
      <pc:sldChg chg="addSp modSp">
        <pc:chgData name="" userId="" providerId="" clId="Web-{ACE702AE-51B5-4DA4-A46E-D0BC7BDA481C}" dt="2019-06-13T07:32:10.476" v="543" actId="1076"/>
        <pc:sldMkLst>
          <pc:docMk/>
          <pc:sldMk cId="2073662660" sldId="319"/>
        </pc:sldMkLst>
        <pc:spChg chg="add mod">
          <ac:chgData name="" userId="" providerId="" clId="Web-{ACE702AE-51B5-4DA4-A46E-D0BC7BDA481C}" dt="2019-06-13T07:32:10.476" v="543" actId="1076"/>
          <ac:spMkLst>
            <pc:docMk/>
            <pc:sldMk cId="2073662660" sldId="319"/>
            <ac:spMk id="4" creationId="{ACA6F107-2F38-4191-AEFB-C42D11B1D649}"/>
          </ac:spMkLst>
        </pc:spChg>
      </pc:sldChg>
      <pc:sldChg chg="addSp modSp">
        <pc:chgData name="" userId="" providerId="" clId="Web-{ACE702AE-51B5-4DA4-A46E-D0BC7BDA481C}" dt="2019-06-13T07:27:48.376" v="437"/>
        <pc:sldMkLst>
          <pc:docMk/>
          <pc:sldMk cId="1472593780" sldId="320"/>
        </pc:sldMkLst>
        <pc:spChg chg="add">
          <ac:chgData name="" userId="" providerId="" clId="Web-{ACE702AE-51B5-4DA4-A46E-D0BC7BDA481C}" dt="2019-06-13T07:27:48.376" v="437"/>
          <ac:spMkLst>
            <pc:docMk/>
            <pc:sldMk cId="1472593780" sldId="320"/>
            <ac:spMk id="3" creationId="{894530CB-A06E-47E3-A195-C66543BE148E}"/>
          </ac:spMkLst>
        </pc:spChg>
        <pc:picChg chg="mod">
          <ac:chgData name="" userId="" providerId="" clId="Web-{ACE702AE-51B5-4DA4-A46E-D0BC7BDA481C}" dt="2019-06-13T07:27:47.501" v="436" actId="14100"/>
          <ac:picMkLst>
            <pc:docMk/>
            <pc:sldMk cId="1472593780" sldId="320"/>
            <ac:picMk id="5" creationId="{00000000-0000-0000-0000-000000000000}"/>
          </ac:picMkLst>
        </pc:picChg>
      </pc:sldChg>
      <pc:sldChg chg="addSp">
        <pc:chgData name="" userId="" providerId="" clId="Web-{ACE702AE-51B5-4DA4-A46E-D0BC7BDA481C}" dt="2019-06-13T07:27:53.594" v="438"/>
        <pc:sldMkLst>
          <pc:docMk/>
          <pc:sldMk cId="2040611596" sldId="322"/>
        </pc:sldMkLst>
        <pc:spChg chg="add">
          <ac:chgData name="" userId="" providerId="" clId="Web-{ACE702AE-51B5-4DA4-A46E-D0BC7BDA481C}" dt="2019-06-13T07:27:53.594" v="438"/>
          <ac:spMkLst>
            <pc:docMk/>
            <pc:sldMk cId="2040611596" sldId="322"/>
            <ac:spMk id="5" creationId="{F64BC087-85ED-433C-809E-A72459E148EC}"/>
          </ac:spMkLst>
        </pc:spChg>
      </pc:sldChg>
      <pc:sldChg chg="addSp">
        <pc:chgData name="" userId="" providerId="" clId="Web-{ACE702AE-51B5-4DA4-A46E-D0BC7BDA481C}" dt="2019-06-13T07:14:39.954" v="210"/>
        <pc:sldMkLst>
          <pc:docMk/>
          <pc:sldMk cId="2039977747" sldId="323"/>
        </pc:sldMkLst>
        <pc:spChg chg="add">
          <ac:chgData name="" userId="" providerId="" clId="Web-{ACE702AE-51B5-4DA4-A46E-D0BC7BDA481C}" dt="2019-06-13T07:14:39.954" v="210"/>
          <ac:spMkLst>
            <pc:docMk/>
            <pc:sldMk cId="2039977747" sldId="323"/>
            <ac:spMk id="5" creationId="{90518FBA-3B76-41FC-9BEF-A799076A2700}"/>
          </ac:spMkLst>
        </pc:spChg>
      </pc:sldChg>
      <pc:sldChg chg="addSp modSp">
        <pc:chgData name="" userId="" providerId="" clId="Web-{ACE702AE-51B5-4DA4-A46E-D0BC7BDA481C}" dt="2019-06-13T06:56:22.439" v="66" actId="1076"/>
        <pc:sldMkLst>
          <pc:docMk/>
          <pc:sldMk cId="2143779194" sldId="324"/>
        </pc:sldMkLst>
        <pc:spChg chg="add mod">
          <ac:chgData name="" userId="" providerId="" clId="Web-{ACE702AE-51B5-4DA4-A46E-D0BC7BDA481C}" dt="2019-06-13T06:56:22.439" v="66" actId="1076"/>
          <ac:spMkLst>
            <pc:docMk/>
            <pc:sldMk cId="2143779194" sldId="324"/>
            <ac:spMk id="4" creationId="{0D35C752-90E6-492C-8726-7A576389F64A}"/>
          </ac:spMkLst>
        </pc:spChg>
      </pc:sldChg>
      <pc:sldChg chg="addSp">
        <pc:chgData name="" userId="" providerId="" clId="Web-{ACE702AE-51B5-4DA4-A46E-D0BC7BDA481C}" dt="2019-06-13T06:59:31.907" v="83"/>
        <pc:sldMkLst>
          <pc:docMk/>
          <pc:sldMk cId="1397382443" sldId="325"/>
        </pc:sldMkLst>
        <pc:spChg chg="add">
          <ac:chgData name="" userId="" providerId="" clId="Web-{ACE702AE-51B5-4DA4-A46E-D0BC7BDA481C}" dt="2019-06-13T06:59:31.907" v="83"/>
          <ac:spMkLst>
            <pc:docMk/>
            <pc:sldMk cId="1397382443" sldId="325"/>
            <ac:spMk id="5" creationId="{9CB4F4DB-9368-4EF9-B712-AF9169A9D89E}"/>
          </ac:spMkLst>
        </pc:spChg>
      </pc:sldChg>
      <pc:sldChg chg="addSp modSp">
        <pc:chgData name="" userId="" providerId="" clId="Web-{ACE702AE-51B5-4DA4-A46E-D0BC7BDA481C}" dt="2019-06-13T07:07:29.173" v="120" actId="20577"/>
        <pc:sldMkLst>
          <pc:docMk/>
          <pc:sldMk cId="315733897" sldId="326"/>
        </pc:sldMkLst>
        <pc:spChg chg="add mod">
          <ac:chgData name="" userId="" providerId="" clId="Web-{ACE702AE-51B5-4DA4-A46E-D0BC7BDA481C}" dt="2019-06-13T07:07:29.173" v="120" actId="20577"/>
          <ac:spMkLst>
            <pc:docMk/>
            <pc:sldMk cId="315733897" sldId="326"/>
            <ac:spMk id="6" creationId="{4D94F059-F5BB-44AA-8B2E-CAA8E405E27E}"/>
          </ac:spMkLst>
        </pc:spChg>
        <pc:picChg chg="mod">
          <ac:chgData name="" userId="" providerId="" clId="Web-{ACE702AE-51B5-4DA4-A46E-D0BC7BDA481C}" dt="2019-06-13T06:59:54.142" v="88" actId="14100"/>
          <ac:picMkLst>
            <pc:docMk/>
            <pc:sldMk cId="315733897" sldId="326"/>
            <ac:picMk id="4" creationId="{00000000-0000-0000-0000-000000000000}"/>
          </ac:picMkLst>
        </pc:picChg>
      </pc:sldChg>
      <pc:sldChg chg="addSp">
        <pc:chgData name="" userId="" providerId="" clId="Web-{ACE702AE-51B5-4DA4-A46E-D0BC7BDA481C}" dt="2019-06-13T06:59:59.361" v="90"/>
        <pc:sldMkLst>
          <pc:docMk/>
          <pc:sldMk cId="313229200" sldId="327"/>
        </pc:sldMkLst>
        <pc:spChg chg="add">
          <ac:chgData name="" userId="" providerId="" clId="Web-{ACE702AE-51B5-4DA4-A46E-D0BC7BDA481C}" dt="2019-06-13T06:59:59.361" v="90"/>
          <ac:spMkLst>
            <pc:docMk/>
            <pc:sldMk cId="313229200" sldId="327"/>
            <ac:spMk id="5" creationId="{1E7D2200-69C3-4749-83FC-1CECF536DE85}"/>
          </ac:spMkLst>
        </pc:spChg>
      </pc:sldChg>
      <pc:sldChg chg="addSp">
        <pc:chgData name="" userId="" providerId="" clId="Web-{ACE702AE-51B5-4DA4-A46E-D0BC7BDA481C}" dt="2019-06-13T07:00:02.579" v="91"/>
        <pc:sldMkLst>
          <pc:docMk/>
          <pc:sldMk cId="343764217" sldId="328"/>
        </pc:sldMkLst>
        <pc:spChg chg="add">
          <ac:chgData name="" userId="" providerId="" clId="Web-{ACE702AE-51B5-4DA4-A46E-D0BC7BDA481C}" dt="2019-06-13T07:00:02.579" v="91"/>
          <ac:spMkLst>
            <pc:docMk/>
            <pc:sldMk cId="343764217" sldId="328"/>
            <ac:spMk id="5" creationId="{154CB2BC-1A2A-44A1-8659-AB45366E57DF}"/>
          </ac:spMkLst>
        </pc:spChg>
      </pc:sldChg>
      <pc:sldChg chg="addSp">
        <pc:chgData name="" userId="" providerId="" clId="Web-{ACE702AE-51B5-4DA4-A46E-D0BC7BDA481C}" dt="2019-06-13T07:00:05.251" v="92"/>
        <pc:sldMkLst>
          <pc:docMk/>
          <pc:sldMk cId="589774509" sldId="329"/>
        </pc:sldMkLst>
        <pc:spChg chg="add">
          <ac:chgData name="" userId="" providerId="" clId="Web-{ACE702AE-51B5-4DA4-A46E-D0BC7BDA481C}" dt="2019-06-13T07:00:05.251" v="92"/>
          <ac:spMkLst>
            <pc:docMk/>
            <pc:sldMk cId="589774509" sldId="329"/>
            <ac:spMk id="5" creationId="{E2277F22-6040-4DC4-B56B-881A4CB4FE3B}"/>
          </ac:spMkLst>
        </pc:spChg>
      </pc:sldChg>
      <pc:sldChg chg="addSp">
        <pc:chgData name="" userId="" providerId="" clId="Web-{ACE702AE-51B5-4DA4-A46E-D0BC7BDA481C}" dt="2019-06-13T07:12:05.345" v="155"/>
        <pc:sldMkLst>
          <pc:docMk/>
          <pc:sldMk cId="88378136" sldId="330"/>
        </pc:sldMkLst>
        <pc:spChg chg="add">
          <ac:chgData name="" userId="" providerId="" clId="Web-{ACE702AE-51B5-4DA4-A46E-D0BC7BDA481C}" dt="2019-06-13T07:12:05.345" v="155"/>
          <ac:spMkLst>
            <pc:docMk/>
            <pc:sldMk cId="88378136" sldId="330"/>
            <ac:spMk id="5" creationId="{1E9126E9-409B-47E1-87CA-6DD47C9CA7F2}"/>
          </ac:spMkLst>
        </pc:spChg>
      </pc:sldChg>
      <pc:sldChg chg="addSp">
        <pc:chgData name="" userId="" providerId="" clId="Web-{ACE702AE-51B5-4DA4-A46E-D0BC7BDA481C}" dt="2019-06-13T07:12:02.595" v="154"/>
        <pc:sldMkLst>
          <pc:docMk/>
          <pc:sldMk cId="1633550734" sldId="331"/>
        </pc:sldMkLst>
        <pc:spChg chg="add">
          <ac:chgData name="" userId="" providerId="" clId="Web-{ACE702AE-51B5-4DA4-A46E-D0BC7BDA481C}" dt="2019-06-13T07:12:02.595" v="154"/>
          <ac:spMkLst>
            <pc:docMk/>
            <pc:sldMk cId="1633550734" sldId="331"/>
            <ac:spMk id="5" creationId="{B60B016F-3EA7-417E-BC9C-77E454DA8225}"/>
          </ac:spMkLst>
        </pc:spChg>
      </pc:sldChg>
      <pc:sldChg chg="addSp">
        <pc:chgData name="" userId="" providerId="" clId="Web-{ACE702AE-51B5-4DA4-A46E-D0BC7BDA481C}" dt="2019-06-13T07:12:00.939" v="153"/>
        <pc:sldMkLst>
          <pc:docMk/>
          <pc:sldMk cId="803726373" sldId="332"/>
        </pc:sldMkLst>
        <pc:spChg chg="add">
          <ac:chgData name="" userId="" providerId="" clId="Web-{ACE702AE-51B5-4DA4-A46E-D0BC7BDA481C}" dt="2019-06-13T07:12:00.939" v="153"/>
          <ac:spMkLst>
            <pc:docMk/>
            <pc:sldMk cId="803726373" sldId="332"/>
            <ac:spMk id="5" creationId="{C77EF398-DCD1-4D0B-AB21-735AFCB0B48B}"/>
          </ac:spMkLst>
        </pc:spChg>
      </pc:sldChg>
      <pc:sldChg chg="addSp">
        <pc:chgData name="" userId="" providerId="" clId="Web-{ACE702AE-51B5-4DA4-A46E-D0BC7BDA481C}" dt="2019-06-13T07:14:43.985" v="211"/>
        <pc:sldMkLst>
          <pc:docMk/>
          <pc:sldMk cId="1630468206" sldId="333"/>
        </pc:sldMkLst>
        <pc:spChg chg="add">
          <ac:chgData name="" userId="" providerId="" clId="Web-{ACE702AE-51B5-4DA4-A46E-D0BC7BDA481C}" dt="2019-06-13T07:14:43.985" v="211"/>
          <ac:spMkLst>
            <pc:docMk/>
            <pc:sldMk cId="1630468206" sldId="333"/>
            <ac:spMk id="5" creationId="{8624A8BF-5AB5-4AD4-9D7D-A5D68B1C0E7A}"/>
          </ac:spMkLst>
        </pc:spChg>
      </pc:sldChg>
      <pc:sldChg chg="addSp">
        <pc:chgData name="" userId="" providerId="" clId="Web-{ACE702AE-51B5-4DA4-A46E-D0BC7BDA481C}" dt="2019-06-13T07:14:53.267" v="212"/>
        <pc:sldMkLst>
          <pc:docMk/>
          <pc:sldMk cId="61851238" sldId="334"/>
        </pc:sldMkLst>
        <pc:spChg chg="add">
          <ac:chgData name="" userId="" providerId="" clId="Web-{ACE702AE-51B5-4DA4-A46E-D0BC7BDA481C}" dt="2019-06-13T07:14:53.267" v="212"/>
          <ac:spMkLst>
            <pc:docMk/>
            <pc:sldMk cId="61851238" sldId="334"/>
            <ac:spMk id="5" creationId="{9D4EB539-A332-4574-9159-C36A2B6F68E2}"/>
          </ac:spMkLst>
        </pc:spChg>
      </pc:sldChg>
      <pc:sldChg chg="addSp">
        <pc:chgData name="" userId="" providerId="" clId="Web-{ACE702AE-51B5-4DA4-A46E-D0BC7BDA481C}" dt="2019-06-13T07:15:02.688" v="215"/>
        <pc:sldMkLst>
          <pc:docMk/>
          <pc:sldMk cId="2001834688" sldId="335"/>
        </pc:sldMkLst>
        <pc:spChg chg="add">
          <ac:chgData name="" userId="" providerId="" clId="Web-{ACE702AE-51B5-4DA4-A46E-D0BC7BDA481C}" dt="2019-06-13T07:15:02.688" v="215"/>
          <ac:spMkLst>
            <pc:docMk/>
            <pc:sldMk cId="2001834688" sldId="335"/>
            <ac:spMk id="5" creationId="{2C6CB120-6D29-411F-97B7-DCA5921B6E3A}"/>
          </ac:spMkLst>
        </pc:spChg>
      </pc:sldChg>
      <pc:sldChg chg="addSp modSp">
        <pc:chgData name="" userId="" providerId="" clId="Web-{ACE702AE-51B5-4DA4-A46E-D0BC7BDA481C}" dt="2019-06-13T07:18:18.204" v="263" actId="1076"/>
        <pc:sldMkLst>
          <pc:docMk/>
          <pc:sldMk cId="1034253248" sldId="336"/>
        </pc:sldMkLst>
        <pc:spChg chg="add mod">
          <ac:chgData name="" userId="" providerId="" clId="Web-{ACE702AE-51B5-4DA4-A46E-D0BC7BDA481C}" dt="2019-06-13T07:18:18.204" v="263" actId="1076"/>
          <ac:spMkLst>
            <pc:docMk/>
            <pc:sldMk cId="1034253248" sldId="336"/>
            <ac:spMk id="6" creationId="{29AC9977-8634-48B3-9A98-D159042D4ED3}"/>
          </ac:spMkLst>
        </pc:spChg>
        <pc:picChg chg="mod">
          <ac:chgData name="" userId="" providerId="" clId="Web-{ACE702AE-51B5-4DA4-A46E-D0BC7BDA481C}" dt="2019-06-13T07:15:07.610" v="216" actId="14100"/>
          <ac:picMkLst>
            <pc:docMk/>
            <pc:sldMk cId="1034253248" sldId="336"/>
            <ac:picMk id="4" creationId="{00000000-0000-0000-0000-000000000000}"/>
          </ac:picMkLst>
        </pc:picChg>
      </pc:sldChg>
      <pc:sldChg chg="addSp modSp">
        <pc:chgData name="" userId="" providerId="" clId="Web-{ACE702AE-51B5-4DA4-A46E-D0BC7BDA481C}" dt="2019-06-13T07:13:40.563" v="200" actId="1076"/>
        <pc:sldMkLst>
          <pc:docMk/>
          <pc:sldMk cId="1663320319" sldId="337"/>
        </pc:sldMkLst>
        <pc:spChg chg="add mod">
          <ac:chgData name="" userId="" providerId="" clId="Web-{ACE702AE-51B5-4DA4-A46E-D0BC7BDA481C}" dt="2019-06-13T07:13:40.563" v="200" actId="1076"/>
          <ac:spMkLst>
            <pc:docMk/>
            <pc:sldMk cId="1663320319" sldId="337"/>
            <ac:spMk id="5" creationId="{93AEE646-D2A9-4306-958B-D573C6BB392A}"/>
          </ac:spMkLst>
        </pc:spChg>
      </pc:sldChg>
      <pc:sldChg chg="addSp delSp modSp">
        <pc:chgData name="" userId="" providerId="" clId="Web-{ACE702AE-51B5-4DA4-A46E-D0BC7BDA481C}" dt="2019-06-13T07:21:34.141" v="337" actId="1076"/>
        <pc:sldMkLst>
          <pc:docMk/>
          <pc:sldMk cId="450022033" sldId="338"/>
        </pc:sldMkLst>
        <pc:spChg chg="add del mod">
          <ac:chgData name="" userId="" providerId="" clId="Web-{ACE702AE-51B5-4DA4-A46E-D0BC7BDA481C}" dt="2019-06-13T07:20:04.720" v="282"/>
          <ac:spMkLst>
            <pc:docMk/>
            <pc:sldMk cId="450022033" sldId="338"/>
            <ac:spMk id="4" creationId="{CB680D73-24BE-4EE4-946A-9B63CCC9E38C}"/>
          </ac:spMkLst>
        </pc:spChg>
        <pc:spChg chg="add mod">
          <ac:chgData name="" userId="" providerId="" clId="Web-{ACE702AE-51B5-4DA4-A46E-D0BC7BDA481C}" dt="2019-06-13T07:21:34.141" v="337" actId="1076"/>
          <ac:spMkLst>
            <pc:docMk/>
            <pc:sldMk cId="450022033" sldId="338"/>
            <ac:spMk id="7" creationId="{5F855739-E26B-4EC5-A404-65CD67F6E379}"/>
          </ac:spMkLst>
        </pc:spChg>
      </pc:sldChg>
      <pc:sldChg chg="addSp">
        <pc:chgData name="" userId="" providerId="" clId="Web-{ACE702AE-51B5-4DA4-A46E-D0BC7BDA481C}" dt="2019-06-13T07:20:17.751" v="285"/>
        <pc:sldMkLst>
          <pc:docMk/>
          <pc:sldMk cId="221920398" sldId="339"/>
        </pc:sldMkLst>
        <pc:spChg chg="add">
          <ac:chgData name="" userId="" providerId="" clId="Web-{ACE702AE-51B5-4DA4-A46E-D0BC7BDA481C}" dt="2019-06-13T07:20:17.751" v="285"/>
          <ac:spMkLst>
            <pc:docMk/>
            <pc:sldMk cId="221920398" sldId="339"/>
            <ac:spMk id="5" creationId="{09468814-AFD5-448B-AD12-558CEE1DBDF4}"/>
          </ac:spMkLst>
        </pc:spChg>
      </pc:sldChg>
      <pc:sldChg chg="addSp">
        <pc:chgData name="" userId="" providerId="" clId="Web-{ACE702AE-51B5-4DA4-A46E-D0BC7BDA481C}" dt="2019-06-13T07:20:19.626" v="286"/>
        <pc:sldMkLst>
          <pc:docMk/>
          <pc:sldMk cId="801245112" sldId="340"/>
        </pc:sldMkLst>
        <pc:spChg chg="add">
          <ac:chgData name="" userId="" providerId="" clId="Web-{ACE702AE-51B5-4DA4-A46E-D0BC7BDA481C}" dt="2019-06-13T07:20:19.626" v="286"/>
          <ac:spMkLst>
            <pc:docMk/>
            <pc:sldMk cId="801245112" sldId="340"/>
            <ac:spMk id="7" creationId="{F83D9BAA-6355-4CC1-9A08-0364E34D2371}"/>
          </ac:spMkLst>
        </pc:spChg>
      </pc:sldChg>
      <pc:sldChg chg="addSp">
        <pc:chgData name="" userId="" providerId="" clId="Web-{ACE702AE-51B5-4DA4-A46E-D0BC7BDA481C}" dt="2019-06-13T07:22:15.423" v="338"/>
        <pc:sldMkLst>
          <pc:docMk/>
          <pc:sldMk cId="1555771163" sldId="341"/>
        </pc:sldMkLst>
        <pc:spChg chg="add">
          <ac:chgData name="" userId="" providerId="" clId="Web-{ACE702AE-51B5-4DA4-A46E-D0BC7BDA481C}" dt="2019-06-13T07:22:15.423" v="338"/>
          <ac:spMkLst>
            <pc:docMk/>
            <pc:sldMk cId="1555771163" sldId="341"/>
            <ac:spMk id="2" creationId="{53311953-8558-4874-9F23-C3E8B29430A9}"/>
          </ac:spMkLst>
        </pc:spChg>
      </pc:sldChg>
      <pc:sldChg chg="addSp modSp">
        <pc:chgData name="" userId="" providerId="" clId="Web-{ACE702AE-51B5-4DA4-A46E-D0BC7BDA481C}" dt="2019-06-13T07:19:45.516" v="276" actId="1076"/>
        <pc:sldMkLst>
          <pc:docMk/>
          <pc:sldMk cId="1316481533" sldId="342"/>
        </pc:sldMkLst>
        <pc:spChg chg="add mod">
          <ac:chgData name="" userId="" providerId="" clId="Web-{ACE702AE-51B5-4DA4-A46E-D0BC7BDA481C}" dt="2019-06-13T07:19:45.516" v="276" actId="1076"/>
          <ac:spMkLst>
            <pc:docMk/>
            <pc:sldMk cId="1316481533" sldId="342"/>
            <ac:spMk id="4" creationId="{807F4F0C-DE29-4ACC-95ED-4EA2F1188714}"/>
          </ac:spMkLst>
        </pc:spChg>
      </pc:sldChg>
      <pc:sldChg chg="addSp delSp modSp">
        <pc:chgData name="" userId="" providerId="" clId="Web-{ACE702AE-51B5-4DA4-A46E-D0BC7BDA481C}" dt="2019-06-13T07:21:05.563" v="314" actId="1076"/>
        <pc:sldMkLst>
          <pc:docMk/>
          <pc:sldMk cId="124113322" sldId="344"/>
        </pc:sldMkLst>
        <pc:spChg chg="add del mod">
          <ac:chgData name="" userId="" providerId="" clId="Web-{ACE702AE-51B5-4DA4-A46E-D0BC7BDA481C}" dt="2019-06-13T07:20:00.907" v="281"/>
          <ac:spMkLst>
            <pc:docMk/>
            <pc:sldMk cId="124113322" sldId="344"/>
            <ac:spMk id="2" creationId="{BA35245B-AEDC-40CF-BB4A-69C900FA1687}"/>
          </ac:spMkLst>
        </pc:spChg>
        <pc:spChg chg="add mod">
          <ac:chgData name="" userId="" providerId="" clId="Web-{ACE702AE-51B5-4DA4-A46E-D0BC7BDA481C}" dt="2019-06-13T07:21:05.563" v="314" actId="1076"/>
          <ac:spMkLst>
            <pc:docMk/>
            <pc:sldMk cId="124113322" sldId="344"/>
            <ac:spMk id="3" creationId="{28EF3006-793D-4D58-A7FB-AF38CE62D763}"/>
          </ac:spMkLst>
        </pc:spChg>
      </pc:sldChg>
      <pc:sldChg chg="addSp">
        <pc:chgData name="" userId="" providerId="" clId="Web-{ACE702AE-51B5-4DA4-A46E-D0BC7BDA481C}" dt="2019-06-13T07:06:40.610" v="93"/>
        <pc:sldMkLst>
          <pc:docMk/>
          <pc:sldMk cId="1688305965" sldId="373"/>
        </pc:sldMkLst>
        <pc:spChg chg="add">
          <ac:chgData name="" userId="" providerId="" clId="Web-{ACE702AE-51B5-4DA4-A46E-D0BC7BDA481C}" dt="2019-06-13T07:06:40.610" v="93"/>
          <ac:spMkLst>
            <pc:docMk/>
            <pc:sldMk cId="1688305965" sldId="373"/>
            <ac:spMk id="5" creationId="{BAD8E5B0-6D6F-4DCA-8B65-C5BFA73DB4F9}"/>
          </ac:spMkLst>
        </pc:spChg>
      </pc:sldChg>
      <pc:sldChg chg="addSp">
        <pc:chgData name="" userId="" providerId="" clId="Web-{ACE702AE-51B5-4DA4-A46E-D0BC7BDA481C}" dt="2019-06-13T07:11:12.610" v="123"/>
        <pc:sldMkLst>
          <pc:docMk/>
          <pc:sldMk cId="1526076487" sldId="374"/>
        </pc:sldMkLst>
        <pc:spChg chg="add">
          <ac:chgData name="" userId="" providerId="" clId="Web-{ACE702AE-51B5-4DA4-A46E-D0BC7BDA481C}" dt="2019-06-13T07:11:12.610" v="123"/>
          <ac:spMkLst>
            <pc:docMk/>
            <pc:sldMk cId="1526076487" sldId="374"/>
            <ac:spMk id="5" creationId="{E7640B19-92EA-48E9-AFE2-6B0802E48918}"/>
          </ac:spMkLst>
        </pc:spChg>
      </pc:sldChg>
      <pc:sldChg chg="addSp modSp">
        <pc:chgData name="" userId="" providerId="" clId="Web-{ACE702AE-51B5-4DA4-A46E-D0BC7BDA481C}" dt="2019-06-13T07:13:22.470" v="193" actId="20577"/>
        <pc:sldMkLst>
          <pc:docMk/>
          <pc:sldMk cId="131500686" sldId="375"/>
        </pc:sldMkLst>
        <pc:spChg chg="add mod">
          <ac:chgData name="" userId="" providerId="" clId="Web-{ACE702AE-51B5-4DA4-A46E-D0BC7BDA481C}" dt="2019-06-13T07:13:22.470" v="193" actId="20577"/>
          <ac:spMkLst>
            <pc:docMk/>
            <pc:sldMk cId="131500686" sldId="375"/>
            <ac:spMk id="3" creationId="{D24101AD-A5D1-4EF5-BEA8-177F446F21F1}"/>
          </ac:spMkLst>
        </pc:spChg>
      </pc:sldChg>
      <pc:sldChg chg="addSp modSp">
        <pc:chgData name="" userId="" providerId="" clId="Web-{ACE702AE-51B5-4DA4-A46E-D0BC7BDA481C}" dt="2019-06-13T07:26:58.923" v="415"/>
        <pc:sldMkLst>
          <pc:docMk/>
          <pc:sldMk cId="966474506" sldId="376"/>
        </pc:sldMkLst>
        <pc:spChg chg="add">
          <ac:chgData name="" userId="" providerId="" clId="Web-{ACE702AE-51B5-4DA4-A46E-D0BC7BDA481C}" dt="2019-06-13T07:26:58.923" v="415"/>
          <ac:spMkLst>
            <pc:docMk/>
            <pc:sldMk cId="966474506" sldId="376"/>
            <ac:spMk id="4" creationId="{E547AF0F-1D7B-4361-A78A-E6C0F3AB3F96}"/>
          </ac:spMkLst>
        </pc:spChg>
        <pc:picChg chg="mod">
          <ac:chgData name="" userId="" providerId="" clId="Web-{ACE702AE-51B5-4DA4-A46E-D0BC7BDA481C}" dt="2019-06-13T07:26:54.563" v="414" actId="14100"/>
          <ac:picMkLst>
            <pc:docMk/>
            <pc:sldMk cId="966474506" sldId="376"/>
            <ac:picMk id="8" creationId="{00000000-0000-0000-0000-000000000000}"/>
          </ac:picMkLst>
        </pc:picChg>
      </pc:sldChg>
      <pc:sldChg chg="addSp modSp">
        <pc:chgData name="" userId="" providerId="" clId="Web-{ACE702AE-51B5-4DA4-A46E-D0BC7BDA481C}" dt="2019-06-13T07:31:58.597" v="531" actId="1076"/>
        <pc:sldMkLst>
          <pc:docMk/>
          <pc:sldMk cId="1630795785" sldId="378"/>
        </pc:sldMkLst>
        <pc:spChg chg="add mod">
          <ac:chgData name="" userId="" providerId="" clId="Web-{ACE702AE-51B5-4DA4-A46E-D0BC7BDA481C}" dt="2019-06-13T07:31:58.597" v="531" actId="1076"/>
          <ac:spMkLst>
            <pc:docMk/>
            <pc:sldMk cId="1630795785" sldId="378"/>
            <ac:spMk id="6" creationId="{B83C1B47-AF6F-4908-AFC1-22E8A5BCC37A}"/>
          </ac:spMkLst>
        </pc:spChg>
        <pc:picChg chg="mod">
          <ac:chgData name="" userId="" providerId="" clId="Web-{ACE702AE-51B5-4DA4-A46E-D0BC7BDA481C}" dt="2019-06-13T07:27:40.673" v="433" actId="1076"/>
          <ac:picMkLst>
            <pc:docMk/>
            <pc:sldMk cId="1630795785" sldId="378"/>
            <ac:picMk id="4" creationId="{00000000-0000-0000-0000-000000000000}"/>
          </ac:picMkLst>
        </pc:picChg>
      </pc:sldChg>
      <pc:sldChg chg="addSp modSp">
        <pc:chgData name="" userId="" providerId="" clId="Web-{ACE702AE-51B5-4DA4-A46E-D0BC7BDA481C}" dt="2019-06-13T07:18:11.079" v="260" actId="20577"/>
        <pc:sldMkLst>
          <pc:docMk/>
          <pc:sldMk cId="933766949" sldId="380"/>
        </pc:sldMkLst>
        <pc:spChg chg="add mod">
          <ac:chgData name="" userId="" providerId="" clId="Web-{ACE702AE-51B5-4DA4-A46E-D0BC7BDA481C}" dt="2019-06-13T07:18:11.079" v="260" actId="20577"/>
          <ac:spMkLst>
            <pc:docMk/>
            <pc:sldMk cId="933766949" sldId="380"/>
            <ac:spMk id="6" creationId="{9AD359B7-23ED-477A-B538-5D6673E914C2}"/>
          </ac:spMkLst>
        </pc:spChg>
        <pc:picChg chg="mod">
          <ac:chgData name="" userId="" providerId="" clId="Web-{ACE702AE-51B5-4DA4-A46E-D0BC7BDA481C}" dt="2019-06-13T07:14:58.235" v="213" actId="14100"/>
          <ac:picMkLst>
            <pc:docMk/>
            <pc:sldMk cId="933766949" sldId="380"/>
            <ac:picMk id="4" creationId="{00000000-0000-0000-0000-000000000000}"/>
          </ac:picMkLst>
        </pc:picChg>
      </pc:sldChg>
      <pc:sldChg chg="addSp modSp">
        <pc:chgData name="" userId="" providerId="" clId="Web-{ACE702AE-51B5-4DA4-A46E-D0BC7BDA481C}" dt="2019-06-13T07:11:52.751" v="150"/>
        <pc:sldMkLst>
          <pc:docMk/>
          <pc:sldMk cId="1356337024" sldId="381"/>
        </pc:sldMkLst>
        <pc:spChg chg="add">
          <ac:chgData name="" userId="" providerId="" clId="Web-{ACE702AE-51B5-4DA4-A46E-D0BC7BDA481C}" dt="2019-06-13T07:11:52.751" v="150"/>
          <ac:spMkLst>
            <pc:docMk/>
            <pc:sldMk cId="1356337024" sldId="381"/>
            <ac:spMk id="6" creationId="{E5187AC3-BC44-4FAA-8040-CB5D35AD6A94}"/>
          </ac:spMkLst>
        </pc:spChg>
        <pc:picChg chg="mod">
          <ac:chgData name="" userId="" providerId="" clId="Web-{ACE702AE-51B5-4DA4-A46E-D0BC7BDA481C}" dt="2019-06-13T07:11:51.517" v="149" actId="1076"/>
          <ac:picMkLst>
            <pc:docMk/>
            <pc:sldMk cId="1356337024" sldId="381"/>
            <ac:picMk id="4" creationId="{00000000-0000-0000-0000-000000000000}"/>
          </ac:picMkLst>
        </pc:picChg>
      </pc:sldChg>
      <pc:sldChg chg="addSp modSp">
        <pc:chgData name="" userId="" providerId="" clId="Web-{ACE702AE-51B5-4DA4-A46E-D0BC7BDA481C}" dt="2019-06-13T07:18:30.626" v="267"/>
        <pc:sldMkLst>
          <pc:docMk/>
          <pc:sldMk cId="1260274512" sldId="382"/>
        </pc:sldMkLst>
        <pc:spChg chg="add mod">
          <ac:chgData name="" userId="" providerId="" clId="Web-{ACE702AE-51B5-4DA4-A46E-D0BC7BDA481C}" dt="2019-06-13T07:18:29.860" v="264" actId="20577"/>
          <ac:spMkLst>
            <pc:docMk/>
            <pc:sldMk cId="1260274512" sldId="382"/>
            <ac:spMk id="7" creationId="{E4B354E1-EB1D-443B-979F-C2E9C73E0C9B}"/>
          </ac:spMkLst>
        </pc:spChg>
        <pc:spChg chg="add">
          <ac:chgData name="" userId="" providerId="" clId="Web-{ACE702AE-51B5-4DA4-A46E-D0BC7BDA481C}" dt="2019-06-13T07:18:30.626" v="267"/>
          <ac:spMkLst>
            <pc:docMk/>
            <pc:sldMk cId="1260274512" sldId="382"/>
            <ac:spMk id="9" creationId="{5B7E9AA4-C726-4DE1-855D-2E8D285143E4}"/>
          </ac:spMkLst>
        </pc:spChg>
        <pc:picChg chg="mod">
          <ac:chgData name="" userId="" providerId="" clId="Web-{ACE702AE-51B5-4DA4-A46E-D0BC7BDA481C}" dt="2019-06-13T07:15:11.438" v="218" actId="14100"/>
          <ac:picMkLst>
            <pc:docMk/>
            <pc:sldMk cId="1260274512" sldId="382"/>
            <ac:picMk id="4" creationId="{00000000-0000-0000-0000-000000000000}"/>
          </ac:picMkLst>
        </pc:picChg>
      </pc:sldChg>
      <pc:sldChg chg="modSp add">
        <pc:chgData name="" userId="" providerId="" clId="Web-{ACE702AE-51B5-4DA4-A46E-D0BC7BDA481C}" dt="2019-06-13T06:53:50.048" v="10" actId="20577"/>
        <pc:sldMkLst>
          <pc:docMk/>
          <pc:sldMk cId="3349381742" sldId="614"/>
        </pc:sldMkLst>
        <pc:spChg chg="mod">
          <ac:chgData name="" userId="" providerId="" clId="Web-{ACE702AE-51B5-4DA4-A46E-D0BC7BDA481C}" dt="2019-06-13T06:53:50.048" v="10" actId="20577"/>
          <ac:spMkLst>
            <pc:docMk/>
            <pc:sldMk cId="3349381742" sldId="614"/>
            <ac:spMk id="3" creationId="{81AA42B6-2E8B-CB46-AF71-881173799392}"/>
          </ac:spMkLst>
        </pc:spChg>
      </pc:sldChg>
      <pc:sldChg chg="modSp add">
        <pc:chgData name="" userId="" providerId="" clId="Web-{ACE702AE-51B5-4DA4-A46E-D0BC7BDA481C}" dt="2019-06-13T06:53:43.189" v="7" actId="20577"/>
        <pc:sldMkLst>
          <pc:docMk/>
          <pc:sldMk cId="3022275295" sldId="615"/>
        </pc:sldMkLst>
        <pc:spChg chg="mod">
          <ac:chgData name="" userId="" providerId="" clId="Web-{ACE702AE-51B5-4DA4-A46E-D0BC7BDA481C}" dt="2019-06-13T06:53:43.189" v="7" actId="20577"/>
          <ac:spMkLst>
            <pc:docMk/>
            <pc:sldMk cId="3022275295" sldId="615"/>
            <ac:spMk id="3" creationId="{81AA42B6-2E8B-CB46-AF71-881173799392}"/>
          </ac:spMkLst>
        </pc:spChg>
      </pc:sldChg>
      <pc:sldChg chg="modSp add">
        <pc:chgData name="" userId="" providerId="" clId="Web-{ACE702AE-51B5-4DA4-A46E-D0BC7BDA481C}" dt="2019-06-13T06:53:37.189" v="5" actId="20577"/>
        <pc:sldMkLst>
          <pc:docMk/>
          <pc:sldMk cId="297138231" sldId="616"/>
        </pc:sldMkLst>
        <pc:spChg chg="mod">
          <ac:chgData name="" userId="" providerId="" clId="Web-{ACE702AE-51B5-4DA4-A46E-D0BC7BDA481C}" dt="2019-06-13T06:53:37.189" v="5" actId="20577"/>
          <ac:spMkLst>
            <pc:docMk/>
            <pc:sldMk cId="297138231" sldId="616"/>
            <ac:spMk id="3" creationId="{81AA42B6-2E8B-CB46-AF71-8811737993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CA6A7-B354-144A-8BC3-0FF2EE4B67CF}" type="datetimeFigureOut">
              <a:rPr kumimoji="1" lang="zh-TW" altLang="en-US" smtClean="0"/>
              <a:t>2021/11/11</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F47CA-BD7A-914A-ABF9-4DC4B9918F44}" type="slidenum">
              <a:rPr kumimoji="1" lang="zh-TW" altLang="en-US" smtClean="0"/>
              <a:t>‹#›</a:t>
            </a:fld>
            <a:endParaRPr kumimoji="1" lang="zh-TW" altLang="en-US"/>
          </a:p>
        </p:txBody>
      </p:sp>
    </p:spTree>
    <p:extLst>
      <p:ext uri="{BB962C8B-B14F-4D97-AF65-F5344CB8AC3E}">
        <p14:creationId xmlns:p14="http://schemas.microsoft.com/office/powerpoint/2010/main" val="45366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12</a:t>
            </a:fld>
            <a:endParaRPr kumimoji="1" lang="zh-TW" altLang="en-US"/>
          </a:p>
        </p:txBody>
      </p:sp>
    </p:spTree>
    <p:extLst>
      <p:ext uri="{BB962C8B-B14F-4D97-AF65-F5344CB8AC3E}">
        <p14:creationId xmlns:p14="http://schemas.microsoft.com/office/powerpoint/2010/main" val="3122989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83</a:t>
            </a:fld>
            <a:endParaRPr kumimoji="1" lang="zh-TW" altLang="en-US"/>
          </a:p>
        </p:txBody>
      </p:sp>
    </p:spTree>
    <p:extLst>
      <p:ext uri="{BB962C8B-B14F-4D97-AF65-F5344CB8AC3E}">
        <p14:creationId xmlns:p14="http://schemas.microsoft.com/office/powerpoint/2010/main" val="334608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13</a:t>
            </a:fld>
            <a:endParaRPr kumimoji="1" lang="zh-TW" altLang="en-US"/>
          </a:p>
        </p:txBody>
      </p:sp>
    </p:spTree>
    <p:extLst>
      <p:ext uri="{BB962C8B-B14F-4D97-AF65-F5344CB8AC3E}">
        <p14:creationId xmlns:p14="http://schemas.microsoft.com/office/powerpoint/2010/main" val="120101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15</a:t>
            </a:fld>
            <a:endParaRPr kumimoji="1" lang="zh-TW" altLang="en-US"/>
          </a:p>
        </p:txBody>
      </p:sp>
    </p:spTree>
    <p:extLst>
      <p:ext uri="{BB962C8B-B14F-4D97-AF65-F5344CB8AC3E}">
        <p14:creationId xmlns:p14="http://schemas.microsoft.com/office/powerpoint/2010/main" val="130934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27</a:t>
            </a:fld>
            <a:endParaRPr kumimoji="1" lang="zh-TW" altLang="en-US"/>
          </a:p>
        </p:txBody>
      </p:sp>
    </p:spTree>
    <p:extLst>
      <p:ext uri="{BB962C8B-B14F-4D97-AF65-F5344CB8AC3E}">
        <p14:creationId xmlns:p14="http://schemas.microsoft.com/office/powerpoint/2010/main" val="298275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42</a:t>
            </a:fld>
            <a:endParaRPr kumimoji="1" lang="zh-TW" altLang="en-US"/>
          </a:p>
        </p:txBody>
      </p:sp>
    </p:spTree>
    <p:extLst>
      <p:ext uri="{BB962C8B-B14F-4D97-AF65-F5344CB8AC3E}">
        <p14:creationId xmlns:p14="http://schemas.microsoft.com/office/powerpoint/2010/main" val="148649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B3EF47CA-BD7A-914A-ABF9-4DC4B9918F44}" type="slidenum">
              <a:rPr kumimoji="1" lang="zh-TW" altLang="en-US" smtClean="0"/>
              <a:t>50</a:t>
            </a:fld>
            <a:endParaRPr kumimoji="1" lang="zh-TW" altLang="en-US"/>
          </a:p>
        </p:txBody>
      </p:sp>
    </p:spTree>
    <p:extLst>
      <p:ext uri="{BB962C8B-B14F-4D97-AF65-F5344CB8AC3E}">
        <p14:creationId xmlns:p14="http://schemas.microsoft.com/office/powerpoint/2010/main" val="38810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54</a:t>
            </a:fld>
            <a:endParaRPr kumimoji="1" lang="zh-TW" altLang="en-US"/>
          </a:p>
        </p:txBody>
      </p:sp>
    </p:spTree>
    <p:extLst>
      <p:ext uri="{BB962C8B-B14F-4D97-AF65-F5344CB8AC3E}">
        <p14:creationId xmlns:p14="http://schemas.microsoft.com/office/powerpoint/2010/main" val="178692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63</a:t>
            </a:fld>
            <a:endParaRPr kumimoji="1" lang="zh-TW" altLang="en-US"/>
          </a:p>
        </p:txBody>
      </p:sp>
    </p:spTree>
    <p:extLst>
      <p:ext uri="{BB962C8B-B14F-4D97-AF65-F5344CB8AC3E}">
        <p14:creationId xmlns:p14="http://schemas.microsoft.com/office/powerpoint/2010/main" val="33430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B3EF47CA-BD7A-914A-ABF9-4DC4B9918F44}" type="slidenum">
              <a:rPr kumimoji="1" lang="zh-TW" altLang="en-US" smtClean="0"/>
              <a:t>66</a:t>
            </a:fld>
            <a:endParaRPr kumimoji="1" lang="zh-TW" altLang="en-US"/>
          </a:p>
        </p:txBody>
      </p:sp>
    </p:spTree>
    <p:extLst>
      <p:ext uri="{BB962C8B-B14F-4D97-AF65-F5344CB8AC3E}">
        <p14:creationId xmlns:p14="http://schemas.microsoft.com/office/powerpoint/2010/main" val="339942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bg>
      <p:bgPr>
        <a:gradFill>
          <a:gsLst>
            <a:gs pos="0">
              <a:schemeClr val="accent5">
                <a:lumMod val="75000"/>
              </a:schemeClr>
            </a:gs>
            <a:gs pos="100000">
              <a:schemeClr val="accent1">
                <a:lumMod val="5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28546A-D34C-B945-A6CB-40A39E2F63D8}"/>
              </a:ext>
            </a:extLst>
          </p:cNvPr>
          <p:cNvSpPr>
            <a:spLocks noGrp="1"/>
          </p:cNvSpPr>
          <p:nvPr>
            <p:ph type="ctrTitle"/>
          </p:nvPr>
        </p:nvSpPr>
        <p:spPr>
          <a:xfrm>
            <a:off x="1143000" y="1122363"/>
            <a:ext cx="6858000" cy="2387600"/>
          </a:xfrm>
        </p:spPr>
        <p:txBody>
          <a:bodyPr anchor="b"/>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02EC1CC5-89BF-2A4F-94A0-65005E1830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EEFCF7DF-C4D5-C143-BE83-1512DEF4AB20}"/>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CDA72482-F973-A84D-8A97-575788A0BA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99F0712-2439-E341-980B-05EA400E2C48}"/>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8" name="群組 7">
            <a:extLst>
              <a:ext uri="{FF2B5EF4-FFF2-40B4-BE49-F238E27FC236}">
                <a16:creationId xmlns:a16="http://schemas.microsoft.com/office/drawing/2014/main" id="{9DB0B007-63A2-0849-B1A5-F27F32B4C05F}"/>
              </a:ext>
            </a:extLst>
          </p:cNvPr>
          <p:cNvGrpSpPr>
            <a:grpSpLocks noChangeAspect="1"/>
          </p:cNvGrpSpPr>
          <p:nvPr/>
        </p:nvGrpSpPr>
        <p:grpSpPr>
          <a:xfrm>
            <a:off x="189953" y="6477986"/>
            <a:ext cx="8713893" cy="283374"/>
            <a:chOff x="189953" y="266412"/>
            <a:chExt cx="9253893" cy="300939"/>
          </a:xfrm>
        </p:grpSpPr>
        <p:pic>
          <p:nvPicPr>
            <p:cNvPr id="9" name="圖片 8">
              <a:extLst>
                <a:ext uri="{FF2B5EF4-FFF2-40B4-BE49-F238E27FC236}">
                  <a16:creationId xmlns:a16="http://schemas.microsoft.com/office/drawing/2014/main" id="{8CA0BC6D-1E6B-B44C-BFB5-55B0BFD35B5C}"/>
                </a:ext>
              </a:extLst>
            </p:cNvPr>
            <p:cNvPicPr>
              <a:picLocks noChangeAspect="1"/>
            </p:cNvPicPr>
            <p:nvPr/>
          </p:nvPicPr>
          <p:blipFill>
            <a:blip r:embed="rId2">
              <a:alphaModFix amt="31000"/>
            </a:blip>
            <a:stretch>
              <a:fillRect/>
            </a:stretch>
          </p:blipFill>
          <p:spPr>
            <a:xfrm>
              <a:off x="189953" y="266412"/>
              <a:ext cx="4557649" cy="300013"/>
            </a:xfrm>
            <a:prstGeom prst="rect">
              <a:avLst/>
            </a:prstGeom>
          </p:spPr>
        </p:pic>
        <p:pic>
          <p:nvPicPr>
            <p:cNvPr id="10" name="圖片 9">
              <a:extLst>
                <a:ext uri="{FF2B5EF4-FFF2-40B4-BE49-F238E27FC236}">
                  <a16:creationId xmlns:a16="http://schemas.microsoft.com/office/drawing/2014/main" id="{6C000012-0A3F-504C-9148-EB03A250722B}"/>
                </a:ext>
              </a:extLst>
            </p:cNvPr>
            <p:cNvPicPr>
              <a:picLocks noChangeAspect="1"/>
            </p:cNvPicPr>
            <p:nvPr/>
          </p:nvPicPr>
          <p:blipFill>
            <a:blip r:embed="rId2">
              <a:alphaModFix amt="31000"/>
            </a:blip>
            <a:stretch>
              <a:fillRect/>
            </a:stretch>
          </p:blipFill>
          <p:spPr>
            <a:xfrm rot="10800000">
              <a:off x="4886197" y="267338"/>
              <a:ext cx="4557649" cy="300013"/>
            </a:xfrm>
            <a:prstGeom prst="rect">
              <a:avLst/>
            </a:prstGeom>
          </p:spPr>
        </p:pic>
      </p:grpSp>
    </p:spTree>
    <p:extLst>
      <p:ext uri="{BB962C8B-B14F-4D97-AF65-F5344CB8AC3E}">
        <p14:creationId xmlns:p14="http://schemas.microsoft.com/office/powerpoint/2010/main" val="7375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D10C59-72F8-CC41-A7E1-208E34266F06}"/>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B8F0DF2E-FAC8-9645-8E20-4AEFB9C7C1D6}"/>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68FDA8FF-6DF5-9A4C-B7E1-BB3F565A512E}"/>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D1F05554-522D-7F4B-8D52-DE6C488C0F2A}"/>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DF49687-6383-5848-A385-64FC6A96652E}"/>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180682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0CF6F88-F079-FA42-B319-6FC67C086F08}"/>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8724B613-2C07-1742-9181-596AB0E5CAF0}"/>
              </a:ext>
            </a:extLst>
          </p:cNvPr>
          <p:cNvSpPr>
            <a:spLocks noGrp="1"/>
          </p:cNvSpPr>
          <p:nvPr>
            <p:ph type="body" orient="vert" idx="1"/>
          </p:nvPr>
        </p:nvSpPr>
        <p:spPr>
          <a:xfrm>
            <a:off x="628650" y="365125"/>
            <a:ext cx="58007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46E2F3DF-797D-4848-BADB-02D687E7EE3F}"/>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BD11951E-37A5-A54A-AC20-16357530904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9A9DFBC2-0EF7-8241-AD98-DFCED1430108}"/>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325570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rgbClr val="6B412B"/>
            </a:gs>
            <a:gs pos="100000">
              <a:srgbClr val="412015"/>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E3634-4C72-374B-A5C6-683B59FC0729}"/>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68277F37-4C65-3249-97B5-FE2425DCE5B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AD667ED1-1773-7641-AE58-74D047F27632}"/>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5" name="頁尾版面配置區 4">
            <a:extLst>
              <a:ext uri="{FF2B5EF4-FFF2-40B4-BE49-F238E27FC236}">
                <a16:creationId xmlns:a16="http://schemas.microsoft.com/office/drawing/2014/main" id="{CE3DDD0E-0F27-9B47-9E7D-5A80A4986FB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876FA92-AC84-5C47-A292-157F7F87BD3C}"/>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7" name="群組 6">
            <a:extLst>
              <a:ext uri="{FF2B5EF4-FFF2-40B4-BE49-F238E27FC236}">
                <a16:creationId xmlns:a16="http://schemas.microsoft.com/office/drawing/2014/main" id="{CCB0FD55-F9E6-E647-AC5E-7ACF4B51DD4C}"/>
              </a:ext>
            </a:extLst>
          </p:cNvPr>
          <p:cNvGrpSpPr>
            <a:grpSpLocks noChangeAspect="1"/>
          </p:cNvGrpSpPr>
          <p:nvPr/>
        </p:nvGrpSpPr>
        <p:grpSpPr>
          <a:xfrm>
            <a:off x="189953" y="6477986"/>
            <a:ext cx="8713893" cy="283374"/>
            <a:chOff x="189953" y="266412"/>
            <a:chExt cx="9253893" cy="300939"/>
          </a:xfrm>
        </p:grpSpPr>
        <p:pic>
          <p:nvPicPr>
            <p:cNvPr id="8" name="圖片 7">
              <a:extLst>
                <a:ext uri="{FF2B5EF4-FFF2-40B4-BE49-F238E27FC236}">
                  <a16:creationId xmlns:a16="http://schemas.microsoft.com/office/drawing/2014/main" id="{F4F1ED56-0265-644F-BF81-91860DD34893}"/>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a:off x="189953" y="266412"/>
              <a:ext cx="4557649" cy="300013"/>
            </a:xfrm>
            <a:prstGeom prst="rect">
              <a:avLst/>
            </a:prstGeom>
          </p:spPr>
        </p:pic>
        <p:pic>
          <p:nvPicPr>
            <p:cNvPr id="9" name="圖片 8">
              <a:extLst>
                <a:ext uri="{FF2B5EF4-FFF2-40B4-BE49-F238E27FC236}">
                  <a16:creationId xmlns:a16="http://schemas.microsoft.com/office/drawing/2014/main" id="{C9CFEC80-E27B-3342-B224-EDC632C62AAD}"/>
                </a:ext>
              </a:extLst>
            </p:cNvPr>
            <p:cNvPicPr>
              <a:picLocks noChangeAspect="1"/>
            </p:cNvPicPr>
            <p:nvPr/>
          </p:nvPicPr>
          <p:blipFill>
            <a:blip r:embed="rId2">
              <a:alphaModFix amt="31000"/>
              <a:duotone>
                <a:prstClr val="black"/>
                <a:srgbClr val="D9C3A5">
                  <a:tint val="50000"/>
                  <a:satMod val="180000"/>
                </a:srgbClr>
              </a:duotone>
            </a:blip>
            <a:stretch>
              <a:fillRect/>
            </a:stretch>
          </p:blipFill>
          <p:spPr>
            <a:xfrm rot="10800000">
              <a:off x="4886197" y="267338"/>
              <a:ext cx="4557649" cy="300013"/>
            </a:xfrm>
            <a:prstGeom prst="rect">
              <a:avLst/>
            </a:prstGeom>
          </p:spPr>
        </p:pic>
      </p:grpSp>
    </p:spTree>
    <p:extLst>
      <p:ext uri="{BB962C8B-B14F-4D97-AF65-F5344CB8AC3E}">
        <p14:creationId xmlns:p14="http://schemas.microsoft.com/office/powerpoint/2010/main" val="394018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B769AE-E774-7944-A41D-5FCE140F3049}"/>
              </a:ext>
            </a:extLst>
          </p:cNvPr>
          <p:cNvSpPr>
            <a:spLocks noGrp="1"/>
          </p:cNvSpPr>
          <p:nvPr>
            <p:ph type="title"/>
          </p:nvPr>
        </p:nvSpPr>
        <p:spPr/>
        <p:txBody>
          <a:bodyPr/>
          <a:lstStyle>
            <a:lvl1pPr>
              <a:defRPr>
                <a:solidFill>
                  <a:srgbClr val="6B412B"/>
                </a:solidFill>
              </a:defRPr>
            </a:lvl1pPr>
          </a:lstStyle>
          <a:p>
            <a:r>
              <a:rPr lang="zh-TW" altLang="en-US"/>
              <a:t>按一下以編輯母片標題樣式</a:t>
            </a:r>
            <a:endParaRPr lang="en-US" dirty="0"/>
          </a:p>
        </p:txBody>
      </p:sp>
      <p:sp>
        <p:nvSpPr>
          <p:cNvPr id="3" name="內容版面配置區 2">
            <a:extLst>
              <a:ext uri="{FF2B5EF4-FFF2-40B4-BE49-F238E27FC236}">
                <a16:creationId xmlns:a16="http://schemas.microsoft.com/office/drawing/2014/main" id="{79077A72-A408-3E41-85B7-6986311C8160}"/>
              </a:ext>
            </a:extLst>
          </p:cNvPr>
          <p:cNvSpPr>
            <a:spLocks noGrp="1"/>
          </p:cNvSpPr>
          <p:nvPr>
            <p:ph idx="1"/>
          </p:nvPr>
        </p:nvSpPr>
        <p:spPr/>
        <p:txBody>
          <a:body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9E0E30A6-E251-AA4D-85A6-E56F02CFA23A}"/>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5" name="頁尾版面配置區 4">
            <a:extLst>
              <a:ext uri="{FF2B5EF4-FFF2-40B4-BE49-F238E27FC236}">
                <a16:creationId xmlns:a16="http://schemas.microsoft.com/office/drawing/2014/main" id="{1955CB7A-B862-3044-A82A-7F04AA0BD906}"/>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82625391-12AF-5A49-8285-402F07411FAB}"/>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7" name="群組 6">
            <a:extLst>
              <a:ext uri="{FF2B5EF4-FFF2-40B4-BE49-F238E27FC236}">
                <a16:creationId xmlns:a16="http://schemas.microsoft.com/office/drawing/2014/main" id="{77F56C80-BA1E-E343-895D-27CFF1053AFB}"/>
              </a:ext>
            </a:extLst>
          </p:cNvPr>
          <p:cNvGrpSpPr/>
          <p:nvPr/>
        </p:nvGrpSpPr>
        <p:grpSpPr>
          <a:xfrm>
            <a:off x="0" y="6463188"/>
            <a:ext cx="9144000" cy="434156"/>
            <a:chOff x="0" y="6463188"/>
            <a:chExt cx="9144000" cy="434156"/>
          </a:xfrm>
        </p:grpSpPr>
        <p:sp>
          <p:nvSpPr>
            <p:cNvPr id="8" name="矩形 7">
              <a:extLst>
                <a:ext uri="{FF2B5EF4-FFF2-40B4-BE49-F238E27FC236}">
                  <a16:creationId xmlns:a16="http://schemas.microsoft.com/office/drawing/2014/main" id="{B1FB24A0-C81E-C34D-8803-4E76760F9F54}"/>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9" name="群組 8">
              <a:extLst>
                <a:ext uri="{FF2B5EF4-FFF2-40B4-BE49-F238E27FC236}">
                  <a16:creationId xmlns:a16="http://schemas.microsoft.com/office/drawing/2014/main" id="{97E0E2ED-A1EE-1E4D-9F9F-BA42AD32DB63}"/>
                </a:ext>
              </a:extLst>
            </p:cNvPr>
            <p:cNvGrpSpPr>
              <a:grpSpLocks noChangeAspect="1"/>
            </p:cNvGrpSpPr>
            <p:nvPr/>
          </p:nvGrpSpPr>
          <p:grpSpPr>
            <a:xfrm>
              <a:off x="110440" y="6573636"/>
              <a:ext cx="6642213" cy="215999"/>
              <a:chOff x="189953" y="266412"/>
              <a:chExt cx="9253893" cy="300939"/>
            </a:xfrm>
          </p:grpSpPr>
          <p:pic>
            <p:nvPicPr>
              <p:cNvPr id="12" name="圖片 11">
                <a:extLst>
                  <a:ext uri="{FF2B5EF4-FFF2-40B4-BE49-F238E27FC236}">
                    <a16:creationId xmlns:a16="http://schemas.microsoft.com/office/drawing/2014/main" id="{CA66890D-8352-DC42-A1E0-582196A46FDC}"/>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22F00D29-3971-3C46-970F-E79E172B67D7}"/>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10" name="圖片 9">
              <a:extLst>
                <a:ext uri="{FF2B5EF4-FFF2-40B4-BE49-F238E27FC236}">
                  <a16:creationId xmlns:a16="http://schemas.microsoft.com/office/drawing/2014/main" id="{823803EB-DD52-4A4D-8568-BF60F4FA7F09}"/>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1" name="直線接點 10">
              <a:extLst>
                <a:ext uri="{FF2B5EF4-FFF2-40B4-BE49-F238E27FC236}">
                  <a16:creationId xmlns:a16="http://schemas.microsoft.com/office/drawing/2014/main" id="{5028DEBF-8B21-C440-8C03-F8DB6E03369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4" name="群組 13">
            <a:extLst>
              <a:ext uri="{FF2B5EF4-FFF2-40B4-BE49-F238E27FC236}">
                <a16:creationId xmlns:a16="http://schemas.microsoft.com/office/drawing/2014/main" id="{94BC6398-0185-3F47-B7FD-34DF8E87D885}"/>
              </a:ext>
            </a:extLst>
          </p:cNvPr>
          <p:cNvGrpSpPr/>
          <p:nvPr/>
        </p:nvGrpSpPr>
        <p:grpSpPr>
          <a:xfrm>
            <a:off x="-16597" y="-41872"/>
            <a:ext cx="9157950" cy="111655"/>
            <a:chOff x="-16597" y="-1"/>
            <a:chExt cx="9157950" cy="111655"/>
          </a:xfrm>
        </p:grpSpPr>
        <p:sp>
          <p:nvSpPr>
            <p:cNvPr id="15" name="矩形 14">
              <a:extLst>
                <a:ext uri="{FF2B5EF4-FFF2-40B4-BE49-F238E27FC236}">
                  <a16:creationId xmlns:a16="http://schemas.microsoft.com/office/drawing/2014/main" id="{29570BFB-7FB3-B244-B491-B431B83F2304}"/>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48EC4FFC-6F9C-9D42-9DA2-A73C339A5ACA}"/>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278505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80CF3F-0642-A040-B4D9-11FF6221FA2B}"/>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FAF13593-31B0-AC4D-863C-F5FC72B12FB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FDF725E2-252E-494C-B7F6-7066452D48C3}"/>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5" name="頁尾版面配置區 4">
            <a:extLst>
              <a:ext uri="{FF2B5EF4-FFF2-40B4-BE49-F238E27FC236}">
                <a16:creationId xmlns:a16="http://schemas.microsoft.com/office/drawing/2014/main" id="{8B11B803-35AD-C14B-8D77-C92C9C77F405}"/>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B03F5B7A-49F6-7743-B6F8-5D140BE6C0FB}"/>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831395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D86F09-9618-234D-9EAB-7C3EC38389FA}"/>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38DC59BD-7D7C-D247-AD13-53F2E076D48A}"/>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229C42D7-EB8C-9745-B784-B2A3B12CCD11}"/>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6F71A3B5-434F-044F-8022-B44886DA2490}"/>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6" name="頁尾版面配置區 5">
            <a:extLst>
              <a:ext uri="{FF2B5EF4-FFF2-40B4-BE49-F238E27FC236}">
                <a16:creationId xmlns:a16="http://schemas.microsoft.com/office/drawing/2014/main" id="{B24BFB46-EA91-104D-9180-8DC0606A9A8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89EA7F98-4CE0-DB44-8D19-72EC71768117}"/>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8" name="群組 7">
            <a:extLst>
              <a:ext uri="{FF2B5EF4-FFF2-40B4-BE49-F238E27FC236}">
                <a16:creationId xmlns:a16="http://schemas.microsoft.com/office/drawing/2014/main" id="{4520D9B0-38FC-B240-B637-AFE274B5C59B}"/>
              </a:ext>
            </a:extLst>
          </p:cNvPr>
          <p:cNvGrpSpPr/>
          <p:nvPr/>
        </p:nvGrpSpPr>
        <p:grpSpPr>
          <a:xfrm>
            <a:off x="0" y="6463188"/>
            <a:ext cx="9144000" cy="434156"/>
            <a:chOff x="0" y="6463188"/>
            <a:chExt cx="9144000" cy="434156"/>
          </a:xfrm>
        </p:grpSpPr>
        <p:sp>
          <p:nvSpPr>
            <p:cNvPr id="9" name="矩形 8">
              <a:extLst>
                <a:ext uri="{FF2B5EF4-FFF2-40B4-BE49-F238E27FC236}">
                  <a16:creationId xmlns:a16="http://schemas.microsoft.com/office/drawing/2014/main" id="{F881B0B5-0FA1-304B-8B1F-D99F04A49BD3}"/>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10" name="群組 9">
              <a:extLst>
                <a:ext uri="{FF2B5EF4-FFF2-40B4-BE49-F238E27FC236}">
                  <a16:creationId xmlns:a16="http://schemas.microsoft.com/office/drawing/2014/main" id="{EE3B247B-AFA7-C149-8473-F1A5453D4CCE}"/>
                </a:ext>
              </a:extLst>
            </p:cNvPr>
            <p:cNvGrpSpPr>
              <a:grpSpLocks noChangeAspect="1"/>
            </p:cNvGrpSpPr>
            <p:nvPr/>
          </p:nvGrpSpPr>
          <p:grpSpPr>
            <a:xfrm>
              <a:off x="110440" y="6573636"/>
              <a:ext cx="6642213" cy="215999"/>
              <a:chOff x="189953" y="266412"/>
              <a:chExt cx="9253893" cy="300939"/>
            </a:xfrm>
          </p:grpSpPr>
          <p:pic>
            <p:nvPicPr>
              <p:cNvPr id="13" name="圖片 12">
                <a:extLst>
                  <a:ext uri="{FF2B5EF4-FFF2-40B4-BE49-F238E27FC236}">
                    <a16:creationId xmlns:a16="http://schemas.microsoft.com/office/drawing/2014/main" id="{01876A7B-0DC7-494B-89DA-444B4967B4DC}"/>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4" name="圖片 13">
                <a:extLst>
                  <a:ext uri="{FF2B5EF4-FFF2-40B4-BE49-F238E27FC236}">
                    <a16:creationId xmlns:a16="http://schemas.microsoft.com/office/drawing/2014/main" id="{2EFFFE20-F40B-A04D-90AD-921075C0C2E8}"/>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11" name="圖片 10">
              <a:extLst>
                <a:ext uri="{FF2B5EF4-FFF2-40B4-BE49-F238E27FC236}">
                  <a16:creationId xmlns:a16="http://schemas.microsoft.com/office/drawing/2014/main" id="{BA69FF04-861A-CA4E-96BB-8A10349B6115}"/>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ADAEE25A-1784-364F-9571-D5A81F0A3230}"/>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5" name="群組 14">
            <a:extLst>
              <a:ext uri="{FF2B5EF4-FFF2-40B4-BE49-F238E27FC236}">
                <a16:creationId xmlns:a16="http://schemas.microsoft.com/office/drawing/2014/main" id="{50FFE439-3613-CC42-91BA-08715007D18B}"/>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0D9EA4A6-F8A9-FF4E-B814-05F8CD0D163B}"/>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F32CF897-3491-6F40-B2AC-F48C7D0ED01D}"/>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4275889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80108F-A74B-3C41-ABDC-B14DE0129B65}"/>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CBF805C1-AD92-3B4D-AF74-111D87CB3EC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4CFBD66D-5535-B644-96EC-5534AF34EC6D}"/>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D346FB96-F7A6-5844-AB31-2ABEDBD3B4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082754EB-F649-0A48-BD17-EDA1DE1E8C19}"/>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F11AB6BB-93E5-A942-8FA1-AD094C96889C}"/>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8" name="頁尾版面配置區 7">
            <a:extLst>
              <a:ext uri="{FF2B5EF4-FFF2-40B4-BE49-F238E27FC236}">
                <a16:creationId xmlns:a16="http://schemas.microsoft.com/office/drawing/2014/main" id="{63B0EBDF-4C19-F245-9CBC-7A39C7E0B92D}"/>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6F55562F-85D8-7D41-9B26-5CB834FA249E}"/>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637332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FD3654-7900-464D-9957-81DE6821E017}"/>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923D3FD2-9972-D84C-B02B-1046B75E59DE}"/>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4" name="頁尾版面配置區 3">
            <a:extLst>
              <a:ext uri="{FF2B5EF4-FFF2-40B4-BE49-F238E27FC236}">
                <a16:creationId xmlns:a16="http://schemas.microsoft.com/office/drawing/2014/main" id="{3A37600F-DC78-1E48-8BAF-EF27EDDA1389}"/>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249A3D05-B83D-A444-8A35-AEA03E985295}"/>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6" name="群組 5">
            <a:extLst>
              <a:ext uri="{FF2B5EF4-FFF2-40B4-BE49-F238E27FC236}">
                <a16:creationId xmlns:a16="http://schemas.microsoft.com/office/drawing/2014/main" id="{5362E444-CA08-9249-BB19-940B968ED73E}"/>
              </a:ext>
            </a:extLst>
          </p:cNvPr>
          <p:cNvGrpSpPr/>
          <p:nvPr/>
        </p:nvGrpSpPr>
        <p:grpSpPr>
          <a:xfrm>
            <a:off x="0" y="6463188"/>
            <a:ext cx="9144000" cy="434156"/>
            <a:chOff x="0" y="6463188"/>
            <a:chExt cx="9144000" cy="434156"/>
          </a:xfrm>
        </p:grpSpPr>
        <p:sp>
          <p:nvSpPr>
            <p:cNvPr id="7" name="矩形 6">
              <a:extLst>
                <a:ext uri="{FF2B5EF4-FFF2-40B4-BE49-F238E27FC236}">
                  <a16:creationId xmlns:a16="http://schemas.microsoft.com/office/drawing/2014/main" id="{9F6728DC-D706-8344-A6A0-40D48DBFD79C}"/>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8" name="群組 7">
              <a:extLst>
                <a:ext uri="{FF2B5EF4-FFF2-40B4-BE49-F238E27FC236}">
                  <a16:creationId xmlns:a16="http://schemas.microsoft.com/office/drawing/2014/main" id="{4BFA3D3C-4FB8-8B4A-AEB3-C2EAB578625B}"/>
                </a:ext>
              </a:extLst>
            </p:cNvPr>
            <p:cNvGrpSpPr>
              <a:grpSpLocks noChangeAspect="1"/>
            </p:cNvGrpSpPr>
            <p:nvPr/>
          </p:nvGrpSpPr>
          <p:grpSpPr>
            <a:xfrm>
              <a:off x="110440" y="6573636"/>
              <a:ext cx="6642213" cy="215999"/>
              <a:chOff x="189953" y="266412"/>
              <a:chExt cx="9253893" cy="300939"/>
            </a:xfrm>
          </p:grpSpPr>
          <p:pic>
            <p:nvPicPr>
              <p:cNvPr id="11" name="圖片 10">
                <a:extLst>
                  <a:ext uri="{FF2B5EF4-FFF2-40B4-BE49-F238E27FC236}">
                    <a16:creationId xmlns:a16="http://schemas.microsoft.com/office/drawing/2014/main" id="{6E958394-74E3-C643-ADC7-06128AD18AD8}"/>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2" name="圖片 11">
                <a:extLst>
                  <a:ext uri="{FF2B5EF4-FFF2-40B4-BE49-F238E27FC236}">
                    <a16:creationId xmlns:a16="http://schemas.microsoft.com/office/drawing/2014/main" id="{12D14435-4D1E-9D46-8523-66E6DE039DEE}"/>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9" name="圖片 8">
              <a:extLst>
                <a:ext uri="{FF2B5EF4-FFF2-40B4-BE49-F238E27FC236}">
                  <a16:creationId xmlns:a16="http://schemas.microsoft.com/office/drawing/2014/main" id="{5D4E5252-E352-2A46-8E3F-AB22FF610823}"/>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0" name="直線接點 9">
              <a:extLst>
                <a:ext uri="{FF2B5EF4-FFF2-40B4-BE49-F238E27FC236}">
                  <a16:creationId xmlns:a16="http://schemas.microsoft.com/office/drawing/2014/main" id="{CA79FA4A-17EC-1A49-95E2-736122AEFC6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群組 12">
            <a:extLst>
              <a:ext uri="{FF2B5EF4-FFF2-40B4-BE49-F238E27FC236}">
                <a16:creationId xmlns:a16="http://schemas.microsoft.com/office/drawing/2014/main" id="{BB775428-9B56-6D4C-8562-26D2095F35A7}"/>
              </a:ext>
            </a:extLst>
          </p:cNvPr>
          <p:cNvGrpSpPr/>
          <p:nvPr/>
        </p:nvGrpSpPr>
        <p:grpSpPr>
          <a:xfrm>
            <a:off x="-16597" y="-41872"/>
            <a:ext cx="9157950" cy="111655"/>
            <a:chOff x="-16597" y="-1"/>
            <a:chExt cx="9157950" cy="111655"/>
          </a:xfrm>
        </p:grpSpPr>
        <p:sp>
          <p:nvSpPr>
            <p:cNvPr id="14" name="矩形 13">
              <a:extLst>
                <a:ext uri="{FF2B5EF4-FFF2-40B4-BE49-F238E27FC236}">
                  <a16:creationId xmlns:a16="http://schemas.microsoft.com/office/drawing/2014/main" id="{7A461000-0A61-5241-BD21-00CD8DB7F9C2}"/>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083FEBF5-26EA-304C-92B2-741013344D54}"/>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993723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196F94C-3880-974C-A70F-2C3F48CA5907}"/>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3" name="頁尾版面配置區 2">
            <a:extLst>
              <a:ext uri="{FF2B5EF4-FFF2-40B4-BE49-F238E27FC236}">
                <a16:creationId xmlns:a16="http://schemas.microsoft.com/office/drawing/2014/main" id="{58276F16-07A1-DC4D-8C80-1944BA50913D}"/>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9D44B5DA-A18E-AC43-816B-936B2A5EAD36}"/>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5" name="群組 4">
            <a:extLst>
              <a:ext uri="{FF2B5EF4-FFF2-40B4-BE49-F238E27FC236}">
                <a16:creationId xmlns:a16="http://schemas.microsoft.com/office/drawing/2014/main" id="{DCF0F7B8-33E6-AB4F-B177-1E7429A022F9}"/>
              </a:ext>
            </a:extLst>
          </p:cNvPr>
          <p:cNvGrpSpPr/>
          <p:nvPr/>
        </p:nvGrpSpPr>
        <p:grpSpPr>
          <a:xfrm>
            <a:off x="0" y="6463188"/>
            <a:ext cx="9144000" cy="434156"/>
            <a:chOff x="0" y="6463188"/>
            <a:chExt cx="9144000" cy="434156"/>
          </a:xfrm>
        </p:grpSpPr>
        <p:sp>
          <p:nvSpPr>
            <p:cNvPr id="6" name="矩形 5">
              <a:extLst>
                <a:ext uri="{FF2B5EF4-FFF2-40B4-BE49-F238E27FC236}">
                  <a16:creationId xmlns:a16="http://schemas.microsoft.com/office/drawing/2014/main" id="{1CDD0DF0-726F-AA47-AFE0-9078F45F5D3B}"/>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7" name="群組 6">
              <a:extLst>
                <a:ext uri="{FF2B5EF4-FFF2-40B4-BE49-F238E27FC236}">
                  <a16:creationId xmlns:a16="http://schemas.microsoft.com/office/drawing/2014/main" id="{3623DF7F-16DB-DF44-A6FC-DB041864CC8B}"/>
                </a:ext>
              </a:extLst>
            </p:cNvPr>
            <p:cNvGrpSpPr>
              <a:grpSpLocks noChangeAspect="1"/>
            </p:cNvGrpSpPr>
            <p:nvPr/>
          </p:nvGrpSpPr>
          <p:grpSpPr>
            <a:xfrm>
              <a:off x="110440" y="6573636"/>
              <a:ext cx="6642213" cy="215999"/>
              <a:chOff x="189953" y="266412"/>
              <a:chExt cx="9253893" cy="300939"/>
            </a:xfrm>
          </p:grpSpPr>
          <p:pic>
            <p:nvPicPr>
              <p:cNvPr id="10" name="圖片 9">
                <a:extLst>
                  <a:ext uri="{FF2B5EF4-FFF2-40B4-BE49-F238E27FC236}">
                    <a16:creationId xmlns:a16="http://schemas.microsoft.com/office/drawing/2014/main" id="{24286873-E1F7-E149-A871-B2BD0706C9A3}"/>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06F028E5-3AC5-F047-8020-A4BF735A1207}"/>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8" name="圖片 7">
              <a:extLst>
                <a:ext uri="{FF2B5EF4-FFF2-40B4-BE49-F238E27FC236}">
                  <a16:creationId xmlns:a16="http://schemas.microsoft.com/office/drawing/2014/main" id="{BD4C323B-0CA9-D644-B33B-EDB6690C159C}"/>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9" name="直線接點 8">
              <a:extLst>
                <a:ext uri="{FF2B5EF4-FFF2-40B4-BE49-F238E27FC236}">
                  <a16:creationId xmlns:a16="http://schemas.microsoft.com/office/drawing/2014/main" id="{E5C942C5-892A-DA49-8A51-42B85383E443}"/>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群組 11">
            <a:extLst>
              <a:ext uri="{FF2B5EF4-FFF2-40B4-BE49-F238E27FC236}">
                <a16:creationId xmlns:a16="http://schemas.microsoft.com/office/drawing/2014/main" id="{CF9A52B6-C7EC-7D4E-8E9B-2192FC40EE20}"/>
              </a:ext>
            </a:extLst>
          </p:cNvPr>
          <p:cNvGrpSpPr/>
          <p:nvPr/>
        </p:nvGrpSpPr>
        <p:grpSpPr>
          <a:xfrm>
            <a:off x="-16597" y="-41872"/>
            <a:ext cx="9157950" cy="111655"/>
            <a:chOff x="-16597" y="-1"/>
            <a:chExt cx="9157950" cy="111655"/>
          </a:xfrm>
        </p:grpSpPr>
        <p:sp>
          <p:nvSpPr>
            <p:cNvPr id="13" name="矩形 12">
              <a:extLst>
                <a:ext uri="{FF2B5EF4-FFF2-40B4-BE49-F238E27FC236}">
                  <a16:creationId xmlns:a16="http://schemas.microsoft.com/office/drawing/2014/main" id="{1F71359E-CC2D-7448-A800-B699B48AC7FA}"/>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C6B050D5-A468-9645-AD8F-38E64F3EB374}"/>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303981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04AE33-6527-7E40-B227-C195A0CC9218}"/>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24B70734-F578-2840-B8E6-0BB324C59A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0AA2FBC7-4890-1741-B49F-BF9166D8D7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971D3489-1821-CE4C-A207-A90F2500B3CF}"/>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6" name="頁尾版面配置區 5">
            <a:extLst>
              <a:ext uri="{FF2B5EF4-FFF2-40B4-BE49-F238E27FC236}">
                <a16:creationId xmlns:a16="http://schemas.microsoft.com/office/drawing/2014/main" id="{065B692D-DE5E-F44F-BB13-7E1DD36A4297}"/>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4914005C-AD1B-2043-922A-F40C57B2DFA2}"/>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02910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探索數位世界投影片設計">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438F44-9CB6-D644-B25E-FF7FE7363E30}"/>
              </a:ext>
            </a:extLst>
          </p:cNvPr>
          <p:cNvSpPr>
            <a:spLocks noGrp="1"/>
          </p:cNvSpPr>
          <p:nvPr>
            <p:ph type="title"/>
          </p:nvPr>
        </p:nvSpPr>
        <p:spPr/>
        <p:txBody>
          <a:bodyPr/>
          <a:lstStyle>
            <a:lvl1pPr>
              <a:defRPr>
                <a:solidFill>
                  <a:schemeClr val="accent1">
                    <a:lumMod val="75000"/>
                  </a:schemeClr>
                </a:solidFill>
              </a:defRPr>
            </a:lvl1pPr>
          </a:lstStyle>
          <a:p>
            <a:r>
              <a:rPr lang="zh-TW" altLang="en-US"/>
              <a:t>按一下以編輯母片標題樣式</a:t>
            </a:r>
            <a:endParaRPr lang="en-US" dirty="0"/>
          </a:p>
        </p:txBody>
      </p:sp>
      <p:sp>
        <p:nvSpPr>
          <p:cNvPr id="3" name="內容版面配置區 2">
            <a:extLst>
              <a:ext uri="{FF2B5EF4-FFF2-40B4-BE49-F238E27FC236}">
                <a16:creationId xmlns:a16="http://schemas.microsoft.com/office/drawing/2014/main" id="{4B595ED1-ACCB-A54F-B58F-8A3C07279C28}"/>
              </a:ext>
            </a:extLst>
          </p:cNvPr>
          <p:cNvSpPr>
            <a:spLocks noGrp="1"/>
          </p:cNvSpPr>
          <p:nvPr>
            <p:ph idx="1"/>
          </p:nvPr>
        </p:nvSpPr>
        <p:spPr/>
        <p:txBody>
          <a:bodyPr/>
          <a:lstStyle>
            <a:lvl1pPr>
              <a:defRPr>
                <a:solidFill>
                  <a:schemeClr val="tx1">
                    <a:lumMod val="75000"/>
                    <a:lumOff val="25000"/>
                  </a:schemeClr>
                </a:solidFill>
              </a:defRPr>
            </a:lvl1p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8FE81637-9AC9-1B4A-A015-D15E6689F74D}"/>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A27C8C5E-9058-2948-9C7B-BF888B3ED7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9E4F11C8-9301-7842-B55A-82B3F1F97D58}"/>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8" name="群組 7">
            <a:extLst>
              <a:ext uri="{FF2B5EF4-FFF2-40B4-BE49-F238E27FC236}">
                <a16:creationId xmlns:a16="http://schemas.microsoft.com/office/drawing/2014/main" id="{7401AD29-6E7D-C941-8C8B-2CAB5634F814}"/>
              </a:ext>
            </a:extLst>
          </p:cNvPr>
          <p:cNvGrpSpPr/>
          <p:nvPr/>
        </p:nvGrpSpPr>
        <p:grpSpPr>
          <a:xfrm>
            <a:off x="0" y="6423844"/>
            <a:ext cx="9144000" cy="434156"/>
            <a:chOff x="0" y="6463188"/>
            <a:chExt cx="9144000" cy="434156"/>
          </a:xfrm>
        </p:grpSpPr>
        <p:sp>
          <p:nvSpPr>
            <p:cNvPr id="9" name="矩形 8">
              <a:extLst>
                <a:ext uri="{FF2B5EF4-FFF2-40B4-BE49-F238E27FC236}">
                  <a16:creationId xmlns:a16="http://schemas.microsoft.com/office/drawing/2014/main" id="{3C91358C-63AE-194B-A17E-C155ED3A8B26}"/>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10" name="群組 9">
              <a:extLst>
                <a:ext uri="{FF2B5EF4-FFF2-40B4-BE49-F238E27FC236}">
                  <a16:creationId xmlns:a16="http://schemas.microsoft.com/office/drawing/2014/main" id="{49E2D5F7-1843-434A-8506-128BA50E6380}"/>
                </a:ext>
              </a:extLst>
            </p:cNvPr>
            <p:cNvGrpSpPr>
              <a:grpSpLocks noChangeAspect="1"/>
            </p:cNvGrpSpPr>
            <p:nvPr/>
          </p:nvGrpSpPr>
          <p:grpSpPr>
            <a:xfrm>
              <a:off x="110440" y="6573636"/>
              <a:ext cx="6642213" cy="216001"/>
              <a:chOff x="189953" y="266411"/>
              <a:chExt cx="9253892" cy="300941"/>
            </a:xfrm>
          </p:grpSpPr>
          <p:pic>
            <p:nvPicPr>
              <p:cNvPr id="13" name="圖片 12">
                <a:extLst>
                  <a:ext uri="{FF2B5EF4-FFF2-40B4-BE49-F238E27FC236}">
                    <a16:creationId xmlns:a16="http://schemas.microsoft.com/office/drawing/2014/main" id="{B7193A11-6A17-2B40-907A-6C3D2CF6E6C5}"/>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4" name="圖片 13">
                <a:extLst>
                  <a:ext uri="{FF2B5EF4-FFF2-40B4-BE49-F238E27FC236}">
                    <a16:creationId xmlns:a16="http://schemas.microsoft.com/office/drawing/2014/main" id="{FBBAE879-F8E1-3541-9B0F-759926C543A4}"/>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11" name="圖片 10">
              <a:extLst>
                <a:ext uri="{FF2B5EF4-FFF2-40B4-BE49-F238E27FC236}">
                  <a16:creationId xmlns:a16="http://schemas.microsoft.com/office/drawing/2014/main" id="{529DFD12-878F-E944-BB6A-1E497E50B103}"/>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16036357-34F0-1045-AB82-46B88C1F6ED2}"/>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5" name="群組 14">
            <a:extLst>
              <a:ext uri="{FF2B5EF4-FFF2-40B4-BE49-F238E27FC236}">
                <a16:creationId xmlns:a16="http://schemas.microsoft.com/office/drawing/2014/main" id="{16BAAFCE-29FD-E947-9E8B-5984D17820A3}"/>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5EBD872E-8C4A-C545-B532-14DA719009B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B0D6455C-0A21-EB49-AC37-AD330F94C9D0}"/>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678833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541B82-21B9-9C46-AEA7-638D06C1177F}"/>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6305BC36-D1D8-6E48-ABF9-DE13389D3F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F693A688-6C50-FE44-BB88-CCDB2749C3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9AFF0C48-D099-3F45-A428-21955A9019C9}"/>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6" name="頁尾版面配置區 5">
            <a:extLst>
              <a:ext uri="{FF2B5EF4-FFF2-40B4-BE49-F238E27FC236}">
                <a16:creationId xmlns:a16="http://schemas.microsoft.com/office/drawing/2014/main" id="{18F12AEC-6BA7-574F-B84F-6CC4CC936531}"/>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71FA49D8-BC46-FB41-81FE-1387405E5497}"/>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3762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EA7C27-0F50-6346-91E6-8C8A00FFD996}"/>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1A36896F-71AF-A743-AB1C-4D02729710F5}"/>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1BF88164-635F-F949-8DBB-EF793E123E5E}"/>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5" name="頁尾版面配置區 4">
            <a:extLst>
              <a:ext uri="{FF2B5EF4-FFF2-40B4-BE49-F238E27FC236}">
                <a16:creationId xmlns:a16="http://schemas.microsoft.com/office/drawing/2014/main" id="{946D10BC-94AA-954F-9AE0-90A8D02A3A13}"/>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F3430F70-A5D1-B34A-BE84-736B4D57749F}"/>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69826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E2F0BC4-9632-D145-AB1B-D22818EE0859}"/>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F193AA7A-963F-4746-9EFE-AEB621D41487}"/>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22C23BF8-E2C2-8A4F-8AB9-6EF72F694D8F}"/>
              </a:ext>
            </a:extLst>
          </p:cNvPr>
          <p:cNvSpPr>
            <a:spLocks noGrp="1"/>
          </p:cNvSpPr>
          <p:nvPr>
            <p:ph type="dt" sz="half" idx="10"/>
          </p:nvPr>
        </p:nvSpPr>
        <p:spPr/>
        <p:txBody>
          <a:bodyPr/>
          <a:lstStyle/>
          <a:p>
            <a:fld id="{D89324AC-2FDE-8443-BA4D-4CF6B5BD84CA}" type="datetimeFigureOut">
              <a:rPr lang="en-US" smtClean="0"/>
              <a:t>11/11/21</a:t>
            </a:fld>
            <a:endParaRPr lang="en-US"/>
          </a:p>
        </p:txBody>
      </p:sp>
      <p:sp>
        <p:nvSpPr>
          <p:cNvPr id="5" name="頁尾版面配置區 4">
            <a:extLst>
              <a:ext uri="{FF2B5EF4-FFF2-40B4-BE49-F238E27FC236}">
                <a16:creationId xmlns:a16="http://schemas.microsoft.com/office/drawing/2014/main" id="{8841E190-9673-5E4C-B8A3-764D216E731E}"/>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C6658DF2-61C3-1946-87A8-CD2740C5551D}"/>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053967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chemeClr val="accent6">
                <a:lumMod val="50000"/>
              </a:schemeClr>
            </a:gs>
            <a:gs pos="100000">
              <a:srgbClr val="20391D"/>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B61BA6-B662-F04A-8C4F-0DF08A2CA1A2}"/>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8EE772BF-3AC0-BE44-A16C-3F82C382244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73451B01-6DDD-F34A-9B69-D3B95F4F46C6}"/>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5" name="頁尾版面配置區 4">
            <a:extLst>
              <a:ext uri="{FF2B5EF4-FFF2-40B4-BE49-F238E27FC236}">
                <a16:creationId xmlns:a16="http://schemas.microsoft.com/office/drawing/2014/main" id="{0592643B-CCAA-004D-A2A7-7469798C428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E4B4D48D-0E47-2242-8792-404E7196B882}"/>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988631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CB07C-25D4-CA42-B427-E62FEA524B9D}"/>
              </a:ext>
            </a:extLst>
          </p:cNvPr>
          <p:cNvSpPr>
            <a:spLocks noGrp="1"/>
          </p:cNvSpPr>
          <p:nvPr>
            <p:ph type="title"/>
          </p:nvPr>
        </p:nvSpPr>
        <p:spPr/>
        <p:txBody>
          <a:bodyPr/>
          <a:lstStyle/>
          <a:p>
            <a:r>
              <a:rPr lang="zh-TW" altLang="en-US"/>
              <a:t>按一下以編輯母片標題樣式</a:t>
            </a:r>
            <a:endParaRPr lang="en-US" dirty="0"/>
          </a:p>
        </p:txBody>
      </p:sp>
      <p:sp>
        <p:nvSpPr>
          <p:cNvPr id="3" name="內容版面配置區 2">
            <a:extLst>
              <a:ext uri="{FF2B5EF4-FFF2-40B4-BE49-F238E27FC236}">
                <a16:creationId xmlns:a16="http://schemas.microsoft.com/office/drawing/2014/main" id="{6AA0B1C7-D8EA-0041-8292-9CB4153419A2}"/>
              </a:ext>
            </a:extLst>
          </p:cNvPr>
          <p:cNvSpPr>
            <a:spLocks noGrp="1"/>
          </p:cNvSpPr>
          <p:nvPr>
            <p:ph idx="1"/>
          </p:nvPr>
        </p:nvSpPr>
        <p:spPr/>
        <p:txBody>
          <a:body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DAA2080D-7B6D-5B4F-86C0-AB3FB1E0E9A5}"/>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5" name="頁尾版面配置區 4">
            <a:extLst>
              <a:ext uri="{FF2B5EF4-FFF2-40B4-BE49-F238E27FC236}">
                <a16:creationId xmlns:a16="http://schemas.microsoft.com/office/drawing/2014/main" id="{296C812D-33C4-DE42-92F1-0A8C53E2BC1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21F7D621-DF2A-BF45-B509-4AAC84BE82B3}"/>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7" name="日期版面配置區 3">
            <a:extLst>
              <a:ext uri="{FF2B5EF4-FFF2-40B4-BE49-F238E27FC236}">
                <a16:creationId xmlns:a16="http://schemas.microsoft.com/office/drawing/2014/main" id="{A70C59A8-F421-3644-8E27-ACA28FB9E03B}"/>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11/11/21</a:t>
            </a:fld>
            <a:endParaRPr lang="en-US"/>
          </a:p>
        </p:txBody>
      </p:sp>
      <p:sp>
        <p:nvSpPr>
          <p:cNvPr id="8" name="投影片編號版面配置區 5">
            <a:extLst>
              <a:ext uri="{FF2B5EF4-FFF2-40B4-BE49-F238E27FC236}">
                <a16:creationId xmlns:a16="http://schemas.microsoft.com/office/drawing/2014/main" id="{35B464A1-2A52-934F-A9CD-10381620C6CA}"/>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9" name="矩形 8">
            <a:extLst>
              <a:ext uri="{FF2B5EF4-FFF2-40B4-BE49-F238E27FC236}">
                <a16:creationId xmlns:a16="http://schemas.microsoft.com/office/drawing/2014/main" id="{D5108BC8-1F3C-A24B-9B55-14C0B58BDBAA}"/>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10" name="群組 9">
            <a:extLst>
              <a:ext uri="{FF2B5EF4-FFF2-40B4-BE49-F238E27FC236}">
                <a16:creationId xmlns:a16="http://schemas.microsoft.com/office/drawing/2014/main" id="{E07AA043-5BBF-9C4C-942B-3ED95853E0FF}"/>
              </a:ext>
            </a:extLst>
          </p:cNvPr>
          <p:cNvGrpSpPr>
            <a:grpSpLocks noChangeAspect="1"/>
          </p:cNvGrpSpPr>
          <p:nvPr/>
        </p:nvGrpSpPr>
        <p:grpSpPr>
          <a:xfrm>
            <a:off x="110440" y="6573636"/>
            <a:ext cx="6199987" cy="215999"/>
            <a:chOff x="189953" y="266412"/>
            <a:chExt cx="9253893" cy="300939"/>
          </a:xfrm>
        </p:grpSpPr>
        <p:pic>
          <p:nvPicPr>
            <p:cNvPr id="11" name="圖片 10">
              <a:extLst>
                <a:ext uri="{FF2B5EF4-FFF2-40B4-BE49-F238E27FC236}">
                  <a16:creationId xmlns:a16="http://schemas.microsoft.com/office/drawing/2014/main" id="{0FC9DB3C-4D65-924E-9C6D-1644871C1C3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2" name="圖片 11">
              <a:extLst>
                <a:ext uri="{FF2B5EF4-FFF2-40B4-BE49-F238E27FC236}">
                  <a16:creationId xmlns:a16="http://schemas.microsoft.com/office/drawing/2014/main" id="{45689F90-8FBF-DD48-8D9E-D30B523CDE5C}"/>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3" name="圖片 12">
            <a:extLst>
              <a:ext uri="{FF2B5EF4-FFF2-40B4-BE49-F238E27FC236}">
                <a16:creationId xmlns:a16="http://schemas.microsoft.com/office/drawing/2014/main" id="{35DE6AB4-DFD6-E941-8141-5CBA43C4634D}"/>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4" name="直線接點 13">
            <a:extLst>
              <a:ext uri="{FF2B5EF4-FFF2-40B4-BE49-F238E27FC236}">
                <a16:creationId xmlns:a16="http://schemas.microsoft.com/office/drawing/2014/main" id="{04F95DDF-C4A2-3242-8A22-B696927C1EA1}"/>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5" name="群組 14">
            <a:extLst>
              <a:ext uri="{FF2B5EF4-FFF2-40B4-BE49-F238E27FC236}">
                <a16:creationId xmlns:a16="http://schemas.microsoft.com/office/drawing/2014/main" id="{48BC0457-0C77-0F4B-A6E8-AE5509E92E29}"/>
              </a:ext>
            </a:extLst>
          </p:cNvPr>
          <p:cNvGrpSpPr/>
          <p:nvPr/>
        </p:nvGrpSpPr>
        <p:grpSpPr>
          <a:xfrm>
            <a:off x="-13951" y="-23247"/>
            <a:ext cx="9157950" cy="111655"/>
            <a:chOff x="-16597" y="-1"/>
            <a:chExt cx="9157950" cy="111655"/>
          </a:xfrm>
        </p:grpSpPr>
        <p:sp>
          <p:nvSpPr>
            <p:cNvPr id="16" name="矩形 15">
              <a:extLst>
                <a:ext uri="{FF2B5EF4-FFF2-40B4-BE49-F238E27FC236}">
                  <a16:creationId xmlns:a16="http://schemas.microsoft.com/office/drawing/2014/main" id="{66E98E41-7814-544B-87FB-79EE652326C6}"/>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D113C8D8-0BF0-6642-A4E1-0E5DBBF59653}"/>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918057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116DEF-E3D1-7F4B-A1F2-18C7452F678D}"/>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4058AC6A-3A09-3149-8A38-8ED11F17B29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497F0B2D-A4EE-0941-ADD5-BFFCB77F572F}"/>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5" name="頁尾版面配置區 4">
            <a:extLst>
              <a:ext uri="{FF2B5EF4-FFF2-40B4-BE49-F238E27FC236}">
                <a16:creationId xmlns:a16="http://schemas.microsoft.com/office/drawing/2014/main" id="{ECBD1292-DE77-3640-ABC0-D3939E9AD9E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BD0D27BF-ADB3-794C-85DA-DD389327851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2789178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F124D6-FEFA-304D-A64A-7BFAE3465991}"/>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F1254642-02DD-4349-BFFE-EC2CD9E69136}"/>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F9E43A70-1119-7144-8A42-E2ADB0B78D10}"/>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A7EE769C-BC71-1549-87FB-4505BB52F722}"/>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6" name="頁尾版面配置區 5">
            <a:extLst>
              <a:ext uri="{FF2B5EF4-FFF2-40B4-BE49-F238E27FC236}">
                <a16:creationId xmlns:a16="http://schemas.microsoft.com/office/drawing/2014/main" id="{B208B2D7-5863-ED49-B3E0-A5EBAE247B3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247D0538-91DF-5941-91ED-75B537C0C013}"/>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8" name="日期版面配置區 3">
            <a:extLst>
              <a:ext uri="{FF2B5EF4-FFF2-40B4-BE49-F238E27FC236}">
                <a16:creationId xmlns:a16="http://schemas.microsoft.com/office/drawing/2014/main" id="{9BE98CF4-4277-FD40-B2CE-E6C47FDA6B93}"/>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11/11/21</a:t>
            </a:fld>
            <a:endParaRPr lang="en-US"/>
          </a:p>
        </p:txBody>
      </p:sp>
      <p:sp>
        <p:nvSpPr>
          <p:cNvPr id="9" name="投影片編號版面配置區 5">
            <a:extLst>
              <a:ext uri="{FF2B5EF4-FFF2-40B4-BE49-F238E27FC236}">
                <a16:creationId xmlns:a16="http://schemas.microsoft.com/office/drawing/2014/main" id="{5F5781B1-0F8F-1449-B946-572720C93DB1}"/>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10" name="矩形 9">
            <a:extLst>
              <a:ext uri="{FF2B5EF4-FFF2-40B4-BE49-F238E27FC236}">
                <a16:creationId xmlns:a16="http://schemas.microsoft.com/office/drawing/2014/main" id="{6A285F13-1CAD-724B-ACAE-8743C85B7371}"/>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97152158-8300-5E42-B236-CD0131D35F5A}"/>
              </a:ext>
            </a:extLst>
          </p:cNvPr>
          <p:cNvGrpSpPr>
            <a:grpSpLocks noChangeAspect="1"/>
          </p:cNvGrpSpPr>
          <p:nvPr/>
        </p:nvGrpSpPr>
        <p:grpSpPr>
          <a:xfrm>
            <a:off x="110440" y="6573636"/>
            <a:ext cx="6199987" cy="215999"/>
            <a:chOff x="189953" y="266412"/>
            <a:chExt cx="9253893" cy="300939"/>
          </a:xfrm>
        </p:grpSpPr>
        <p:pic>
          <p:nvPicPr>
            <p:cNvPr id="12" name="圖片 11">
              <a:extLst>
                <a:ext uri="{FF2B5EF4-FFF2-40B4-BE49-F238E27FC236}">
                  <a16:creationId xmlns:a16="http://schemas.microsoft.com/office/drawing/2014/main" id="{37C76D71-808C-A342-A2E2-46DABFACEE5A}"/>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C812E6F5-8E9A-554D-810B-C2814C1DA270}"/>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4" name="圖片 13">
            <a:extLst>
              <a:ext uri="{FF2B5EF4-FFF2-40B4-BE49-F238E27FC236}">
                <a16:creationId xmlns:a16="http://schemas.microsoft.com/office/drawing/2014/main" id="{F2BB134F-43E9-C040-AF84-B1FF89BA560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5" name="直線接點 14">
            <a:extLst>
              <a:ext uri="{FF2B5EF4-FFF2-40B4-BE49-F238E27FC236}">
                <a16:creationId xmlns:a16="http://schemas.microsoft.com/office/drawing/2014/main" id="{FFA02354-9DC0-4749-83D5-D053468FFDE7}"/>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6" name="群組 15">
            <a:extLst>
              <a:ext uri="{FF2B5EF4-FFF2-40B4-BE49-F238E27FC236}">
                <a16:creationId xmlns:a16="http://schemas.microsoft.com/office/drawing/2014/main" id="{70FDBDFA-4508-0E4D-AC12-5751F260A0AF}"/>
              </a:ext>
            </a:extLst>
          </p:cNvPr>
          <p:cNvGrpSpPr/>
          <p:nvPr/>
        </p:nvGrpSpPr>
        <p:grpSpPr>
          <a:xfrm>
            <a:off x="-13951" y="-23247"/>
            <a:ext cx="9157950" cy="111655"/>
            <a:chOff x="-16597" y="-1"/>
            <a:chExt cx="9157950" cy="111655"/>
          </a:xfrm>
        </p:grpSpPr>
        <p:sp>
          <p:nvSpPr>
            <p:cNvPr id="17" name="矩形 16">
              <a:extLst>
                <a:ext uri="{FF2B5EF4-FFF2-40B4-BE49-F238E27FC236}">
                  <a16:creationId xmlns:a16="http://schemas.microsoft.com/office/drawing/2014/main" id="{7C65D93A-6B96-D143-A764-C46B07A2B1C3}"/>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a16="http://schemas.microsoft.com/office/drawing/2014/main" id="{2458C749-203D-574C-83E5-169A0CFE1FA8}"/>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865583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486857-66B2-4E44-9E59-AE7789E27777}"/>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EC806C39-502D-BB49-9CA4-68BC05BA43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E7BFDEDE-5C3C-A440-A482-ECC23A1C87DA}"/>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789147AA-6940-E64A-8DDB-B8FD3B9DDD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A30084A9-9DAC-7141-A73C-FB0E5B38D5C0}"/>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0867F5EF-ED61-D14B-9CD0-AC1F2F9AF015}"/>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8" name="頁尾版面配置區 7">
            <a:extLst>
              <a:ext uri="{FF2B5EF4-FFF2-40B4-BE49-F238E27FC236}">
                <a16:creationId xmlns:a16="http://schemas.microsoft.com/office/drawing/2014/main" id="{3C7BECBB-9C6A-3B4B-B9A4-DD4E8D62140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投影片編號版面配置區 8">
            <a:extLst>
              <a:ext uri="{FF2B5EF4-FFF2-40B4-BE49-F238E27FC236}">
                <a16:creationId xmlns:a16="http://schemas.microsoft.com/office/drawing/2014/main" id="{604431E9-D365-9540-8B77-06C2E4CBF1FB}"/>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70748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EC5E10-56BD-9442-ABF7-E44822F08408}"/>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22289007-01B0-7340-9769-B067FC472F02}"/>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4" name="頁尾版面配置區 3">
            <a:extLst>
              <a:ext uri="{FF2B5EF4-FFF2-40B4-BE49-F238E27FC236}">
                <a16:creationId xmlns:a16="http://schemas.microsoft.com/office/drawing/2014/main" id="{D17E08CC-1769-0543-99A9-09400BD4014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投影片編號版面配置區 4">
            <a:extLst>
              <a:ext uri="{FF2B5EF4-FFF2-40B4-BE49-F238E27FC236}">
                <a16:creationId xmlns:a16="http://schemas.microsoft.com/office/drawing/2014/main" id="{5696849F-2D4D-6C4E-9457-52EE319AF0AC}"/>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6" name="日期版面配置區 3">
            <a:extLst>
              <a:ext uri="{FF2B5EF4-FFF2-40B4-BE49-F238E27FC236}">
                <a16:creationId xmlns:a16="http://schemas.microsoft.com/office/drawing/2014/main" id="{55EC404B-4C40-E547-AD59-57C2A378DC90}"/>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11/11/21</a:t>
            </a:fld>
            <a:endParaRPr lang="en-US"/>
          </a:p>
        </p:txBody>
      </p:sp>
      <p:sp>
        <p:nvSpPr>
          <p:cNvPr id="7" name="投影片編號版面配置區 5">
            <a:extLst>
              <a:ext uri="{FF2B5EF4-FFF2-40B4-BE49-F238E27FC236}">
                <a16:creationId xmlns:a16="http://schemas.microsoft.com/office/drawing/2014/main" id="{47D9B582-4D45-C54D-87E6-BA63F1339DE1}"/>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8" name="矩形 7">
            <a:extLst>
              <a:ext uri="{FF2B5EF4-FFF2-40B4-BE49-F238E27FC236}">
                <a16:creationId xmlns:a16="http://schemas.microsoft.com/office/drawing/2014/main" id="{6E513F39-E78F-8740-B76E-B2E74CE8DF69}"/>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9" name="群組 8">
            <a:extLst>
              <a:ext uri="{FF2B5EF4-FFF2-40B4-BE49-F238E27FC236}">
                <a16:creationId xmlns:a16="http://schemas.microsoft.com/office/drawing/2014/main" id="{059F9CDC-88A9-4C44-9737-B12308B02733}"/>
              </a:ext>
            </a:extLst>
          </p:cNvPr>
          <p:cNvGrpSpPr>
            <a:grpSpLocks noChangeAspect="1"/>
          </p:cNvGrpSpPr>
          <p:nvPr/>
        </p:nvGrpSpPr>
        <p:grpSpPr>
          <a:xfrm>
            <a:off x="110440" y="6573636"/>
            <a:ext cx="6199987" cy="215999"/>
            <a:chOff x="189953" y="266412"/>
            <a:chExt cx="9253893" cy="300939"/>
          </a:xfrm>
        </p:grpSpPr>
        <p:pic>
          <p:nvPicPr>
            <p:cNvPr id="10" name="圖片 9">
              <a:extLst>
                <a:ext uri="{FF2B5EF4-FFF2-40B4-BE49-F238E27FC236}">
                  <a16:creationId xmlns:a16="http://schemas.microsoft.com/office/drawing/2014/main" id="{5EF10CE4-DA74-1A40-8600-B54783E8912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A393B4C4-A31E-C74E-8FE6-26EDDCE3C718}"/>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2" name="圖片 11">
            <a:extLst>
              <a:ext uri="{FF2B5EF4-FFF2-40B4-BE49-F238E27FC236}">
                <a16:creationId xmlns:a16="http://schemas.microsoft.com/office/drawing/2014/main" id="{C336521F-5A3F-CB4E-8F1D-BC8EEF3568D2}"/>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3" name="直線接點 12">
            <a:extLst>
              <a:ext uri="{FF2B5EF4-FFF2-40B4-BE49-F238E27FC236}">
                <a16:creationId xmlns:a16="http://schemas.microsoft.com/office/drawing/2014/main" id="{3AA3ECBA-248F-3349-B27F-09D23D41461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4" name="群組 13">
            <a:extLst>
              <a:ext uri="{FF2B5EF4-FFF2-40B4-BE49-F238E27FC236}">
                <a16:creationId xmlns:a16="http://schemas.microsoft.com/office/drawing/2014/main" id="{9BD138B3-9973-9041-8B92-41F641D5B169}"/>
              </a:ext>
            </a:extLst>
          </p:cNvPr>
          <p:cNvGrpSpPr/>
          <p:nvPr/>
        </p:nvGrpSpPr>
        <p:grpSpPr>
          <a:xfrm>
            <a:off x="-13951" y="-23247"/>
            <a:ext cx="9157950" cy="111655"/>
            <a:chOff x="-16597" y="-1"/>
            <a:chExt cx="9157950" cy="111655"/>
          </a:xfrm>
        </p:grpSpPr>
        <p:sp>
          <p:nvSpPr>
            <p:cNvPr id="15" name="矩形 14">
              <a:extLst>
                <a:ext uri="{FF2B5EF4-FFF2-40B4-BE49-F238E27FC236}">
                  <a16:creationId xmlns:a16="http://schemas.microsoft.com/office/drawing/2014/main" id="{DD6E4AAE-BEA6-FD4D-9F3C-CA20451F155E}"/>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F70E69F4-B571-D644-AB6A-CA5972807E86}"/>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674638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C9CE4D-4028-CC48-B2AF-75D2756EDE2F}"/>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3" name="頁尾版面配置區 2">
            <a:extLst>
              <a:ext uri="{FF2B5EF4-FFF2-40B4-BE49-F238E27FC236}">
                <a16:creationId xmlns:a16="http://schemas.microsoft.com/office/drawing/2014/main" id="{89B7937C-9985-6E4D-8563-86B9184110D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投影片編號版面配置區 3">
            <a:extLst>
              <a:ext uri="{FF2B5EF4-FFF2-40B4-BE49-F238E27FC236}">
                <a16:creationId xmlns:a16="http://schemas.microsoft.com/office/drawing/2014/main" id="{6A38210E-E3F3-6E45-AECF-AE5012E2F2FD}"/>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5" name="日期版面配置區 3">
            <a:extLst>
              <a:ext uri="{FF2B5EF4-FFF2-40B4-BE49-F238E27FC236}">
                <a16:creationId xmlns:a16="http://schemas.microsoft.com/office/drawing/2014/main" id="{4B96F3A9-C8CC-BB49-855D-0912D36DD04D}"/>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11/11/21</a:t>
            </a:fld>
            <a:endParaRPr lang="en-US"/>
          </a:p>
        </p:txBody>
      </p:sp>
      <p:sp>
        <p:nvSpPr>
          <p:cNvPr id="6" name="投影片編號版面配置區 5">
            <a:extLst>
              <a:ext uri="{FF2B5EF4-FFF2-40B4-BE49-F238E27FC236}">
                <a16:creationId xmlns:a16="http://schemas.microsoft.com/office/drawing/2014/main" id="{DB2AED08-F5EC-B44C-986C-F2E0F845FD5C}"/>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7" name="矩形 6">
            <a:extLst>
              <a:ext uri="{FF2B5EF4-FFF2-40B4-BE49-F238E27FC236}">
                <a16:creationId xmlns:a16="http://schemas.microsoft.com/office/drawing/2014/main" id="{A6E5FBD7-22AF-D94B-BEB4-F632CBB07A3C}"/>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8" name="群組 7">
            <a:extLst>
              <a:ext uri="{FF2B5EF4-FFF2-40B4-BE49-F238E27FC236}">
                <a16:creationId xmlns:a16="http://schemas.microsoft.com/office/drawing/2014/main" id="{61738146-C54D-3743-86ED-DE756F969FD7}"/>
              </a:ext>
            </a:extLst>
          </p:cNvPr>
          <p:cNvGrpSpPr>
            <a:grpSpLocks noChangeAspect="1"/>
          </p:cNvGrpSpPr>
          <p:nvPr/>
        </p:nvGrpSpPr>
        <p:grpSpPr>
          <a:xfrm>
            <a:off x="110440" y="6573636"/>
            <a:ext cx="6199987" cy="215999"/>
            <a:chOff x="189953" y="266412"/>
            <a:chExt cx="9253893" cy="300939"/>
          </a:xfrm>
        </p:grpSpPr>
        <p:pic>
          <p:nvPicPr>
            <p:cNvPr id="9" name="圖片 8">
              <a:extLst>
                <a:ext uri="{FF2B5EF4-FFF2-40B4-BE49-F238E27FC236}">
                  <a16:creationId xmlns:a16="http://schemas.microsoft.com/office/drawing/2014/main" id="{8965A3BE-114C-F947-BF1C-44D957561DCA}"/>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0" name="圖片 9">
              <a:extLst>
                <a:ext uri="{FF2B5EF4-FFF2-40B4-BE49-F238E27FC236}">
                  <a16:creationId xmlns:a16="http://schemas.microsoft.com/office/drawing/2014/main" id="{CD20BB73-D157-954D-991D-18DE492640BE}"/>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1" name="圖片 10">
            <a:extLst>
              <a:ext uri="{FF2B5EF4-FFF2-40B4-BE49-F238E27FC236}">
                <a16:creationId xmlns:a16="http://schemas.microsoft.com/office/drawing/2014/main" id="{8FCF993B-A29A-1D4B-9DD2-F4B620E45255}"/>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0ED0277B-7293-C444-AAEA-DC135AE1979B}"/>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3" name="群組 12">
            <a:extLst>
              <a:ext uri="{FF2B5EF4-FFF2-40B4-BE49-F238E27FC236}">
                <a16:creationId xmlns:a16="http://schemas.microsoft.com/office/drawing/2014/main" id="{A5743E6A-C93C-FB41-AF09-3AA012547292}"/>
              </a:ext>
            </a:extLst>
          </p:cNvPr>
          <p:cNvGrpSpPr/>
          <p:nvPr/>
        </p:nvGrpSpPr>
        <p:grpSpPr>
          <a:xfrm>
            <a:off x="-13951" y="-23247"/>
            <a:ext cx="9157950" cy="111655"/>
            <a:chOff x="-16597" y="-1"/>
            <a:chExt cx="9157950" cy="111655"/>
          </a:xfrm>
        </p:grpSpPr>
        <p:sp>
          <p:nvSpPr>
            <p:cNvPr id="14" name="矩形 13">
              <a:extLst>
                <a:ext uri="{FF2B5EF4-FFF2-40B4-BE49-F238E27FC236}">
                  <a16:creationId xmlns:a16="http://schemas.microsoft.com/office/drawing/2014/main" id="{DB4C399A-59DD-0E41-85C3-A5A9392FFF52}"/>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90591305-73D6-0645-8C14-2E2AD624CC4C}"/>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58753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6F67A1-12C4-0C4E-AEE8-6C0F96243676}"/>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6D3CFC1A-1BE4-4B45-A894-C2F50637BED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AA6C97FA-1B41-B542-9FED-FB30D1D84DE0}"/>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E75C7F02-BA60-4549-92EC-E96B344E3E3B}"/>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5A60072-BD83-7C40-AD86-09C07C629851}"/>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992816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3E145B-DC42-C640-8A08-E8E305FCB8DB}"/>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48C15CBF-850B-3A48-B08E-D82DCEA8601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A080F2D0-8A4E-FA4F-8D39-CB9B49C154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DE0E4142-26C4-184B-A784-5AAE01FB5149}"/>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6" name="頁尾版面配置區 5">
            <a:extLst>
              <a:ext uri="{FF2B5EF4-FFF2-40B4-BE49-F238E27FC236}">
                <a16:creationId xmlns:a16="http://schemas.microsoft.com/office/drawing/2014/main" id="{AEC531B5-7603-0C4B-B26F-6F6F96B1328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7121E947-15C5-3847-8F76-B9B0D9AB066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2392962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64B817-3E9E-DE4C-AD19-0A8C5A67A043}"/>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8E5F48CF-7F9B-A24D-B691-53FFE4790D8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7035503E-C4F4-3441-9554-EE5F6B0C56B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795F77D4-73D0-2E4A-92C2-E2886748EADA}"/>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6" name="頁尾版面配置區 5">
            <a:extLst>
              <a:ext uri="{FF2B5EF4-FFF2-40B4-BE49-F238E27FC236}">
                <a16:creationId xmlns:a16="http://schemas.microsoft.com/office/drawing/2014/main" id="{E96F0573-87C0-084B-A021-D8B77E311BC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94BF687A-3374-C54D-A692-0440068B33D8}"/>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2127624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9F75C5-4A45-7947-9D19-F50D23B01B9F}"/>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204006B4-5947-8748-8FCB-B123B6352A99}"/>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8DF4FFEB-0426-674B-9217-E8CE9A124993}"/>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5" name="頁尾版面配置區 4">
            <a:extLst>
              <a:ext uri="{FF2B5EF4-FFF2-40B4-BE49-F238E27FC236}">
                <a16:creationId xmlns:a16="http://schemas.microsoft.com/office/drawing/2014/main" id="{F920FED3-CF1A-1945-B115-FBA9B65C4E0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AC71344A-98BA-EB4D-8E97-B2F9C53AC5C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2087219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2DEE5ED-1D18-E14D-B2A5-1A5078C02732}"/>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D8BC68F9-18FA-9E47-BE7C-B91601A120B8}"/>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C2496C55-2627-BB4B-B031-01503F6984B8}"/>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11/11/21</a:t>
            </a:fld>
            <a:endParaRPr lang="en-US"/>
          </a:p>
        </p:txBody>
      </p:sp>
      <p:sp>
        <p:nvSpPr>
          <p:cNvPr id="5" name="頁尾版面配置區 4">
            <a:extLst>
              <a:ext uri="{FF2B5EF4-FFF2-40B4-BE49-F238E27FC236}">
                <a16:creationId xmlns:a16="http://schemas.microsoft.com/office/drawing/2014/main" id="{7D5465A8-B81E-5245-84E3-3A5EE3BD9A4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5ED7BC55-4AB7-0740-93C0-4748C745F155}"/>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1607278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rgbClr val="00865F">
                <a:alpha val="67000"/>
              </a:srgbClr>
            </a:gs>
            <a:gs pos="100000">
              <a:srgbClr val="00865F"/>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14BF5E-E67F-8645-84F2-763D66B670C3}"/>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3E315A1A-1D56-FE4A-BAD0-18C02C0DB67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43285E28-DC97-7944-B8A8-73A141551981}"/>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5" name="頁尾版面配置區 4">
            <a:extLst>
              <a:ext uri="{FF2B5EF4-FFF2-40B4-BE49-F238E27FC236}">
                <a16:creationId xmlns:a16="http://schemas.microsoft.com/office/drawing/2014/main" id="{36EC900C-07E3-5249-8861-DDD6E0394988}"/>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09867ABF-E576-6F4F-AD8C-A4DF5334ED23}"/>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925863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05DA3-F0A1-754C-A857-2BE87DFF0141}"/>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39F6B94B-4126-0A41-A773-49CB8D165A19}"/>
              </a:ext>
            </a:extLst>
          </p:cNvPr>
          <p:cNvSpPr>
            <a:spLocks noGrp="1"/>
          </p:cNvSpPr>
          <p:nvPr>
            <p:ph idx="1"/>
          </p:nvPr>
        </p:nvSpPr>
        <p:spPr/>
        <p:txBody>
          <a:bodyPr/>
          <a:lstStyle/>
          <a:p>
            <a:r>
              <a:rPr lang="zh-TW" altLang="en-US"/>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4A70F262-C531-1349-AC73-64537ED50106}"/>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5" name="頁尾版面配置區 4">
            <a:extLst>
              <a:ext uri="{FF2B5EF4-FFF2-40B4-BE49-F238E27FC236}">
                <a16:creationId xmlns:a16="http://schemas.microsoft.com/office/drawing/2014/main" id="{DAF8EB67-FEBC-3949-ABFE-CB7BB7BA7C6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F3FA5DD-51C1-164C-8573-EE0F5577123E}"/>
              </a:ext>
            </a:extLst>
          </p:cNvPr>
          <p:cNvSpPr>
            <a:spLocks noGrp="1"/>
          </p:cNvSpPr>
          <p:nvPr>
            <p:ph type="sldNum" sz="quarter" idx="12"/>
          </p:nvPr>
        </p:nvSpPr>
        <p:spPr/>
        <p:txBody>
          <a:bodyPr/>
          <a:lstStyle/>
          <a:p>
            <a:fld id="{CCE90B56-46C4-FE44-BAE8-D7F2BE9069C4}" type="slidenum">
              <a:rPr lang="en-US" smtClean="0"/>
              <a:t>‹#›</a:t>
            </a:fld>
            <a:endParaRPr lang="en-US"/>
          </a:p>
        </p:txBody>
      </p:sp>
      <p:sp>
        <p:nvSpPr>
          <p:cNvPr id="8" name="矩形 7">
            <a:extLst>
              <a:ext uri="{FF2B5EF4-FFF2-40B4-BE49-F238E27FC236}">
                <a16:creationId xmlns:a16="http://schemas.microsoft.com/office/drawing/2014/main" id="{D9CED868-B9A6-094D-AD40-9B3B0268E1AF}"/>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9" name="群組 8">
            <a:extLst>
              <a:ext uri="{FF2B5EF4-FFF2-40B4-BE49-F238E27FC236}">
                <a16:creationId xmlns:a16="http://schemas.microsoft.com/office/drawing/2014/main" id="{7E67DF9C-AD40-1B4B-BEA7-0976B5A8A5CE}"/>
              </a:ext>
            </a:extLst>
          </p:cNvPr>
          <p:cNvGrpSpPr>
            <a:grpSpLocks noChangeAspect="1"/>
          </p:cNvGrpSpPr>
          <p:nvPr/>
        </p:nvGrpSpPr>
        <p:grpSpPr>
          <a:xfrm>
            <a:off x="110440" y="6573636"/>
            <a:ext cx="6199987" cy="215999"/>
            <a:chOff x="189953" y="266412"/>
            <a:chExt cx="9253893" cy="300939"/>
          </a:xfrm>
        </p:grpSpPr>
        <p:pic>
          <p:nvPicPr>
            <p:cNvPr id="10" name="圖片 9">
              <a:extLst>
                <a:ext uri="{FF2B5EF4-FFF2-40B4-BE49-F238E27FC236}">
                  <a16:creationId xmlns:a16="http://schemas.microsoft.com/office/drawing/2014/main" id="{08F118D8-C72D-9843-BCE1-0F6B7617F76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D547EBBB-9566-A145-95AD-D511189718B1}"/>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2" name="圖片 11">
            <a:extLst>
              <a:ext uri="{FF2B5EF4-FFF2-40B4-BE49-F238E27FC236}">
                <a16:creationId xmlns:a16="http://schemas.microsoft.com/office/drawing/2014/main" id="{675D2EF8-94DE-074D-B822-2F3FCFBFD374}"/>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3" name="直線接點 12">
            <a:extLst>
              <a:ext uri="{FF2B5EF4-FFF2-40B4-BE49-F238E27FC236}">
                <a16:creationId xmlns:a16="http://schemas.microsoft.com/office/drawing/2014/main" id="{8DD31332-5949-044F-86B9-FE7BDF993065}"/>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5" name="群組 14">
            <a:extLst>
              <a:ext uri="{FF2B5EF4-FFF2-40B4-BE49-F238E27FC236}">
                <a16:creationId xmlns:a16="http://schemas.microsoft.com/office/drawing/2014/main" id="{90AD5C0A-74D7-AC40-9BD6-4C96A9CD8AA6}"/>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94BE45F5-6797-D745-925D-2032E82FD53C}"/>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596DFDD2-A77A-6E49-A392-ECE9800F2EBE}"/>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800604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537803-0039-2E40-9667-292BEF0550AD}"/>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E107DAFF-A515-724B-85B1-BFC95032C3E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EE271613-449B-4B4F-BE30-2D0C4EDB524E}"/>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5" name="頁尾版面配置區 4">
            <a:extLst>
              <a:ext uri="{FF2B5EF4-FFF2-40B4-BE49-F238E27FC236}">
                <a16:creationId xmlns:a16="http://schemas.microsoft.com/office/drawing/2014/main" id="{17D16E72-D2C1-F340-8AB1-D5A0F1D9A60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C7D3F69A-03B8-AD4A-992C-32A838B96227}"/>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736854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82C398-00D8-5F48-AE40-A6DE9B681647}"/>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B8109761-AB0C-0B40-9188-A9513972757B}"/>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5BEB8CC8-55A4-6F46-9151-896B89C751B7}"/>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392434B5-204E-3340-A314-461F8D17D525}"/>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6" name="頁尾版面配置區 5">
            <a:extLst>
              <a:ext uri="{FF2B5EF4-FFF2-40B4-BE49-F238E27FC236}">
                <a16:creationId xmlns:a16="http://schemas.microsoft.com/office/drawing/2014/main" id="{F0D631AB-0640-4C4B-A6C5-97ABB58AB49E}"/>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FE32B1A-DBF7-574A-8796-D08A4D67FAEE}"/>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1746306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008B33-66D5-944E-9AB9-7EDD80586216}"/>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39958F2D-F6C7-B94D-893F-AA212EE3848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F917C326-2458-2245-9426-8E08E2ADAB51}"/>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888E09BB-05A9-FB4D-B2BB-62E4A3186F3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BDDFD3DA-DB34-494F-8CF9-3EFB6D014B28}"/>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4E5B0EFE-8FA4-4446-932F-9F72E7B9F9D2}"/>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8" name="頁尾版面配置區 7">
            <a:extLst>
              <a:ext uri="{FF2B5EF4-FFF2-40B4-BE49-F238E27FC236}">
                <a16:creationId xmlns:a16="http://schemas.microsoft.com/office/drawing/2014/main" id="{16BCF95B-921D-3E44-B526-8940B7042088}"/>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3A94A046-C684-0D4A-885A-1060818680DD}"/>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643896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E0FF33-EC4B-904D-9195-980B6C94D9BC}"/>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F87EC180-A4BB-C546-888D-D2853A87B91A}"/>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4" name="頁尾版面配置區 3">
            <a:extLst>
              <a:ext uri="{FF2B5EF4-FFF2-40B4-BE49-F238E27FC236}">
                <a16:creationId xmlns:a16="http://schemas.microsoft.com/office/drawing/2014/main" id="{6ECDF251-E7AF-C842-ADC6-CDC0F64C95C7}"/>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99116001-01F0-D249-A0EC-D4CFDB7D5023}"/>
              </a:ext>
            </a:extLst>
          </p:cNvPr>
          <p:cNvSpPr>
            <a:spLocks noGrp="1"/>
          </p:cNvSpPr>
          <p:nvPr>
            <p:ph type="sldNum" sz="quarter" idx="12"/>
          </p:nvPr>
        </p:nvSpPr>
        <p:spPr/>
        <p:txBody>
          <a:bodyPr/>
          <a:lstStyle/>
          <a:p>
            <a:fld id="{CCE90B56-46C4-FE44-BAE8-D7F2BE9069C4}" type="slidenum">
              <a:rPr lang="en-US" smtClean="0"/>
              <a:t>‹#›</a:t>
            </a:fld>
            <a:endParaRPr lang="en-US"/>
          </a:p>
        </p:txBody>
      </p:sp>
      <p:grpSp>
        <p:nvGrpSpPr>
          <p:cNvPr id="6" name="群組 5">
            <a:extLst>
              <a:ext uri="{FF2B5EF4-FFF2-40B4-BE49-F238E27FC236}">
                <a16:creationId xmlns:a16="http://schemas.microsoft.com/office/drawing/2014/main" id="{872642A7-417D-CC4F-BCD5-1C03372678EF}"/>
              </a:ext>
            </a:extLst>
          </p:cNvPr>
          <p:cNvGrpSpPr/>
          <p:nvPr/>
        </p:nvGrpSpPr>
        <p:grpSpPr>
          <a:xfrm>
            <a:off x="-16597" y="-41872"/>
            <a:ext cx="9157950" cy="111655"/>
            <a:chOff x="-16597" y="-1"/>
            <a:chExt cx="9157950" cy="111655"/>
          </a:xfrm>
        </p:grpSpPr>
        <p:sp>
          <p:nvSpPr>
            <p:cNvPr id="7" name="矩形 6">
              <a:extLst>
                <a:ext uri="{FF2B5EF4-FFF2-40B4-BE49-F238E27FC236}">
                  <a16:creationId xmlns:a16="http://schemas.microsoft.com/office/drawing/2014/main" id="{9DFB775B-5881-AD4C-9316-AB024F0D239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3C1D7549-A4C8-3749-8674-9CEB44200055}"/>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
        <p:nvSpPr>
          <p:cNvPr id="9" name="日期版面配置區 3">
            <a:extLst>
              <a:ext uri="{FF2B5EF4-FFF2-40B4-BE49-F238E27FC236}">
                <a16:creationId xmlns:a16="http://schemas.microsoft.com/office/drawing/2014/main" id="{5B0F5003-7849-A147-B421-B92E57E5178A}"/>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EAF9D6-8ABE-654A-8CC2-BBF0C89DFEC8}" type="datetimeFigureOut">
              <a:rPr lang="en-US" smtClean="0"/>
              <a:pPr/>
              <a:t>11/11/21</a:t>
            </a:fld>
            <a:endParaRPr lang="en-US"/>
          </a:p>
        </p:txBody>
      </p:sp>
      <p:sp>
        <p:nvSpPr>
          <p:cNvPr id="10" name="投影片編號版面配置區 5">
            <a:extLst>
              <a:ext uri="{FF2B5EF4-FFF2-40B4-BE49-F238E27FC236}">
                <a16:creationId xmlns:a16="http://schemas.microsoft.com/office/drawing/2014/main" id="{A2F37BEF-B464-BB46-BD86-1A7F5F1612CE}"/>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E90B56-46C4-FE44-BAE8-D7F2BE9069C4}" type="slidenum">
              <a:rPr lang="en-US" smtClean="0"/>
              <a:pPr/>
              <a:t>‹#›</a:t>
            </a:fld>
            <a:endParaRPr lang="en-US"/>
          </a:p>
        </p:txBody>
      </p:sp>
      <p:sp>
        <p:nvSpPr>
          <p:cNvPr id="11" name="矩形 10">
            <a:extLst>
              <a:ext uri="{FF2B5EF4-FFF2-40B4-BE49-F238E27FC236}">
                <a16:creationId xmlns:a16="http://schemas.microsoft.com/office/drawing/2014/main" id="{CA0F7B62-CAF7-8A42-B865-2D1DC88DC53F}"/>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12" name="群組 11">
            <a:extLst>
              <a:ext uri="{FF2B5EF4-FFF2-40B4-BE49-F238E27FC236}">
                <a16:creationId xmlns:a16="http://schemas.microsoft.com/office/drawing/2014/main" id="{C3B0F61A-2AA8-6B45-9B1C-E35E34E71453}"/>
              </a:ext>
            </a:extLst>
          </p:cNvPr>
          <p:cNvGrpSpPr>
            <a:grpSpLocks noChangeAspect="1"/>
          </p:cNvGrpSpPr>
          <p:nvPr/>
        </p:nvGrpSpPr>
        <p:grpSpPr>
          <a:xfrm>
            <a:off x="110440" y="6573636"/>
            <a:ext cx="6199987" cy="215999"/>
            <a:chOff x="189953" y="266412"/>
            <a:chExt cx="9253893" cy="300939"/>
          </a:xfrm>
        </p:grpSpPr>
        <p:pic>
          <p:nvPicPr>
            <p:cNvPr id="13" name="圖片 12">
              <a:extLst>
                <a:ext uri="{FF2B5EF4-FFF2-40B4-BE49-F238E27FC236}">
                  <a16:creationId xmlns:a16="http://schemas.microsoft.com/office/drawing/2014/main" id="{F6AAF9A3-D401-5748-93C6-02E72477CB2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4" name="圖片 13">
              <a:extLst>
                <a:ext uri="{FF2B5EF4-FFF2-40B4-BE49-F238E27FC236}">
                  <a16:creationId xmlns:a16="http://schemas.microsoft.com/office/drawing/2014/main" id="{BFCB2900-0D70-594C-B490-E8D1A41D5E33}"/>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5" name="圖片 14">
            <a:extLst>
              <a:ext uri="{FF2B5EF4-FFF2-40B4-BE49-F238E27FC236}">
                <a16:creationId xmlns:a16="http://schemas.microsoft.com/office/drawing/2014/main" id="{5FEA3581-1827-9A4F-83D6-E52CFA838AF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6" name="直線接點 15">
            <a:extLst>
              <a:ext uri="{FF2B5EF4-FFF2-40B4-BE49-F238E27FC236}">
                <a16:creationId xmlns:a16="http://schemas.microsoft.com/office/drawing/2014/main" id="{6D86318B-9523-EC42-B062-1DCC99ED2F02}"/>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005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04806D-4A6F-464B-B5D6-CD98AA236BB0}"/>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9D949655-CBDA-344D-89C8-1E921C0E2C82}"/>
              </a:ext>
            </a:extLst>
          </p:cNvPr>
          <p:cNvSpPr>
            <a:spLocks noGrp="1"/>
          </p:cNvSpPr>
          <p:nvPr>
            <p:ph sz="half" idx="1"/>
          </p:nvPr>
        </p:nvSpPr>
        <p:spPr>
          <a:xfrm>
            <a:off x="628650" y="1825625"/>
            <a:ext cx="388620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6800A388-F507-354B-9AB4-40568CA1C90B}"/>
              </a:ext>
            </a:extLst>
          </p:cNvPr>
          <p:cNvSpPr>
            <a:spLocks noGrp="1"/>
          </p:cNvSpPr>
          <p:nvPr>
            <p:ph sz="half" idx="2"/>
          </p:nvPr>
        </p:nvSpPr>
        <p:spPr>
          <a:xfrm>
            <a:off x="4629150" y="1825625"/>
            <a:ext cx="388620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A1CE2D56-39B9-E045-9534-0E972746761E}"/>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6" name="頁尾版面配置區 5">
            <a:extLst>
              <a:ext uri="{FF2B5EF4-FFF2-40B4-BE49-F238E27FC236}">
                <a16:creationId xmlns:a16="http://schemas.microsoft.com/office/drawing/2014/main" id="{ED21088F-1465-0848-938E-65B97FC0400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B2DF13D-1F53-C049-8EAC-422478E1D480}"/>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704488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68932CE-B975-2449-825B-AEA2B944C186}"/>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3" name="頁尾版面配置區 2">
            <a:extLst>
              <a:ext uri="{FF2B5EF4-FFF2-40B4-BE49-F238E27FC236}">
                <a16:creationId xmlns:a16="http://schemas.microsoft.com/office/drawing/2014/main" id="{C6392DC5-BB94-3946-A0E0-B549361058E1}"/>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75B580C2-FF84-A740-8A52-D0B1E0426B19}"/>
              </a:ext>
            </a:extLst>
          </p:cNvPr>
          <p:cNvSpPr>
            <a:spLocks noGrp="1"/>
          </p:cNvSpPr>
          <p:nvPr>
            <p:ph type="sldNum" sz="quarter" idx="12"/>
          </p:nvPr>
        </p:nvSpPr>
        <p:spPr/>
        <p:txBody>
          <a:bodyPr/>
          <a:lstStyle/>
          <a:p>
            <a:fld id="{CCE90B56-46C4-FE44-BAE8-D7F2BE9069C4}" type="slidenum">
              <a:rPr lang="en-US" smtClean="0"/>
              <a:t>‹#›</a:t>
            </a:fld>
            <a:endParaRPr lang="en-US"/>
          </a:p>
        </p:txBody>
      </p:sp>
      <p:grpSp>
        <p:nvGrpSpPr>
          <p:cNvPr id="5" name="群組 4">
            <a:extLst>
              <a:ext uri="{FF2B5EF4-FFF2-40B4-BE49-F238E27FC236}">
                <a16:creationId xmlns:a16="http://schemas.microsoft.com/office/drawing/2014/main" id="{4E637E32-23EB-BA4B-AD2B-EAE4CE14A344}"/>
              </a:ext>
            </a:extLst>
          </p:cNvPr>
          <p:cNvGrpSpPr/>
          <p:nvPr/>
        </p:nvGrpSpPr>
        <p:grpSpPr>
          <a:xfrm>
            <a:off x="-16597" y="-41872"/>
            <a:ext cx="9157950" cy="111655"/>
            <a:chOff x="-16597" y="-1"/>
            <a:chExt cx="9157950" cy="111655"/>
          </a:xfrm>
        </p:grpSpPr>
        <p:sp>
          <p:nvSpPr>
            <p:cNvPr id="6" name="矩形 5">
              <a:extLst>
                <a:ext uri="{FF2B5EF4-FFF2-40B4-BE49-F238E27FC236}">
                  <a16:creationId xmlns:a16="http://schemas.microsoft.com/office/drawing/2014/main" id="{F9446629-1DB8-CF47-B1FC-1EDDAFCFEEDF}"/>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1FFE5573-94E1-704C-974A-D6ED8ACDE975}"/>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
        <p:nvSpPr>
          <p:cNvPr id="8" name="日期版面配置區 3">
            <a:extLst>
              <a:ext uri="{FF2B5EF4-FFF2-40B4-BE49-F238E27FC236}">
                <a16:creationId xmlns:a16="http://schemas.microsoft.com/office/drawing/2014/main" id="{85A40166-7DD3-8745-B48F-82F38BAECEA1}"/>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EAF9D6-8ABE-654A-8CC2-BBF0C89DFEC8}" type="datetimeFigureOut">
              <a:rPr lang="en-US" smtClean="0"/>
              <a:pPr/>
              <a:t>11/11/21</a:t>
            </a:fld>
            <a:endParaRPr lang="en-US"/>
          </a:p>
        </p:txBody>
      </p:sp>
      <p:sp>
        <p:nvSpPr>
          <p:cNvPr id="9" name="投影片編號版面配置區 5">
            <a:extLst>
              <a:ext uri="{FF2B5EF4-FFF2-40B4-BE49-F238E27FC236}">
                <a16:creationId xmlns:a16="http://schemas.microsoft.com/office/drawing/2014/main" id="{B12732C9-DD41-004E-9E20-FFDED18ECA57}"/>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E90B56-46C4-FE44-BAE8-D7F2BE9069C4}" type="slidenum">
              <a:rPr lang="en-US" smtClean="0"/>
              <a:pPr/>
              <a:t>‹#›</a:t>
            </a:fld>
            <a:endParaRPr lang="en-US"/>
          </a:p>
        </p:txBody>
      </p:sp>
      <p:sp>
        <p:nvSpPr>
          <p:cNvPr id="10" name="矩形 9">
            <a:extLst>
              <a:ext uri="{FF2B5EF4-FFF2-40B4-BE49-F238E27FC236}">
                <a16:creationId xmlns:a16="http://schemas.microsoft.com/office/drawing/2014/main" id="{CC7A5914-A4B1-1A48-878F-7D11068869F3}"/>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DD47043C-FDA7-CC4E-9541-A6B9FD55DF4F}"/>
              </a:ext>
            </a:extLst>
          </p:cNvPr>
          <p:cNvGrpSpPr>
            <a:grpSpLocks noChangeAspect="1"/>
          </p:cNvGrpSpPr>
          <p:nvPr/>
        </p:nvGrpSpPr>
        <p:grpSpPr>
          <a:xfrm>
            <a:off x="110440" y="6573636"/>
            <a:ext cx="6199987" cy="215999"/>
            <a:chOff x="189953" y="266412"/>
            <a:chExt cx="9253893" cy="300939"/>
          </a:xfrm>
        </p:grpSpPr>
        <p:pic>
          <p:nvPicPr>
            <p:cNvPr id="12" name="圖片 11">
              <a:extLst>
                <a:ext uri="{FF2B5EF4-FFF2-40B4-BE49-F238E27FC236}">
                  <a16:creationId xmlns:a16="http://schemas.microsoft.com/office/drawing/2014/main" id="{44C1F058-1966-1646-B821-724EC2E1A267}"/>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4E267B12-4CCC-D644-91E0-0474BEF91BDD}"/>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4" name="圖片 13">
            <a:extLst>
              <a:ext uri="{FF2B5EF4-FFF2-40B4-BE49-F238E27FC236}">
                <a16:creationId xmlns:a16="http://schemas.microsoft.com/office/drawing/2014/main" id="{DE983D19-883E-214B-9C4C-02D6E6EBA5C1}"/>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5" name="直線接點 14">
            <a:extLst>
              <a:ext uri="{FF2B5EF4-FFF2-40B4-BE49-F238E27FC236}">
                <a16:creationId xmlns:a16="http://schemas.microsoft.com/office/drawing/2014/main" id="{76DF6809-9CE0-7A4C-8F9D-B523CC3E4E54}"/>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943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4DC7FE-F3F1-D24D-89D3-8BEBE11E789F}"/>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9D49731B-66D9-2C48-9F08-D9CFD0B5914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86323BC7-8B16-D14D-A30D-611D7AD5DE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F737B65C-13C5-4248-985A-C5F3E7D189F5}"/>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6" name="頁尾版面配置區 5">
            <a:extLst>
              <a:ext uri="{FF2B5EF4-FFF2-40B4-BE49-F238E27FC236}">
                <a16:creationId xmlns:a16="http://schemas.microsoft.com/office/drawing/2014/main" id="{1FF4F44B-5278-344F-A38F-0681A818931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D43EC47E-C5E4-6B45-A441-FE8513C88388}"/>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558022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105481-286A-5C40-AB23-EE66EC9D8891}"/>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B7788311-3FE1-CF4B-BAAD-2BCE71F8CDE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A114721D-07D2-F441-8A12-9D1D4AD14D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B1B128A3-99E4-B64B-9CAC-214BC9886583}"/>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6" name="頁尾版面配置區 5">
            <a:extLst>
              <a:ext uri="{FF2B5EF4-FFF2-40B4-BE49-F238E27FC236}">
                <a16:creationId xmlns:a16="http://schemas.microsoft.com/office/drawing/2014/main" id="{0E7FF047-A27F-7D46-93ED-8F5A9D6AC6F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0DCB05E7-312F-C548-A1FC-D772DC85CCAD}"/>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939672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4A213-49D8-074D-AB17-432BF08BEA72}"/>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2446AEBC-8E50-5340-B028-3E3D751A990F}"/>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720C19AE-B8A4-F44A-B299-C9284A45AA6A}"/>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5" name="頁尾版面配置區 4">
            <a:extLst>
              <a:ext uri="{FF2B5EF4-FFF2-40B4-BE49-F238E27FC236}">
                <a16:creationId xmlns:a16="http://schemas.microsoft.com/office/drawing/2014/main" id="{7FD18E5B-4C73-1846-80C2-F4FB02610B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AC0E3F7-23F9-1B4E-A0C5-82926D0FE753}"/>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445934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F469B37-75F7-6149-88F7-A524ACF3126B}"/>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110C6958-876B-EA4D-97DA-7D1770A4FAB2}"/>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29C93F6A-2CAF-614D-A762-8832A82024E2}"/>
              </a:ext>
            </a:extLst>
          </p:cNvPr>
          <p:cNvSpPr>
            <a:spLocks noGrp="1"/>
          </p:cNvSpPr>
          <p:nvPr>
            <p:ph type="dt" sz="half" idx="10"/>
          </p:nvPr>
        </p:nvSpPr>
        <p:spPr/>
        <p:txBody>
          <a:bodyPr/>
          <a:lstStyle/>
          <a:p>
            <a:fld id="{39EAF9D6-8ABE-654A-8CC2-BBF0C89DFEC8}" type="datetimeFigureOut">
              <a:rPr lang="en-US" smtClean="0"/>
              <a:t>11/11/21</a:t>
            </a:fld>
            <a:endParaRPr lang="en-US"/>
          </a:p>
        </p:txBody>
      </p:sp>
      <p:sp>
        <p:nvSpPr>
          <p:cNvPr id="5" name="頁尾版面配置區 4">
            <a:extLst>
              <a:ext uri="{FF2B5EF4-FFF2-40B4-BE49-F238E27FC236}">
                <a16:creationId xmlns:a16="http://schemas.microsoft.com/office/drawing/2014/main" id="{0F86491F-7862-7143-8D4F-8E67DED3BA8B}"/>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B482037-4BFF-C24E-82A6-75F123633068}"/>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412993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標題投影片">
    <p:bg>
      <p:bgRef idx="1001">
        <a:schemeClr val="bg1"/>
      </p:bgRef>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42E3CD1-E460-5E4C-8B3B-539678982329}"/>
              </a:ext>
            </a:extLst>
          </p:cNvPr>
          <p:cNvPicPr>
            <a:picLocks noChangeAspect="1"/>
          </p:cNvPicPr>
          <p:nvPr/>
        </p:nvPicPr>
        <p:blipFill>
          <a:blip r:embed="rId2" cstate="hqprint">
            <a:alphaModFix amt="43000"/>
            <a:extLst>
              <a:ext uri="{28A0092B-C50C-407E-A947-70E740481C1C}">
                <a14:useLocalDpi xmlns:a14="http://schemas.microsoft.com/office/drawing/2010/main"/>
              </a:ext>
            </a:extLst>
          </a:blip>
          <a:stretch>
            <a:fillRect/>
          </a:stretch>
        </p:blipFill>
        <p:spPr>
          <a:xfrm>
            <a:off x="0" y="0"/>
            <a:ext cx="9144000" cy="6858000"/>
          </a:xfrm>
          <a:prstGeom prst="rect">
            <a:avLst/>
          </a:prstGeom>
          <a:solidFill>
            <a:schemeClr val="tx1">
              <a:lumMod val="95000"/>
              <a:lumOff val="5000"/>
            </a:schemeClr>
          </a:solidFill>
        </p:spPr>
      </p:pic>
      <p:sp>
        <p:nvSpPr>
          <p:cNvPr id="2" name="標題 1">
            <a:extLst>
              <a:ext uri="{FF2B5EF4-FFF2-40B4-BE49-F238E27FC236}">
                <a16:creationId xmlns:a16="http://schemas.microsoft.com/office/drawing/2014/main" id="{3C28546A-D34C-B945-A6CB-40A39E2F63D8}"/>
              </a:ext>
            </a:extLst>
          </p:cNvPr>
          <p:cNvSpPr>
            <a:spLocks noGrp="1"/>
          </p:cNvSpPr>
          <p:nvPr>
            <p:ph type="ctrTitle"/>
          </p:nvPr>
        </p:nvSpPr>
        <p:spPr>
          <a:xfrm>
            <a:off x="1143000" y="1122363"/>
            <a:ext cx="6858000" cy="2387600"/>
          </a:xfrm>
        </p:spPr>
        <p:txBody>
          <a:bodyPr anchor="b">
            <a:normAutofit/>
          </a:bodyPr>
          <a:lstStyle>
            <a:lvl1pPr algn="ctr">
              <a:defRPr sz="4000">
                <a:solidFill>
                  <a:schemeClr val="bg1">
                    <a:lumMod val="85000"/>
                  </a:schemeClr>
                </a:solidFill>
              </a:defRPr>
            </a:lvl1pPr>
          </a:lstStyle>
          <a:p>
            <a:r>
              <a:rPr lang="zh-TW" altLang="en-US"/>
              <a:t>按一下以編輯母片標題樣式</a:t>
            </a:r>
            <a:endParaRPr lang="en-US" dirty="0"/>
          </a:p>
        </p:txBody>
      </p:sp>
      <p:sp>
        <p:nvSpPr>
          <p:cNvPr id="3" name="副標題 2">
            <a:extLst>
              <a:ext uri="{FF2B5EF4-FFF2-40B4-BE49-F238E27FC236}">
                <a16:creationId xmlns:a16="http://schemas.microsoft.com/office/drawing/2014/main" id="{02EC1CC5-89BF-2A4F-94A0-65005E1830EF}"/>
              </a:ext>
            </a:extLst>
          </p:cNvPr>
          <p:cNvSpPr>
            <a:spLocks noGrp="1"/>
          </p:cNvSpPr>
          <p:nvPr>
            <p:ph type="subTitle" idx="1"/>
          </p:nvPr>
        </p:nvSpPr>
        <p:spPr>
          <a:xfrm>
            <a:off x="1143000" y="3602038"/>
            <a:ext cx="6858000" cy="1655762"/>
          </a:xfrm>
        </p:spPr>
        <p:txBody>
          <a:bodyPr/>
          <a:lstStyle>
            <a:lvl1pPr marL="0" indent="0" algn="ctr">
              <a:buNone/>
              <a:defRPr sz="1800">
                <a:solidFill>
                  <a:schemeClr val="accent4">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日期版面配置區 3">
            <a:extLst>
              <a:ext uri="{FF2B5EF4-FFF2-40B4-BE49-F238E27FC236}">
                <a16:creationId xmlns:a16="http://schemas.microsoft.com/office/drawing/2014/main" id="{EEFCF7DF-C4D5-C143-BE83-1512DEF4AB20}"/>
              </a:ext>
            </a:extLst>
          </p:cNvPr>
          <p:cNvSpPr>
            <a:spLocks noGrp="1"/>
          </p:cNvSpPr>
          <p:nvPr>
            <p:ph type="dt" sz="half" idx="10"/>
          </p:nvPr>
        </p:nvSpPr>
        <p:spPr>
          <a:xfrm>
            <a:off x="628650" y="6356350"/>
            <a:ext cx="2057400" cy="365125"/>
          </a:xfrm>
          <a:prstGeom prst="rect">
            <a:avLst/>
          </a:prstGeom>
        </p:spPr>
        <p:txBody>
          <a:body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CDA72482-F973-A84D-8A97-575788A0BA8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499F0712-2439-E341-980B-05EA400E2C48}"/>
              </a:ext>
            </a:extLst>
          </p:cNvPr>
          <p:cNvSpPr>
            <a:spLocks noGrp="1"/>
          </p:cNvSpPr>
          <p:nvPr>
            <p:ph type="sldNum" sz="quarter" idx="12"/>
          </p:nvPr>
        </p:nvSpPr>
        <p:spPr>
          <a:xfrm>
            <a:off x="6457950" y="6356350"/>
            <a:ext cx="2057400" cy="365125"/>
          </a:xfrm>
          <a:prstGeom prst="rect">
            <a:avLst/>
          </a:prstGeom>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42292250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EBAAA6-E87D-BA43-96B7-8114F6E0BBDB}"/>
              </a:ext>
            </a:extLst>
          </p:cNvPr>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endParaRPr lang="en-US"/>
          </a:p>
        </p:txBody>
      </p:sp>
      <p:sp>
        <p:nvSpPr>
          <p:cNvPr id="3" name="副標題 2">
            <a:extLst>
              <a:ext uri="{FF2B5EF4-FFF2-40B4-BE49-F238E27FC236}">
                <a16:creationId xmlns:a16="http://schemas.microsoft.com/office/drawing/2014/main" id="{59AE202A-B6A5-A14C-879A-2D049FF7D84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日期版面配置區 3">
            <a:extLst>
              <a:ext uri="{FF2B5EF4-FFF2-40B4-BE49-F238E27FC236}">
                <a16:creationId xmlns:a16="http://schemas.microsoft.com/office/drawing/2014/main" id="{70F7D122-8524-514A-8EA7-AEC1D2B8E17B}"/>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5" name="頁尾版面配置區 4">
            <a:extLst>
              <a:ext uri="{FF2B5EF4-FFF2-40B4-BE49-F238E27FC236}">
                <a16:creationId xmlns:a16="http://schemas.microsoft.com/office/drawing/2014/main" id="{DAA0C094-852E-094B-8789-0515B133F6C9}"/>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524329A-88C5-5146-80BD-3070851FA229}"/>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301341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AC08AB-4E1B-0142-94AC-BA542FCD149F}"/>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C73CEC8D-5A2C-F543-B51D-D6E819EB5B9B}"/>
              </a:ext>
            </a:extLst>
          </p:cNvPr>
          <p:cNvSpPr>
            <a:spLocks noGrp="1"/>
          </p:cNvSpPr>
          <p:nvPr>
            <p:ph idx="1"/>
          </p:nvPr>
        </p:nvSpPr>
        <p:spPr/>
        <p:txBody>
          <a:body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9190C980-B92C-1F4D-B530-99916F89BDC8}"/>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5" name="頁尾版面配置區 4">
            <a:extLst>
              <a:ext uri="{FF2B5EF4-FFF2-40B4-BE49-F238E27FC236}">
                <a16:creationId xmlns:a16="http://schemas.microsoft.com/office/drawing/2014/main" id="{C1F83F91-C526-BD4F-8D12-A098857C175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1609DD57-6BAE-6D4E-AE21-EFA3AC57929D}"/>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607758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A382FB-5372-8A45-9B31-A47096865663}"/>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89538CEF-9A20-364A-AC7C-BEF56A184AA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63F391F4-A15C-CD41-8EC7-B93CEEAA350A}"/>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5" name="頁尾版面配置區 4">
            <a:extLst>
              <a:ext uri="{FF2B5EF4-FFF2-40B4-BE49-F238E27FC236}">
                <a16:creationId xmlns:a16="http://schemas.microsoft.com/office/drawing/2014/main" id="{D47CCFB4-F5A0-1844-BC5F-682930527311}"/>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AB3EF7B9-6657-5C4E-B093-A9FE77536887}"/>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697702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9D873D-D2E9-9547-9080-4A5D44E50A95}"/>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5CE091BB-B946-EF46-AD08-7A4E02DF04AE}"/>
              </a:ext>
            </a:extLst>
          </p:cNvPr>
          <p:cNvSpPr>
            <a:spLocks noGrp="1"/>
          </p:cNvSpPr>
          <p:nvPr>
            <p:ph sz="half" idx="1"/>
          </p:nvPr>
        </p:nvSpPr>
        <p:spPr>
          <a:xfrm>
            <a:off x="628650" y="1825625"/>
            <a:ext cx="3867150" cy="4351338"/>
          </a:xfrm>
        </p:spPr>
        <p:txBody>
          <a:body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8B635B2B-326C-E447-8392-9D1CAE5A8832}"/>
              </a:ext>
            </a:extLst>
          </p:cNvPr>
          <p:cNvSpPr>
            <a:spLocks noGrp="1"/>
          </p:cNvSpPr>
          <p:nvPr>
            <p:ph sz="half" idx="2"/>
          </p:nvPr>
        </p:nvSpPr>
        <p:spPr>
          <a:xfrm>
            <a:off x="4648200" y="1825625"/>
            <a:ext cx="3867150" cy="4351338"/>
          </a:xfrm>
        </p:spPr>
        <p:txBody>
          <a:body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94179B4B-A546-E34D-9D69-FED1C87D38A6}"/>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6" name="頁尾版面配置區 5">
            <a:extLst>
              <a:ext uri="{FF2B5EF4-FFF2-40B4-BE49-F238E27FC236}">
                <a16:creationId xmlns:a16="http://schemas.microsoft.com/office/drawing/2014/main" id="{9FE7C2AC-C50E-B041-98CC-EE1947BD2612}"/>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DF6321CB-26AA-424B-9242-68A5FD56505A}"/>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4100399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BC9BE-1BF5-3840-A31B-C37511EDE1AD}"/>
              </a:ext>
            </a:extLst>
          </p:cNvPr>
          <p:cNvSpPr>
            <a:spLocks noGrp="1"/>
          </p:cNvSpPr>
          <p:nvPr>
            <p:ph type="title"/>
          </p:nvPr>
        </p:nvSpPr>
        <p:spPr>
          <a:xfrm>
            <a:off x="629841" y="365126"/>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3E2F0793-4DD8-7748-B0C6-26ECF884A4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37B6AF4D-0B46-AA4B-B708-84998090CE5F}"/>
              </a:ext>
            </a:extLst>
          </p:cNvPr>
          <p:cNvSpPr>
            <a:spLocks noGrp="1"/>
          </p:cNvSpPr>
          <p:nvPr>
            <p:ph sz="half" idx="2"/>
          </p:nvPr>
        </p:nvSpPr>
        <p:spPr>
          <a:xfrm>
            <a:off x="629842" y="2505075"/>
            <a:ext cx="3868340"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7AD0CF81-D178-A849-9EF4-1BB265775CB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98570A6C-06DD-3E4F-8BDF-0F6253800CB3}"/>
              </a:ext>
            </a:extLst>
          </p:cNvPr>
          <p:cNvSpPr>
            <a:spLocks noGrp="1"/>
          </p:cNvSpPr>
          <p:nvPr>
            <p:ph sz="quarter" idx="4"/>
          </p:nvPr>
        </p:nvSpPr>
        <p:spPr>
          <a:xfrm>
            <a:off x="4629150" y="2505075"/>
            <a:ext cx="3887391"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5E605011-71FA-A24A-8428-A071D6114581}"/>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8" name="頁尾版面配置區 7">
            <a:extLst>
              <a:ext uri="{FF2B5EF4-FFF2-40B4-BE49-F238E27FC236}">
                <a16:creationId xmlns:a16="http://schemas.microsoft.com/office/drawing/2014/main" id="{8446FB71-91E8-9F4C-8A3C-91C7D6E8A55D}"/>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588B3EBC-63AE-A346-9391-C54AB97C9E04}"/>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9571677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8C9D6C-4742-0D4F-801C-08185793EB72}"/>
              </a:ext>
            </a:extLst>
          </p:cNvPr>
          <p:cNvSpPr>
            <a:spLocks noGrp="1"/>
          </p:cNvSpPr>
          <p:nvPr>
            <p:ph type="title"/>
          </p:nvPr>
        </p:nvSpPr>
        <p:spPr>
          <a:xfrm>
            <a:off x="630238" y="365125"/>
            <a:ext cx="7886700" cy="1325563"/>
          </a:xfrm>
        </p:spPr>
        <p:txBody>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0F53F807-D20D-FD4D-B8FD-39B452A08E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4" name="內容版面配置區 3">
            <a:extLst>
              <a:ext uri="{FF2B5EF4-FFF2-40B4-BE49-F238E27FC236}">
                <a16:creationId xmlns:a16="http://schemas.microsoft.com/office/drawing/2014/main" id="{18DFE575-BBF2-E74C-B427-7EBF660B76E2}"/>
              </a:ext>
            </a:extLst>
          </p:cNvPr>
          <p:cNvSpPr>
            <a:spLocks noGrp="1"/>
          </p:cNvSpPr>
          <p:nvPr>
            <p:ph sz="half" idx="2"/>
          </p:nvPr>
        </p:nvSpPr>
        <p:spPr>
          <a:xfrm>
            <a:off x="630238" y="2505075"/>
            <a:ext cx="3868737" cy="3684588"/>
          </a:xfrm>
        </p:spPr>
        <p:txBody>
          <a:bodyPr/>
          <a:lstStyle/>
          <a:p>
            <a:r>
              <a:rPr lang="zh-TW" altLang="en-US"/>
              <a:t>編輯母片文字樣式
第二層
第三層
第四層
第五層</a:t>
            </a:r>
            <a:endParaRPr lang="en-US"/>
          </a:p>
        </p:txBody>
      </p:sp>
      <p:sp>
        <p:nvSpPr>
          <p:cNvPr id="5" name="文字版面配置區 4">
            <a:extLst>
              <a:ext uri="{FF2B5EF4-FFF2-40B4-BE49-F238E27FC236}">
                <a16:creationId xmlns:a16="http://schemas.microsoft.com/office/drawing/2014/main" id="{F5292922-1B09-0148-B994-C3821E56157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TW" altLang="en-US"/>
              <a:t>編輯母片文字樣式
第二層
第三層
第四層
第五層</a:t>
            </a:r>
            <a:endParaRPr lang="en-US"/>
          </a:p>
        </p:txBody>
      </p:sp>
      <p:sp>
        <p:nvSpPr>
          <p:cNvPr id="6" name="內容版面配置區 5">
            <a:extLst>
              <a:ext uri="{FF2B5EF4-FFF2-40B4-BE49-F238E27FC236}">
                <a16:creationId xmlns:a16="http://schemas.microsoft.com/office/drawing/2014/main" id="{464DBE40-33EF-CB4D-A14B-AC98889463D1}"/>
              </a:ext>
            </a:extLst>
          </p:cNvPr>
          <p:cNvSpPr>
            <a:spLocks noGrp="1"/>
          </p:cNvSpPr>
          <p:nvPr>
            <p:ph sz="quarter" idx="4"/>
          </p:nvPr>
        </p:nvSpPr>
        <p:spPr>
          <a:xfrm>
            <a:off x="4629150" y="2505075"/>
            <a:ext cx="3887788" cy="3684588"/>
          </a:xfrm>
        </p:spPr>
        <p:txBody>
          <a:bodyPr/>
          <a:lstStyle/>
          <a:p>
            <a:r>
              <a:rPr lang="zh-TW" altLang="en-US"/>
              <a:t>編輯母片文字樣式
第二層
第三層
第四層
第五層</a:t>
            </a:r>
            <a:endParaRPr lang="en-US"/>
          </a:p>
        </p:txBody>
      </p:sp>
      <p:sp>
        <p:nvSpPr>
          <p:cNvPr id="7" name="日期版面配置區 6">
            <a:extLst>
              <a:ext uri="{FF2B5EF4-FFF2-40B4-BE49-F238E27FC236}">
                <a16:creationId xmlns:a16="http://schemas.microsoft.com/office/drawing/2014/main" id="{7B9A772B-3D01-734D-BCB6-79C2B7CEFBCF}"/>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8" name="頁尾版面配置區 7">
            <a:extLst>
              <a:ext uri="{FF2B5EF4-FFF2-40B4-BE49-F238E27FC236}">
                <a16:creationId xmlns:a16="http://schemas.microsoft.com/office/drawing/2014/main" id="{446DEDC6-1975-324B-B145-A2A47ADFCB66}"/>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8F5AAB32-0FE5-B541-9E35-C1D2DEFD6037}"/>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617191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28F74C-FAE3-B24A-BB51-4CC3DA7E9C24}"/>
              </a:ext>
            </a:extLst>
          </p:cNvPr>
          <p:cNvSpPr>
            <a:spLocks noGrp="1"/>
          </p:cNvSpPr>
          <p:nvPr>
            <p:ph type="title"/>
          </p:nvPr>
        </p:nvSpPr>
        <p:spPr/>
        <p:txBody>
          <a:bodyPr/>
          <a:lstStyle/>
          <a:p>
            <a:r>
              <a:rPr lang="zh-TW" altLang="en-US"/>
              <a:t>按一下以編輯母片標題樣式</a:t>
            </a:r>
            <a:endParaRPr lang="en-US"/>
          </a:p>
        </p:txBody>
      </p:sp>
      <p:sp>
        <p:nvSpPr>
          <p:cNvPr id="3" name="日期版面配置區 2">
            <a:extLst>
              <a:ext uri="{FF2B5EF4-FFF2-40B4-BE49-F238E27FC236}">
                <a16:creationId xmlns:a16="http://schemas.microsoft.com/office/drawing/2014/main" id="{0DC8EDF8-0481-7543-BF50-4B90083A7CC7}"/>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4" name="頁尾版面配置區 3">
            <a:extLst>
              <a:ext uri="{FF2B5EF4-FFF2-40B4-BE49-F238E27FC236}">
                <a16:creationId xmlns:a16="http://schemas.microsoft.com/office/drawing/2014/main" id="{3B012DD0-908C-FB47-8C28-431BA3350F37}"/>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BA53B4B4-98FD-F34B-8A25-8373DEA13BDE}"/>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265006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575C4AA-3F31-4548-86CF-7B7A03D2B3B9}"/>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3" name="頁尾版面配置區 2">
            <a:extLst>
              <a:ext uri="{FF2B5EF4-FFF2-40B4-BE49-F238E27FC236}">
                <a16:creationId xmlns:a16="http://schemas.microsoft.com/office/drawing/2014/main" id="{492D35FA-B1D5-F64C-A3AB-41F266BA63A2}"/>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63F708A6-2356-EE44-A96C-1D1B0EF1C0BB}"/>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9125932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C8ABC1-8B7B-A649-BBFD-E2A94978CC22}"/>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CA5295F6-E716-394E-A6C8-0B71735F593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A6F250C8-A9B6-464C-BAE4-B32E9AA7C3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2B576313-3ADD-BF43-BB28-B87CA05A5748}"/>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6" name="頁尾版面配置區 5">
            <a:extLst>
              <a:ext uri="{FF2B5EF4-FFF2-40B4-BE49-F238E27FC236}">
                <a16:creationId xmlns:a16="http://schemas.microsoft.com/office/drawing/2014/main" id="{95D4F6D7-6998-B845-83F0-3D819E908082}"/>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22698249-E858-1047-AFEE-EF3477B78386}"/>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791502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23CCB1-9729-4E4A-BD3E-06EFFDCC8D67}"/>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2700B3BB-6071-234A-A463-D08159DCDE3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0386098F-1434-B94A-B787-F9DE2E0134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BE718063-4A06-BD43-831F-90B29164C4E2}"/>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6" name="頁尾版面配置區 5">
            <a:extLst>
              <a:ext uri="{FF2B5EF4-FFF2-40B4-BE49-F238E27FC236}">
                <a16:creationId xmlns:a16="http://schemas.microsoft.com/office/drawing/2014/main" id="{07D6BBB8-C8AA-DC44-AD3E-E8F863B30925}"/>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75DDF83-94FC-AF42-904F-795CA5A263A6}"/>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559879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B4947A-7C61-D749-870D-8C5CE05B69B7}"/>
              </a:ext>
            </a:extLst>
          </p:cNvPr>
          <p:cNvSpPr>
            <a:spLocks noGrp="1"/>
          </p:cNvSpPr>
          <p:nvPr>
            <p:ph type="title"/>
          </p:nvPr>
        </p:nvSpPr>
        <p:spPr/>
        <p:txBody>
          <a:bodyPr/>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717F6190-42FE-664A-B8B3-BEFE4EE2B61D}"/>
              </a:ext>
            </a:extLst>
          </p:cNvPr>
          <p:cNvSpPr>
            <a:spLocks noGrp="1"/>
          </p:cNvSpPr>
          <p:nvPr>
            <p:ph type="body" orient="vert" idx="1"/>
          </p:nvPr>
        </p:nvSpPr>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8EDB5EEF-10B8-5143-8C06-7F5EDB5AF76E}"/>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5" name="頁尾版面配置區 4">
            <a:extLst>
              <a:ext uri="{FF2B5EF4-FFF2-40B4-BE49-F238E27FC236}">
                <a16:creationId xmlns:a16="http://schemas.microsoft.com/office/drawing/2014/main" id="{1F5CDB50-7EA1-F243-89A0-8B6D8594A45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AB6F8DAD-9E06-7D46-A3E1-EB3C715E8D01}"/>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2535788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157DCDB-F524-ED4B-A193-79D317667824}"/>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版面配置區 2">
            <a:extLst>
              <a:ext uri="{FF2B5EF4-FFF2-40B4-BE49-F238E27FC236}">
                <a16:creationId xmlns:a16="http://schemas.microsoft.com/office/drawing/2014/main" id="{04810F0B-2E64-1C41-96B8-A167170D1D82}"/>
              </a:ext>
            </a:extLst>
          </p:cNvPr>
          <p:cNvSpPr>
            <a:spLocks noGrp="1"/>
          </p:cNvSpPr>
          <p:nvPr>
            <p:ph type="body" orient="vert" idx="1"/>
          </p:nvPr>
        </p:nvSpPr>
        <p:spPr>
          <a:xfrm>
            <a:off x="628650" y="365125"/>
            <a:ext cx="5762625" cy="5811838"/>
          </a:xfrm>
        </p:spPr>
        <p:txBody>
          <a:bodyPr vert="eaVert"/>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3ED15AD8-1FD4-B844-B233-AFE5F2DA9327}"/>
              </a:ext>
            </a:extLst>
          </p:cNvPr>
          <p:cNvSpPr>
            <a:spLocks noGrp="1"/>
          </p:cNvSpPr>
          <p:nvPr>
            <p:ph type="dt" sz="half" idx="10"/>
          </p:nvPr>
        </p:nvSpPr>
        <p:spPr/>
        <p:txBody>
          <a:bodyPr/>
          <a:lstStyle/>
          <a:p>
            <a:fld id="{E6D559F9-6FBE-0048-9187-5A3A3C1A74CA}" type="datetimeFigureOut">
              <a:rPr lang="en-US" smtClean="0"/>
              <a:t>11/11/21</a:t>
            </a:fld>
            <a:endParaRPr lang="en-US"/>
          </a:p>
        </p:txBody>
      </p:sp>
      <p:sp>
        <p:nvSpPr>
          <p:cNvPr id="5" name="頁尾版面配置區 4">
            <a:extLst>
              <a:ext uri="{FF2B5EF4-FFF2-40B4-BE49-F238E27FC236}">
                <a16:creationId xmlns:a16="http://schemas.microsoft.com/office/drawing/2014/main" id="{17CBCF4D-0ABD-354B-8D85-B4069240B67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56F6C29F-2C96-304E-AAE2-70BCF5F8797B}"/>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701645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0E969-7223-3A49-A4B8-29B96D0A7A7F}"/>
              </a:ext>
            </a:extLst>
          </p:cNvPr>
          <p:cNvSpPr>
            <a:spLocks noGrp="1"/>
          </p:cNvSpPr>
          <p:nvPr>
            <p:ph type="title"/>
          </p:nvPr>
        </p:nvSpPr>
        <p:spPr/>
        <p:txBody>
          <a:bodyPr/>
          <a:lstStyle>
            <a:lvl1pPr>
              <a:defRPr>
                <a:solidFill>
                  <a:schemeClr val="accent1">
                    <a:lumMod val="75000"/>
                  </a:schemeClr>
                </a:solidFill>
              </a:defRPr>
            </a:lvl1pPr>
          </a:lstStyle>
          <a:p>
            <a:r>
              <a:rPr lang="zh-TW" altLang="en-US"/>
              <a:t>按一下以編輯母片標題樣式</a:t>
            </a:r>
            <a:endParaRPr lang="en-US" dirty="0"/>
          </a:p>
        </p:txBody>
      </p:sp>
      <p:sp>
        <p:nvSpPr>
          <p:cNvPr id="3" name="日期版面配置區 2">
            <a:extLst>
              <a:ext uri="{FF2B5EF4-FFF2-40B4-BE49-F238E27FC236}">
                <a16:creationId xmlns:a16="http://schemas.microsoft.com/office/drawing/2014/main" id="{D062D6DD-2875-EA46-A7FE-D693B36418E7}"/>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4" name="頁尾版面配置區 3">
            <a:extLst>
              <a:ext uri="{FF2B5EF4-FFF2-40B4-BE49-F238E27FC236}">
                <a16:creationId xmlns:a16="http://schemas.microsoft.com/office/drawing/2014/main" id="{09D3706D-8334-6E4A-9113-3929D6EE038A}"/>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D307FF06-4A96-3F4F-A4D2-D0CD9904BC4F}"/>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6" name="群組 5">
            <a:extLst>
              <a:ext uri="{FF2B5EF4-FFF2-40B4-BE49-F238E27FC236}">
                <a16:creationId xmlns:a16="http://schemas.microsoft.com/office/drawing/2014/main" id="{A048A878-106A-124E-9422-EBDBA7AB64E1}"/>
              </a:ext>
            </a:extLst>
          </p:cNvPr>
          <p:cNvGrpSpPr/>
          <p:nvPr/>
        </p:nvGrpSpPr>
        <p:grpSpPr>
          <a:xfrm>
            <a:off x="0" y="6423844"/>
            <a:ext cx="9144000" cy="434156"/>
            <a:chOff x="0" y="6463188"/>
            <a:chExt cx="9144000" cy="434156"/>
          </a:xfrm>
        </p:grpSpPr>
        <p:sp>
          <p:nvSpPr>
            <p:cNvPr id="7" name="矩形 6">
              <a:extLst>
                <a:ext uri="{FF2B5EF4-FFF2-40B4-BE49-F238E27FC236}">
                  <a16:creationId xmlns:a16="http://schemas.microsoft.com/office/drawing/2014/main" id="{B6171DC2-D013-264C-88BC-FF7508CDF2D1}"/>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8" name="群組 7">
              <a:extLst>
                <a:ext uri="{FF2B5EF4-FFF2-40B4-BE49-F238E27FC236}">
                  <a16:creationId xmlns:a16="http://schemas.microsoft.com/office/drawing/2014/main" id="{4CD2F4B3-AD69-554E-84E0-DC954F858E1B}"/>
                </a:ext>
              </a:extLst>
            </p:cNvPr>
            <p:cNvGrpSpPr>
              <a:grpSpLocks noChangeAspect="1"/>
            </p:cNvGrpSpPr>
            <p:nvPr/>
          </p:nvGrpSpPr>
          <p:grpSpPr>
            <a:xfrm>
              <a:off x="110440" y="6573636"/>
              <a:ext cx="6642213" cy="216001"/>
              <a:chOff x="189953" y="266411"/>
              <a:chExt cx="9253892" cy="300941"/>
            </a:xfrm>
          </p:grpSpPr>
          <p:pic>
            <p:nvPicPr>
              <p:cNvPr id="11" name="圖片 10">
                <a:extLst>
                  <a:ext uri="{FF2B5EF4-FFF2-40B4-BE49-F238E27FC236}">
                    <a16:creationId xmlns:a16="http://schemas.microsoft.com/office/drawing/2014/main" id="{4C37F382-569C-BD4A-AD54-AED102F920A3}"/>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2" name="圖片 11">
                <a:extLst>
                  <a:ext uri="{FF2B5EF4-FFF2-40B4-BE49-F238E27FC236}">
                    <a16:creationId xmlns:a16="http://schemas.microsoft.com/office/drawing/2014/main" id="{0AB57D99-1688-3E4C-A911-90C6A5FA25DC}"/>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9" name="圖片 8">
              <a:extLst>
                <a:ext uri="{FF2B5EF4-FFF2-40B4-BE49-F238E27FC236}">
                  <a16:creationId xmlns:a16="http://schemas.microsoft.com/office/drawing/2014/main" id="{F563B128-B0DA-F943-8075-AC1B382529E3}"/>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10" name="直線接點 9">
              <a:extLst>
                <a:ext uri="{FF2B5EF4-FFF2-40B4-BE49-F238E27FC236}">
                  <a16:creationId xmlns:a16="http://schemas.microsoft.com/office/drawing/2014/main" id="{4C1B996F-EC84-9041-90FE-4DA8CCEE9E51}"/>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群組 12">
            <a:extLst>
              <a:ext uri="{FF2B5EF4-FFF2-40B4-BE49-F238E27FC236}">
                <a16:creationId xmlns:a16="http://schemas.microsoft.com/office/drawing/2014/main" id="{4672F845-3F86-5A46-8A18-B30A61906246}"/>
              </a:ext>
            </a:extLst>
          </p:cNvPr>
          <p:cNvGrpSpPr/>
          <p:nvPr/>
        </p:nvGrpSpPr>
        <p:grpSpPr>
          <a:xfrm>
            <a:off x="-16597" y="-41872"/>
            <a:ext cx="9157950" cy="111655"/>
            <a:chOff x="-16597" y="-1"/>
            <a:chExt cx="9157950" cy="111655"/>
          </a:xfrm>
        </p:grpSpPr>
        <p:sp>
          <p:nvSpPr>
            <p:cNvPr id="14" name="矩形 13">
              <a:extLst>
                <a:ext uri="{FF2B5EF4-FFF2-40B4-BE49-F238E27FC236}">
                  <a16:creationId xmlns:a16="http://schemas.microsoft.com/office/drawing/2014/main" id="{0BB2D376-18FD-C54A-886D-C7C1BA66DF5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C5FF1C78-998C-8044-AD4F-A63F5D79F51C}"/>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10031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CDBD5F-75A2-3149-89BD-A3AB78AC96A2}"/>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3" name="頁尾版面配置區 2">
            <a:extLst>
              <a:ext uri="{FF2B5EF4-FFF2-40B4-BE49-F238E27FC236}">
                <a16:creationId xmlns:a16="http://schemas.microsoft.com/office/drawing/2014/main" id="{0DF98196-EF9E-FB4F-8E37-1DAD456AC0AC}"/>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2479B265-54F1-5840-990D-84AFAFF54A4D}"/>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5" name="群組 4">
            <a:extLst>
              <a:ext uri="{FF2B5EF4-FFF2-40B4-BE49-F238E27FC236}">
                <a16:creationId xmlns:a16="http://schemas.microsoft.com/office/drawing/2014/main" id="{3A42291A-CBCD-784B-B17D-8A6ABBBAEF74}"/>
              </a:ext>
            </a:extLst>
          </p:cNvPr>
          <p:cNvGrpSpPr/>
          <p:nvPr/>
        </p:nvGrpSpPr>
        <p:grpSpPr>
          <a:xfrm>
            <a:off x="0" y="6423844"/>
            <a:ext cx="9144000" cy="434156"/>
            <a:chOff x="0" y="6463188"/>
            <a:chExt cx="9144000" cy="434156"/>
          </a:xfrm>
        </p:grpSpPr>
        <p:sp>
          <p:nvSpPr>
            <p:cNvPr id="6" name="矩形 5">
              <a:extLst>
                <a:ext uri="{FF2B5EF4-FFF2-40B4-BE49-F238E27FC236}">
                  <a16:creationId xmlns:a16="http://schemas.microsoft.com/office/drawing/2014/main" id="{37406BB4-4E89-4B48-921F-5380AB990114}"/>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7" name="群組 6">
              <a:extLst>
                <a:ext uri="{FF2B5EF4-FFF2-40B4-BE49-F238E27FC236}">
                  <a16:creationId xmlns:a16="http://schemas.microsoft.com/office/drawing/2014/main" id="{089F7FF5-E7FA-0B4F-8C09-8373E77A1F1E}"/>
                </a:ext>
              </a:extLst>
            </p:cNvPr>
            <p:cNvGrpSpPr>
              <a:grpSpLocks noChangeAspect="1"/>
            </p:cNvGrpSpPr>
            <p:nvPr/>
          </p:nvGrpSpPr>
          <p:grpSpPr>
            <a:xfrm>
              <a:off x="110440" y="6573636"/>
              <a:ext cx="6642213" cy="216001"/>
              <a:chOff x="189953" y="266411"/>
              <a:chExt cx="9253892" cy="300941"/>
            </a:xfrm>
          </p:grpSpPr>
          <p:pic>
            <p:nvPicPr>
              <p:cNvPr id="10" name="圖片 9">
                <a:extLst>
                  <a:ext uri="{FF2B5EF4-FFF2-40B4-BE49-F238E27FC236}">
                    <a16:creationId xmlns:a16="http://schemas.microsoft.com/office/drawing/2014/main" id="{5F30C0FC-FE17-F24B-B866-527369C05777}"/>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1" name="圖片 10">
                <a:extLst>
                  <a:ext uri="{FF2B5EF4-FFF2-40B4-BE49-F238E27FC236}">
                    <a16:creationId xmlns:a16="http://schemas.microsoft.com/office/drawing/2014/main" id="{336AD7B9-FD67-4349-BC40-D88A4CA4D999}"/>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8" name="圖片 7">
              <a:extLst>
                <a:ext uri="{FF2B5EF4-FFF2-40B4-BE49-F238E27FC236}">
                  <a16:creationId xmlns:a16="http://schemas.microsoft.com/office/drawing/2014/main" id="{818226C3-F415-2142-8374-95649693ED45}"/>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9" name="直線接點 8">
              <a:extLst>
                <a:ext uri="{FF2B5EF4-FFF2-40B4-BE49-F238E27FC236}">
                  <a16:creationId xmlns:a16="http://schemas.microsoft.com/office/drawing/2014/main" id="{25CEC790-193A-6140-A574-71376C4ECD43}"/>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群組 11">
            <a:extLst>
              <a:ext uri="{FF2B5EF4-FFF2-40B4-BE49-F238E27FC236}">
                <a16:creationId xmlns:a16="http://schemas.microsoft.com/office/drawing/2014/main" id="{0C62D644-5FA8-8A48-9B57-080C015F0B46}"/>
              </a:ext>
            </a:extLst>
          </p:cNvPr>
          <p:cNvGrpSpPr/>
          <p:nvPr/>
        </p:nvGrpSpPr>
        <p:grpSpPr>
          <a:xfrm>
            <a:off x="-16597" y="-41872"/>
            <a:ext cx="9157950" cy="111655"/>
            <a:chOff x="-16597" y="-1"/>
            <a:chExt cx="9157950" cy="111655"/>
          </a:xfrm>
        </p:grpSpPr>
        <p:sp>
          <p:nvSpPr>
            <p:cNvPr id="13" name="矩形 12">
              <a:extLst>
                <a:ext uri="{FF2B5EF4-FFF2-40B4-BE49-F238E27FC236}">
                  <a16:creationId xmlns:a16="http://schemas.microsoft.com/office/drawing/2014/main" id="{D433699D-C366-244C-B8A5-CFA8EE06B2C5}"/>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5F613E20-25C7-EB4C-994E-D49EDDACE5E0}"/>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84291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12A03C-57E9-BB43-895C-AC32645A3970}"/>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553C8C85-EBAC-4342-BB43-21D67C3C282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zh-TW" altLang="en-US"/>
              <a:t>編輯母片文字樣式
第二層
第三層
第四層
第五層</a:t>
            </a:r>
            <a:endParaRPr lang="en-US"/>
          </a:p>
        </p:txBody>
      </p:sp>
      <p:sp>
        <p:nvSpPr>
          <p:cNvPr id="4" name="文字版面配置區 3">
            <a:extLst>
              <a:ext uri="{FF2B5EF4-FFF2-40B4-BE49-F238E27FC236}">
                <a16:creationId xmlns:a16="http://schemas.microsoft.com/office/drawing/2014/main" id="{22F00CFC-B5AD-A944-8F4C-52881E1A1E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180CF00A-FDCE-4E4F-B5F8-70C542A3EAEA}"/>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6" name="頁尾版面配置區 5">
            <a:extLst>
              <a:ext uri="{FF2B5EF4-FFF2-40B4-BE49-F238E27FC236}">
                <a16:creationId xmlns:a16="http://schemas.microsoft.com/office/drawing/2014/main" id="{FAABEED8-71F0-E34B-9453-ED4F97F021E5}"/>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2EAC84D7-6F2A-7646-9398-1B0ECC80D997}"/>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157189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C9DBAC-7D08-7A4E-AC6C-ED0FF8DF566C}"/>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圖片版面配置區 2">
            <a:extLst>
              <a:ext uri="{FF2B5EF4-FFF2-40B4-BE49-F238E27FC236}">
                <a16:creationId xmlns:a16="http://schemas.microsoft.com/office/drawing/2014/main" id="{35C8D69B-5343-0845-BAF0-4F9A35A30C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a:p>
        </p:txBody>
      </p:sp>
      <p:sp>
        <p:nvSpPr>
          <p:cNvPr id="4" name="文字版面配置區 3">
            <a:extLst>
              <a:ext uri="{FF2B5EF4-FFF2-40B4-BE49-F238E27FC236}">
                <a16:creationId xmlns:a16="http://schemas.microsoft.com/office/drawing/2014/main" id="{B494284F-DF8C-F54B-99DF-305F6D08F76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zh-TW" altLang="en-US"/>
              <a:t>編輯母片文字樣式
第二層
第三層
第四層
第五層</a:t>
            </a:r>
            <a:endParaRPr lang="en-US"/>
          </a:p>
        </p:txBody>
      </p:sp>
      <p:sp>
        <p:nvSpPr>
          <p:cNvPr id="5" name="日期版面配置區 4">
            <a:extLst>
              <a:ext uri="{FF2B5EF4-FFF2-40B4-BE49-F238E27FC236}">
                <a16:creationId xmlns:a16="http://schemas.microsoft.com/office/drawing/2014/main" id="{B5E6FBD6-0E98-2945-89B3-376C35EF4CEE}"/>
              </a:ext>
            </a:extLst>
          </p:cNvPr>
          <p:cNvSpPr>
            <a:spLocks noGrp="1"/>
          </p:cNvSpPr>
          <p:nvPr>
            <p:ph type="dt" sz="half" idx="10"/>
          </p:nvPr>
        </p:nvSpPr>
        <p:spPr/>
        <p:txBody>
          <a:bodyPr/>
          <a:lstStyle/>
          <a:p>
            <a:fld id="{1B6FF8FA-3424-4F49-8B38-895832CADF5C}" type="datetimeFigureOut">
              <a:rPr lang="en-US" smtClean="0"/>
              <a:t>11/11/21</a:t>
            </a:fld>
            <a:endParaRPr lang="en-US"/>
          </a:p>
        </p:txBody>
      </p:sp>
      <p:sp>
        <p:nvSpPr>
          <p:cNvPr id="6" name="頁尾版面配置區 5">
            <a:extLst>
              <a:ext uri="{FF2B5EF4-FFF2-40B4-BE49-F238E27FC236}">
                <a16:creationId xmlns:a16="http://schemas.microsoft.com/office/drawing/2014/main" id="{D8258F04-C2DD-F146-9F27-CCB1130002C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4600A99E-05A1-E547-8066-6CED69F52238}"/>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2122481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D035027-AC4E-C84F-BD0D-824226E2E35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239109F4-A7F3-A044-9587-654A29EEF8C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E19D1D07-8A7D-E94C-8DC1-E4ABC4F420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6FF8FA-3424-4F49-8B38-895832CADF5C}" type="datetimeFigureOut">
              <a:rPr lang="en-US" smtClean="0"/>
              <a:t>11/11/21</a:t>
            </a:fld>
            <a:endParaRPr lang="en-US"/>
          </a:p>
        </p:txBody>
      </p:sp>
      <p:sp>
        <p:nvSpPr>
          <p:cNvPr id="5" name="頁尾版面配置區 4">
            <a:extLst>
              <a:ext uri="{FF2B5EF4-FFF2-40B4-BE49-F238E27FC236}">
                <a16:creationId xmlns:a16="http://schemas.microsoft.com/office/drawing/2014/main" id="{2253029E-0FD9-D54A-AF5C-9FC3E52C0DF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814FF9DF-1C9F-C24B-B2B9-6A23F293DB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90ACBC-888C-2241-A8FA-02DCDDF19F71}" type="slidenum">
              <a:rPr lang="en-US" smtClean="0"/>
              <a:t>‹#›</a:t>
            </a:fld>
            <a:endParaRPr lang="en-US"/>
          </a:p>
        </p:txBody>
      </p:sp>
    </p:spTree>
    <p:extLst>
      <p:ext uri="{BB962C8B-B14F-4D97-AF65-F5344CB8AC3E}">
        <p14:creationId xmlns:p14="http://schemas.microsoft.com/office/powerpoint/2010/main" val="36107958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685800" rtl="0" eaLnBrk="1" latinLnBrk="0" hangingPunct="1">
        <a:lnSpc>
          <a:spcPct val="90000"/>
        </a:lnSpc>
        <a:spcBef>
          <a:spcPct val="0"/>
        </a:spcBef>
        <a:buNone/>
        <a:defRPr lang="en-US" altLang="en-US" sz="3200" b="0" i="0" kern="1200" dirty="0">
          <a:solidFill>
            <a:schemeClr val="accent1">
              <a:lumMod val="75000"/>
            </a:schemeClr>
          </a:solidFill>
          <a:latin typeface="Noto Sans CJK TC Medium" panose="020B0500000000000000" pitchFamily="34" charset="-128"/>
          <a:ea typeface="Noto Sans CJK TC Medium" panose="020B0500000000000000" pitchFamily="34" charset="-128"/>
          <a:cs typeface="Noto Nastaliq Urdu" panose="020B0502040504020204" pitchFamily="34" charset="-78"/>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E714339-73D4-434E-B6FF-1582A5C22F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824AC1C7-4E5F-D745-BF5A-FE530B0A28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ECEEBECD-587E-8144-851B-EE5EDCCC7D8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324AC-2FDE-8443-BA4D-4CF6B5BD84CA}" type="datetimeFigureOut">
              <a:rPr lang="en-US" smtClean="0"/>
              <a:t>11/11/21</a:t>
            </a:fld>
            <a:endParaRPr lang="en-US"/>
          </a:p>
        </p:txBody>
      </p:sp>
      <p:sp>
        <p:nvSpPr>
          <p:cNvPr id="5" name="頁尾版面配置區 4">
            <a:extLst>
              <a:ext uri="{FF2B5EF4-FFF2-40B4-BE49-F238E27FC236}">
                <a16:creationId xmlns:a16="http://schemas.microsoft.com/office/drawing/2014/main" id="{B798EA10-2953-B346-831D-7BA0A1BE87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3261D3E8-52E9-4E4C-A6F0-0AC838E47DB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92F49-B75C-154F-9F7E-B1CE5C246B75}" type="slidenum">
              <a:rPr lang="en-US" smtClean="0"/>
              <a:t>‹#›</a:t>
            </a:fld>
            <a:endParaRPr lang="en-US"/>
          </a:p>
        </p:txBody>
      </p:sp>
    </p:spTree>
    <p:extLst>
      <p:ext uri="{BB962C8B-B14F-4D97-AF65-F5344CB8AC3E}">
        <p14:creationId xmlns:p14="http://schemas.microsoft.com/office/powerpoint/2010/main" val="25688747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3200" b="0" i="0" kern="1200">
          <a:solidFill>
            <a:srgbClr val="6B412B"/>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587298D-3D77-EE4A-9D90-54DF78E36F8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2530E41F-51F6-4F4B-98B2-5651F4522D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Tree>
    <p:extLst>
      <p:ext uri="{BB962C8B-B14F-4D97-AF65-F5344CB8AC3E}">
        <p14:creationId xmlns:p14="http://schemas.microsoft.com/office/powerpoint/2010/main" val="285985705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3200" b="0" i="0" kern="1200">
          <a:solidFill>
            <a:schemeClr val="accent6">
              <a:lumMod val="50000"/>
            </a:schemeClr>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5423AAE-F616-9C40-8393-1F0C0E14FD3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E37192A4-F38F-364F-9E6B-232D08172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14245AFC-5EE9-2642-A457-AC09901EAA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AF9D6-8ABE-654A-8CC2-BBF0C89DFEC8}" type="datetimeFigureOut">
              <a:rPr lang="en-US" smtClean="0"/>
              <a:t>11/11/21</a:t>
            </a:fld>
            <a:endParaRPr lang="en-US"/>
          </a:p>
        </p:txBody>
      </p:sp>
      <p:sp>
        <p:nvSpPr>
          <p:cNvPr id="5" name="頁尾版面配置區 4">
            <a:extLst>
              <a:ext uri="{FF2B5EF4-FFF2-40B4-BE49-F238E27FC236}">
                <a16:creationId xmlns:a16="http://schemas.microsoft.com/office/drawing/2014/main" id="{BAEB8473-1404-FF4D-B7BB-906665CFD51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DF0DC4D3-0709-CE4F-B97D-086DD700F37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90B56-46C4-FE44-BAE8-D7F2BE9069C4}" type="slidenum">
              <a:rPr lang="en-US" smtClean="0"/>
              <a:t>‹#›</a:t>
            </a:fld>
            <a:endParaRPr lang="en-US"/>
          </a:p>
        </p:txBody>
      </p:sp>
    </p:spTree>
    <p:extLst>
      <p:ext uri="{BB962C8B-B14F-4D97-AF65-F5344CB8AC3E}">
        <p14:creationId xmlns:p14="http://schemas.microsoft.com/office/powerpoint/2010/main" val="157514520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3200" b="0" i="0" kern="1200">
          <a:solidFill>
            <a:srgbClr val="00865F"/>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C997F28-7B69-B349-9659-180655602F4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23A616C7-3EA9-FC44-8C82-3E92408C1C4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F8083677-86D5-AB4F-846D-4ACEE54CE7A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59F9-6FBE-0048-9187-5A3A3C1A74CA}" type="datetimeFigureOut">
              <a:rPr lang="en-US" smtClean="0"/>
              <a:t>11/11/21</a:t>
            </a:fld>
            <a:endParaRPr lang="en-US"/>
          </a:p>
        </p:txBody>
      </p:sp>
      <p:sp>
        <p:nvSpPr>
          <p:cNvPr id="5" name="頁尾版面配置區 4">
            <a:extLst>
              <a:ext uri="{FF2B5EF4-FFF2-40B4-BE49-F238E27FC236}">
                <a16:creationId xmlns:a16="http://schemas.microsoft.com/office/drawing/2014/main" id="{D6AF7FDE-02F0-DA4D-BE7B-85209DD295F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9E62B907-EF9C-0946-8835-3E155199538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0AF69-01A3-474F-9EB7-E6DAC41892C3}" type="slidenum">
              <a:rPr lang="en-US" smtClean="0"/>
              <a:t>‹#›</a:t>
            </a:fld>
            <a:endParaRPr lang="en-US"/>
          </a:p>
        </p:txBody>
      </p:sp>
    </p:spTree>
    <p:extLst>
      <p:ext uri="{BB962C8B-B14F-4D97-AF65-F5344CB8AC3E}">
        <p14:creationId xmlns:p14="http://schemas.microsoft.com/office/powerpoint/2010/main" val="346824244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hanglab.shinyapps.io/app1/"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www-bcf.usc.edu/~gareth/ISL/" TargetMode="Externa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manning.com/books/practical-data-science-with-r-second-edition" TargetMode="Externa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hyperlink" Target="https://github.com/WinVector/zmPDSwR/blob/master/Custdata/custdata.ts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github.com/WinVector/zmPDSwR/blob/master/Custdata/exampleData.rDat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r4ds.had.co.nz/" TargetMode="External"/><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www.r-bloggers.com/in-depth-introduction-to-machine-learning-in-15-hours-of-expert-video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zh-TW" dirty="0"/>
              <a:t>Topic07.Exploring/managing data!</a:t>
            </a:r>
            <a:r>
              <a:rPr lang="en-US" dirty="0"/>
              <a:t> </a:t>
            </a:r>
          </a:p>
        </p:txBody>
      </p:sp>
      <p:sp>
        <p:nvSpPr>
          <p:cNvPr id="3" name="Subtitle 2"/>
          <p:cNvSpPr>
            <a:spLocks noGrp="1"/>
          </p:cNvSpPr>
          <p:nvPr>
            <p:ph type="subTitle" idx="1"/>
          </p:nvPr>
        </p:nvSpPr>
        <p:spPr/>
        <p:txBody>
          <a:bodyPr vert="horz" lIns="91440" tIns="45720" rIns="91440" bIns="45720" rtlCol="0" anchor="t">
            <a:normAutofit/>
          </a:bodyPr>
          <a:lstStyle/>
          <a:p>
            <a:pPr>
              <a:lnSpc>
                <a:spcPct val="100000"/>
              </a:lnSpc>
            </a:pPr>
            <a:r>
              <a:rPr lang="en-US" altLang="zh-TW" sz="2800" dirty="0" err="1">
                <a:latin typeface="Noto Sans CJK TC Regular" panose="020B0500000000000000" pitchFamily="34" charset="-128"/>
                <a:ea typeface="Noto Sans CJK TC Regular" panose="020B0500000000000000" pitchFamily="34" charset="-128"/>
              </a:rPr>
              <a:t>資料科學</a:t>
            </a:r>
            <a:r>
              <a:rPr lang="en-US" altLang="zh-TW" sz="2800" dirty="0">
                <a:ea typeface="新細明體"/>
              </a:rPr>
              <a:t> Data Science</a:t>
            </a:r>
            <a:endParaRPr lang="en-US" altLang="zh-TW" sz="2800" dirty="0">
              <a:ea typeface="新細明體"/>
              <a:cs typeface="Calibri"/>
            </a:endParaRPr>
          </a:p>
          <a:p>
            <a:pPr>
              <a:lnSpc>
                <a:spcPct val="100000"/>
              </a:lnSpc>
            </a:pPr>
            <a:r>
              <a:rPr lang="en-US" altLang="zh-TW" sz="2800" dirty="0" err="1">
                <a:latin typeface="Noto Sans CJK TC Regular" panose="020B0500000000000000" pitchFamily="34" charset="-128"/>
                <a:ea typeface="Noto Sans CJK TC Regular" panose="020B0500000000000000" pitchFamily="34" charset="-128"/>
              </a:rPr>
              <a:t>張家銘</a:t>
            </a:r>
            <a:r>
              <a:rPr lang="en-US" altLang="zh-TW" sz="2800" dirty="0">
                <a:ea typeface="新細明體"/>
              </a:rPr>
              <a:t> Jia-Ming Chang</a:t>
            </a:r>
            <a:endParaRPr lang="en-US" altLang="zh-TW" sz="2800" dirty="0">
              <a:ea typeface="新細明體"/>
              <a:cs typeface="Calibri"/>
            </a:endParaRPr>
          </a:p>
          <a:p>
            <a:pPr>
              <a:lnSpc>
                <a:spcPct val="100000"/>
              </a:lnSpc>
            </a:pPr>
            <a:r>
              <a:rPr lang="en-US" altLang="zh-TW" sz="2800" dirty="0" err="1">
                <a:latin typeface="Noto Sans CJK TC Regular" panose="020B0500000000000000" pitchFamily="34" charset="-128"/>
                <a:ea typeface="Noto Sans CJK TC Regular" panose="020B0500000000000000" pitchFamily="34" charset="-128"/>
                <a:cs typeface="Calibri"/>
              </a:rPr>
              <a:t>政治大學資訊科學系</a:t>
            </a:r>
            <a:endParaRPr lang="en-US" altLang="zh-TW" sz="2800" dirty="0">
              <a:latin typeface="Noto Sans CJK TC Regular" panose="020B0500000000000000" pitchFamily="34" charset="-128"/>
              <a:ea typeface="Noto Sans CJK TC Regular" panose="020B0500000000000000" pitchFamily="34" charset="-128"/>
            </a:endParaRPr>
          </a:p>
        </p:txBody>
      </p:sp>
      <p:sp>
        <p:nvSpPr>
          <p:cNvPr id="4" name="矩形 3"/>
          <p:cNvSpPr/>
          <p:nvPr/>
        </p:nvSpPr>
        <p:spPr>
          <a:xfrm>
            <a:off x="0" y="6581001"/>
            <a:ext cx="7438490" cy="276999"/>
          </a:xfrm>
          <a:prstGeom prst="rect">
            <a:avLst/>
          </a:prstGeom>
        </p:spPr>
        <p:txBody>
          <a:bodyPr wrap="square">
            <a:spAutoFit/>
          </a:bodyPr>
          <a:lstStyle/>
          <a:p>
            <a:r>
              <a:rPr lang="zh-TW" altLang="en-US" sz="1200" dirty="0">
                <a:solidFill>
                  <a:schemeClr val="bg1"/>
                </a:solidFill>
              </a:rPr>
              <a:t>The slide is</a:t>
            </a:r>
            <a:r>
              <a:rPr lang="en-US" altLang="zh-TW" sz="1200" dirty="0">
                <a:solidFill>
                  <a:schemeClr val="bg1"/>
                </a:solidFill>
              </a:rPr>
              <a:t>only</a:t>
            </a:r>
            <a:r>
              <a:rPr lang="zh-TW" altLang="en-US" sz="1200" dirty="0">
                <a:solidFill>
                  <a:schemeClr val="bg1"/>
                </a:solidFill>
              </a:rPr>
              <a:t> for educational purposes</a:t>
            </a:r>
            <a:r>
              <a:rPr lang="en-US" altLang="zh-TW" sz="1200" dirty="0">
                <a:solidFill>
                  <a:schemeClr val="bg1"/>
                </a:solidFill>
              </a:rPr>
              <a:t>. I</a:t>
            </a:r>
            <a:r>
              <a:rPr lang="zh-TW" altLang="en-US" sz="1200" dirty="0">
                <a:solidFill>
                  <a:schemeClr val="bg1"/>
                </a:solidFill>
              </a:rPr>
              <a:t>f </a:t>
            </a:r>
            <a:r>
              <a:rPr lang="en-US" altLang="zh-TW" sz="1200" dirty="0">
                <a:solidFill>
                  <a:schemeClr val="bg1"/>
                </a:solidFill>
              </a:rPr>
              <a:t>any </a:t>
            </a:r>
            <a:r>
              <a:rPr lang="zh-TW" altLang="en-US" sz="1200" dirty="0">
                <a:solidFill>
                  <a:schemeClr val="bg1"/>
                </a:solidFill>
              </a:rPr>
              <a:t>infringement</a:t>
            </a:r>
            <a:r>
              <a:rPr lang="en-US" altLang="zh-TW" sz="1200" dirty="0">
                <a:solidFill>
                  <a:schemeClr val="bg1"/>
                </a:solidFill>
              </a:rPr>
              <a:t>, please contact me</a:t>
            </a:r>
            <a:r>
              <a:rPr lang="zh-TW" altLang="en-US" sz="1200" dirty="0">
                <a:solidFill>
                  <a:schemeClr val="bg1"/>
                </a:solidFill>
              </a:rPr>
              <a:t>, </a:t>
            </a:r>
            <a:r>
              <a:rPr lang="en-US" altLang="zh-TW" sz="1200" dirty="0">
                <a:solidFill>
                  <a:schemeClr val="bg1"/>
                </a:solidFill>
              </a:rPr>
              <a:t>we will </a:t>
            </a:r>
            <a:r>
              <a:rPr lang="zh-TW" altLang="en-US" sz="1200" dirty="0">
                <a:solidFill>
                  <a:schemeClr val="bg1"/>
                </a:solidFill>
              </a:rPr>
              <a:t>correct immediately</a:t>
            </a:r>
            <a:r>
              <a:rPr lang="en-US" altLang="zh-TW" sz="1200" dirty="0">
                <a:solidFill>
                  <a:schemeClr val="bg1"/>
                </a:solidFill>
              </a:rPr>
              <a:t>.</a:t>
            </a:r>
            <a:endParaRPr lang="zh-TW" altLang="en-US" sz="1200" dirty="0">
              <a:solidFill>
                <a:schemeClr val="bg1"/>
              </a:solidFill>
            </a:endParaRPr>
          </a:p>
        </p:txBody>
      </p:sp>
    </p:spTree>
    <p:extLst>
      <p:ext uri="{BB962C8B-B14F-4D97-AF65-F5344CB8AC3E}">
        <p14:creationId xmlns:p14="http://schemas.microsoft.com/office/powerpoint/2010/main" val="1165981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Shiny</a:t>
            </a:r>
            <a:endParaRPr kumimoji="1" lang="zh-TW" altLang="en-US" dirty="0"/>
          </a:p>
        </p:txBody>
      </p:sp>
      <p:sp>
        <p:nvSpPr>
          <p:cNvPr id="3" name="內容版面配置區 2"/>
          <p:cNvSpPr>
            <a:spLocks noGrp="1"/>
          </p:cNvSpPr>
          <p:nvPr>
            <p:ph idx="1"/>
          </p:nvPr>
        </p:nvSpPr>
        <p:spPr>
          <a:xfrm>
            <a:off x="628650" y="1825625"/>
            <a:ext cx="7886700" cy="1104639"/>
          </a:xfrm>
        </p:spPr>
        <p:txBody>
          <a:bodyPr anchor="t">
            <a:normAutofit fontScale="92500" lnSpcReduction="10000"/>
          </a:bodyPr>
          <a:lstStyle/>
          <a:p>
            <a:pPr>
              <a:lnSpc>
                <a:spcPct val="110000"/>
              </a:lnSpc>
            </a:pPr>
            <a:r>
              <a:rPr lang="en-US" altLang="zh-TW" dirty="0"/>
              <a:t>an R package that makes it easy to build interactive web applications (apps) straight from R.</a:t>
            </a:r>
          </a:p>
          <a:p>
            <a:pPr>
              <a:lnSpc>
                <a:spcPct val="110000"/>
              </a:lnSpc>
            </a:pPr>
            <a:r>
              <a:rPr lang="en-US" altLang="zh-TW" dirty="0"/>
              <a:t>http://</a:t>
            </a:r>
            <a:r>
              <a:rPr lang="en-US" altLang="zh-TW" dirty="0" err="1"/>
              <a:t>shiny.rstudio.com</a:t>
            </a:r>
            <a:r>
              <a:rPr lang="en-US" altLang="zh-TW" dirty="0"/>
              <a:t>/</a:t>
            </a:r>
          </a:p>
        </p:txBody>
      </p:sp>
      <p:sp>
        <p:nvSpPr>
          <p:cNvPr id="4" name="文字方塊 3"/>
          <p:cNvSpPr txBox="1"/>
          <p:nvPr/>
        </p:nvSpPr>
        <p:spPr>
          <a:xfrm>
            <a:off x="5770320" y="6581001"/>
            <a:ext cx="3373680"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http://shiny.rstudio.com/tutorial/lesson1/</a:t>
            </a:r>
            <a:endParaRPr lang="zh-TW" altLang="en-US" sz="1200">
              <a:solidFill>
                <a:schemeClr val="bg1"/>
              </a:solidFill>
              <a:ea typeface="新細明體"/>
              <a:cs typeface="Calibri"/>
            </a:endParaRPr>
          </a:p>
        </p:txBody>
      </p:sp>
      <p:pic>
        <p:nvPicPr>
          <p:cNvPr id="5" name="圖片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27411" y="2890995"/>
            <a:ext cx="7089178" cy="3521711"/>
          </a:xfrm>
          <a:prstGeom prst="rect">
            <a:avLst/>
          </a:prstGeom>
        </p:spPr>
      </p:pic>
    </p:spTree>
    <p:extLst>
      <p:ext uri="{BB962C8B-B14F-4D97-AF65-F5344CB8AC3E}">
        <p14:creationId xmlns:p14="http://schemas.microsoft.com/office/powerpoint/2010/main" val="2618602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supervised vs. unsupervised learning</a:t>
            </a:r>
            <a:endParaRPr lang="en-US" dirty="0"/>
          </a:p>
        </p:txBody>
      </p:sp>
      <p:sp>
        <p:nvSpPr>
          <p:cNvPr id="3" name="Content Placeholder 2"/>
          <p:cNvSpPr>
            <a:spLocks noGrp="1"/>
          </p:cNvSpPr>
          <p:nvPr>
            <p:ph idx="1"/>
          </p:nvPr>
        </p:nvSpPr>
        <p:spPr/>
        <p:txBody>
          <a:bodyPr/>
          <a:lstStyle/>
          <a:p>
            <a:pPr>
              <a:lnSpc>
                <a:spcPct val="100000"/>
              </a:lnSpc>
            </a:pPr>
            <a:r>
              <a:rPr lang="en-US" dirty="0"/>
              <a:t> </a:t>
            </a:r>
            <a:r>
              <a:rPr lang="en-US" dirty="0">
                <a:solidFill>
                  <a:schemeClr val="accent1"/>
                </a:solidFill>
              </a:rPr>
              <a:t>supervised</a:t>
            </a:r>
            <a:r>
              <a:rPr lang="en-US" dirty="0"/>
              <a:t> learning</a:t>
            </a:r>
          </a:p>
          <a:p>
            <a:pPr lvl="1">
              <a:lnSpc>
                <a:spcPct val="100000"/>
              </a:lnSpc>
            </a:pPr>
            <a:r>
              <a:rPr lang="en-US" dirty="0"/>
              <a:t>Input: a set of </a:t>
            </a:r>
            <a:r>
              <a:rPr lang="en-US" i="1" dirty="0"/>
              <a:t>p</a:t>
            </a:r>
            <a:r>
              <a:rPr lang="en-US" dirty="0"/>
              <a:t> features </a:t>
            </a:r>
            <a:r>
              <a:rPr lang="en-US" i="1" dirty="0"/>
              <a:t>X</a:t>
            </a:r>
            <a:r>
              <a:rPr lang="en-US" baseline="-25000" dirty="0"/>
              <a:t>1</a:t>
            </a:r>
            <a:r>
              <a:rPr lang="en-US" dirty="0"/>
              <a:t>,</a:t>
            </a:r>
            <a:r>
              <a:rPr lang="en-US" i="1" dirty="0"/>
              <a:t>X</a:t>
            </a:r>
            <a:r>
              <a:rPr lang="en-US" baseline="-25000" dirty="0"/>
              <a:t>2</a:t>
            </a:r>
            <a:r>
              <a:rPr lang="en-US" dirty="0"/>
              <a:t>, . . .,</a:t>
            </a:r>
            <a:r>
              <a:rPr lang="en-US" i="1" dirty="0" err="1"/>
              <a:t>X</a:t>
            </a:r>
            <a:r>
              <a:rPr lang="en-US" i="1" baseline="-25000" dirty="0" err="1"/>
              <a:t>p</a:t>
            </a:r>
            <a:r>
              <a:rPr lang="en-US" dirty="0"/>
              <a:t>, measured on </a:t>
            </a:r>
            <a:r>
              <a:rPr lang="en-US" i="1" dirty="0"/>
              <a:t>n</a:t>
            </a:r>
            <a:r>
              <a:rPr lang="en-US" dirty="0"/>
              <a:t> observations, and a response </a:t>
            </a:r>
            <a:r>
              <a:rPr lang="en-US" i="1" dirty="0"/>
              <a:t>Y</a:t>
            </a:r>
            <a:r>
              <a:rPr lang="en-US" dirty="0"/>
              <a:t> also measured on those same </a:t>
            </a:r>
            <a:r>
              <a:rPr lang="en-US" i="1" dirty="0"/>
              <a:t>n </a:t>
            </a:r>
            <a:r>
              <a:rPr lang="en-US" dirty="0"/>
              <a:t>observations</a:t>
            </a:r>
          </a:p>
          <a:p>
            <a:pPr lvl="1">
              <a:lnSpc>
                <a:spcPct val="100000"/>
              </a:lnSpc>
            </a:pPr>
            <a:r>
              <a:rPr lang="sk-SK" dirty="0"/>
              <a:t> </a:t>
            </a:r>
            <a:r>
              <a:rPr lang="sk-SK" dirty="0" err="1"/>
              <a:t>Goal</a:t>
            </a:r>
            <a:r>
              <a:rPr lang="sk-SK" dirty="0"/>
              <a:t>: </a:t>
            </a:r>
            <a:r>
              <a:rPr lang="sk-SK" dirty="0" err="1"/>
              <a:t>predict</a:t>
            </a:r>
            <a:r>
              <a:rPr lang="sk-SK" dirty="0"/>
              <a:t> </a:t>
            </a:r>
            <a:r>
              <a:rPr lang="sk-SK" i="1" dirty="0"/>
              <a:t>Y </a:t>
            </a:r>
            <a:r>
              <a:rPr lang="sk-SK" dirty="0" err="1"/>
              <a:t>using</a:t>
            </a:r>
            <a:r>
              <a:rPr lang="sk-SK" dirty="0"/>
              <a:t> </a:t>
            </a:r>
            <a:r>
              <a:rPr lang="sk-SK" i="1" dirty="0"/>
              <a:t>X</a:t>
            </a:r>
            <a:r>
              <a:rPr lang="sk-SK" baseline="-25000" dirty="0"/>
              <a:t>1</a:t>
            </a:r>
            <a:r>
              <a:rPr lang="sk-SK" dirty="0"/>
              <a:t>,</a:t>
            </a:r>
            <a:r>
              <a:rPr lang="sk-SK" i="1" dirty="0"/>
              <a:t>X</a:t>
            </a:r>
            <a:r>
              <a:rPr lang="sk-SK" baseline="-25000" dirty="0"/>
              <a:t>2</a:t>
            </a:r>
            <a:r>
              <a:rPr lang="sk-SK" dirty="0"/>
              <a:t>, . . . , </a:t>
            </a:r>
            <a:r>
              <a:rPr lang="sk-SK" i="1" dirty="0" err="1"/>
              <a:t>X</a:t>
            </a:r>
            <a:r>
              <a:rPr lang="sk-SK" i="1" baseline="-25000" dirty="0" err="1"/>
              <a:t>p</a:t>
            </a:r>
            <a:endParaRPr lang="sk-SK" i="1" baseline="-25000" dirty="0"/>
          </a:p>
          <a:p>
            <a:pPr marL="385762" indent="-342900">
              <a:lnSpc>
                <a:spcPct val="100000"/>
              </a:lnSpc>
            </a:pPr>
            <a:r>
              <a:rPr lang="en-US" altLang="zh-TW" dirty="0">
                <a:solidFill>
                  <a:schemeClr val="accent1"/>
                </a:solidFill>
              </a:rPr>
              <a:t>unsupervised</a:t>
            </a:r>
            <a:r>
              <a:rPr lang="en-US" altLang="zh-TW" dirty="0"/>
              <a:t> learning</a:t>
            </a:r>
            <a:endParaRPr lang="sk-SK" dirty="0"/>
          </a:p>
          <a:p>
            <a:pPr marL="685800" lvl="1" indent="-342900">
              <a:lnSpc>
                <a:spcPct val="100000"/>
              </a:lnSpc>
            </a:pPr>
            <a:r>
              <a:rPr lang="sk-SK" dirty="0" err="1"/>
              <a:t>Input</a:t>
            </a:r>
            <a:r>
              <a:rPr lang="sk-SK" dirty="0"/>
              <a:t>: </a:t>
            </a:r>
            <a:r>
              <a:rPr lang="sk-SK" i="1" dirty="0"/>
              <a:t>X</a:t>
            </a:r>
            <a:r>
              <a:rPr lang="sk-SK" baseline="-25000" dirty="0"/>
              <a:t>1</a:t>
            </a:r>
            <a:r>
              <a:rPr lang="sk-SK" dirty="0"/>
              <a:t> ,</a:t>
            </a:r>
            <a:r>
              <a:rPr lang="sk-SK" i="1" dirty="0"/>
              <a:t>X</a:t>
            </a:r>
            <a:r>
              <a:rPr lang="sk-SK" baseline="-25000" dirty="0"/>
              <a:t>2</a:t>
            </a:r>
            <a:r>
              <a:rPr lang="sk-SK" dirty="0"/>
              <a:t> , . . . , </a:t>
            </a:r>
            <a:r>
              <a:rPr lang="sk-SK" i="1" dirty="0" err="1"/>
              <a:t>X</a:t>
            </a:r>
            <a:r>
              <a:rPr lang="sk-SK" i="1" baseline="-25000" dirty="0" err="1"/>
              <a:t>p</a:t>
            </a:r>
            <a:r>
              <a:rPr lang="sk-SK" dirty="0"/>
              <a:t> </a:t>
            </a:r>
            <a:r>
              <a:rPr lang="sk-SK" dirty="0" err="1"/>
              <a:t>measured</a:t>
            </a:r>
            <a:r>
              <a:rPr lang="sk-SK" dirty="0"/>
              <a:t> on </a:t>
            </a:r>
            <a:r>
              <a:rPr lang="sk-SK" i="1" dirty="0"/>
              <a:t>n</a:t>
            </a:r>
            <a:r>
              <a:rPr lang="sk-SK" dirty="0"/>
              <a:t> </a:t>
            </a:r>
            <a:r>
              <a:rPr lang="sk-SK" dirty="0" err="1"/>
              <a:t>observations</a:t>
            </a:r>
            <a:endParaRPr lang="sk-SK" dirty="0"/>
          </a:p>
          <a:p>
            <a:pPr marL="685800" lvl="1" indent="-342900">
              <a:lnSpc>
                <a:spcPct val="100000"/>
              </a:lnSpc>
            </a:pPr>
            <a:r>
              <a:rPr lang="sk-SK" dirty="0"/>
              <a:t>Output:  </a:t>
            </a:r>
            <a:r>
              <a:rPr lang="sk-SK" dirty="0" err="1"/>
              <a:t>discover</a:t>
            </a:r>
            <a:r>
              <a:rPr lang="sk-SK" dirty="0"/>
              <a:t> </a:t>
            </a:r>
            <a:r>
              <a:rPr lang="sk-SK" dirty="0" err="1"/>
              <a:t>interesting</a:t>
            </a:r>
            <a:r>
              <a:rPr lang="sk-SK" dirty="0"/>
              <a:t> </a:t>
            </a:r>
            <a:r>
              <a:rPr lang="sk-SK" dirty="0" err="1"/>
              <a:t>things</a:t>
            </a:r>
            <a:r>
              <a:rPr lang="sk-SK" dirty="0"/>
              <a:t> </a:t>
            </a:r>
            <a:r>
              <a:rPr lang="sk-SK" dirty="0" err="1"/>
              <a:t>about</a:t>
            </a:r>
            <a:r>
              <a:rPr lang="sk-SK" dirty="0"/>
              <a:t> </a:t>
            </a:r>
            <a:r>
              <a:rPr lang="sk-SK" dirty="0" err="1"/>
              <a:t>the</a:t>
            </a:r>
            <a:r>
              <a:rPr lang="sk-SK" dirty="0"/>
              <a:t> </a:t>
            </a:r>
            <a:r>
              <a:rPr lang="sk-SK" dirty="0" err="1"/>
              <a:t>measurements</a:t>
            </a:r>
            <a:endParaRPr lang="sk-SK" dirty="0"/>
          </a:p>
          <a:p>
            <a:pPr marL="385762" indent="-342900">
              <a:lnSpc>
                <a:spcPct val="100000"/>
              </a:lnSpc>
            </a:pPr>
            <a:endParaRPr lang="en-US" dirty="0"/>
          </a:p>
          <a:p>
            <a:pPr lvl="1">
              <a:lnSpc>
                <a:spcPct val="100000"/>
              </a:lnSpc>
            </a:pPr>
            <a:endParaRPr lang="en-US" dirty="0"/>
          </a:p>
        </p:txBody>
      </p:sp>
      <p:sp>
        <p:nvSpPr>
          <p:cNvPr id="4" name="矩形 6"/>
          <p:cNvSpPr/>
          <p:nvPr/>
        </p:nvSpPr>
        <p:spPr>
          <a:xfrm>
            <a:off x="0" y="6581001"/>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a:t>
            </a:r>
            <a:r>
              <a:rPr lang="en-US" altLang="zh-TW" sz="1200" dirty="0" err="1">
                <a:solidFill>
                  <a:schemeClr val="bg1"/>
                </a:solidFill>
                <a:ea typeface="新細明體"/>
              </a:rPr>
              <a:t>Hastie,Robert</a:t>
            </a:r>
            <a:r>
              <a:rPr lang="en-US" altLang="zh-TW" sz="1200" dirty="0">
                <a:solidFill>
                  <a:schemeClr val="bg1"/>
                </a:solidFill>
                <a:ea typeface="新細明體"/>
              </a:rPr>
              <a: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4063538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Mapping problems to machine learning tasks</a:t>
            </a:r>
            <a:endParaRPr kumimoji="1" lang="zh-TW" altLang="en-US" sz="3600" dirty="0"/>
          </a:p>
        </p:txBody>
      </p:sp>
      <p:sp>
        <p:nvSpPr>
          <p:cNvPr id="6" name="內容版面配置區 5"/>
          <p:cNvSpPr>
            <a:spLocks noGrp="1"/>
          </p:cNvSpPr>
          <p:nvPr>
            <p:ph idx="1"/>
          </p:nvPr>
        </p:nvSpPr>
        <p:spPr/>
        <p:txBody>
          <a:bodyPr anchor="t">
            <a:normAutofit/>
          </a:bodyPr>
          <a:lstStyle/>
          <a:p>
            <a:pPr>
              <a:lnSpc>
                <a:spcPct val="100000"/>
              </a:lnSpc>
            </a:pPr>
            <a:r>
              <a:rPr lang="en-US" altLang="zh-TW" sz="2400" dirty="0"/>
              <a:t>Predicting what customers might buy, based on past transactions</a:t>
            </a:r>
          </a:p>
          <a:p>
            <a:pPr>
              <a:lnSpc>
                <a:spcPct val="100000"/>
              </a:lnSpc>
            </a:pPr>
            <a:r>
              <a:rPr lang="en-US" altLang="zh-TW" sz="2400" dirty="0"/>
              <a:t>Identifying fraudulent transactions</a:t>
            </a:r>
          </a:p>
          <a:p>
            <a:pPr>
              <a:lnSpc>
                <a:spcPct val="100000"/>
              </a:lnSpc>
            </a:pPr>
            <a:r>
              <a:rPr lang="en-US" altLang="zh-TW" sz="2400" dirty="0"/>
              <a:t>Determining price elasticity (the rate at which a price increase will decrease sales, and vice versa) of various products or product classes</a:t>
            </a:r>
          </a:p>
          <a:p>
            <a:pPr>
              <a:lnSpc>
                <a:spcPct val="100000"/>
              </a:lnSpc>
            </a:pPr>
            <a:r>
              <a:rPr lang="en-US" altLang="zh-TW" sz="2400" dirty="0"/>
              <a:t>Determining the best way to present product listings when a customer searches for an item</a:t>
            </a:r>
          </a:p>
          <a:p>
            <a:pPr>
              <a:lnSpc>
                <a:spcPct val="100000"/>
              </a:lnSpc>
            </a:pPr>
            <a:endParaRPr lang="en-US" altLang="zh-TW" sz="2400" dirty="0"/>
          </a:p>
        </p:txBody>
      </p:sp>
      <p:sp>
        <p:nvSpPr>
          <p:cNvPr id="3" name="TextBox 2">
            <a:extLst>
              <a:ext uri="{FF2B5EF4-FFF2-40B4-BE49-F238E27FC236}">
                <a16:creationId xmlns:a16="http://schemas.microsoft.com/office/drawing/2014/main" id="{14417F3A-88E4-4E08-BA64-3AB544B45C42}"/>
              </a:ext>
            </a:extLst>
          </p:cNvPr>
          <p:cNvSpPr txBox="1"/>
          <p:nvPr/>
        </p:nvSpPr>
        <p:spPr>
          <a:xfrm>
            <a:off x="5465035" y="6575988"/>
            <a:ext cx="37366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0657659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Mapping problems to machine learning tasks</a:t>
            </a:r>
            <a:endParaRPr kumimoji="1" lang="zh-TW" altLang="en-US" sz="3600" dirty="0"/>
          </a:p>
        </p:txBody>
      </p:sp>
      <p:sp>
        <p:nvSpPr>
          <p:cNvPr id="6" name="內容版面配置區 5"/>
          <p:cNvSpPr>
            <a:spLocks noGrp="1"/>
          </p:cNvSpPr>
          <p:nvPr>
            <p:ph idx="1"/>
          </p:nvPr>
        </p:nvSpPr>
        <p:spPr/>
        <p:txBody>
          <a:bodyPr anchor="t">
            <a:normAutofit/>
          </a:bodyPr>
          <a:lstStyle/>
          <a:p>
            <a:pPr>
              <a:lnSpc>
                <a:spcPct val="100000"/>
              </a:lnSpc>
            </a:pPr>
            <a:r>
              <a:rPr lang="en-US" altLang="zh-TW" sz="2400" dirty="0"/>
              <a:t>Customer segmentation: grouping customers with similar purchasing behavior</a:t>
            </a:r>
          </a:p>
          <a:p>
            <a:pPr>
              <a:lnSpc>
                <a:spcPct val="100000"/>
              </a:lnSpc>
            </a:pPr>
            <a:r>
              <a:rPr lang="en-US" altLang="zh-TW" sz="2400" dirty="0" err="1"/>
              <a:t>AdWord</a:t>
            </a:r>
            <a:r>
              <a:rPr lang="en-US" altLang="zh-TW" sz="2400" dirty="0"/>
              <a:t> valuation: how much the company should spend to buy certain AdWords on search engines</a:t>
            </a:r>
          </a:p>
          <a:p>
            <a:pPr>
              <a:lnSpc>
                <a:spcPct val="100000"/>
              </a:lnSpc>
            </a:pPr>
            <a:r>
              <a:rPr lang="en-US" altLang="zh-TW" sz="2400" dirty="0"/>
              <a:t>Evaluating marketing campaigns</a:t>
            </a:r>
          </a:p>
          <a:p>
            <a:pPr>
              <a:lnSpc>
                <a:spcPct val="100000"/>
              </a:lnSpc>
            </a:pPr>
            <a:r>
              <a:rPr lang="en-US" altLang="zh-TW" sz="2400" dirty="0"/>
              <a:t>Organizing new products into a product catalog</a:t>
            </a:r>
          </a:p>
        </p:txBody>
      </p:sp>
      <p:sp>
        <p:nvSpPr>
          <p:cNvPr id="3" name="TextBox 2">
            <a:extLst>
              <a:ext uri="{FF2B5EF4-FFF2-40B4-BE49-F238E27FC236}">
                <a16:creationId xmlns:a16="http://schemas.microsoft.com/office/drawing/2014/main" id="{7AC83602-FB7F-48C0-9975-B474BBD6D253}"/>
              </a:ext>
            </a:extLst>
          </p:cNvPr>
          <p:cNvSpPr txBox="1"/>
          <p:nvPr/>
        </p:nvSpPr>
        <p:spPr>
          <a:xfrm>
            <a:off x="5465034" y="6575988"/>
            <a:ext cx="37366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1350831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Solving classification problems</a:t>
            </a:r>
          </a:p>
        </p:txBody>
      </p:sp>
      <p:pic>
        <p:nvPicPr>
          <p:cNvPr id="4" name="圖片 3"/>
          <p:cNvPicPr>
            <a:picLocks noChangeAspect="1"/>
          </p:cNvPicPr>
          <p:nvPr/>
        </p:nvPicPr>
        <p:blipFill>
          <a:blip r:embed="rId2"/>
          <a:stretch>
            <a:fillRect/>
          </a:stretch>
        </p:blipFill>
        <p:spPr>
          <a:xfrm>
            <a:off x="1332891" y="1458000"/>
            <a:ext cx="6478219" cy="4828056"/>
          </a:xfrm>
          <a:prstGeom prst="rect">
            <a:avLst/>
          </a:prstGeom>
        </p:spPr>
      </p:pic>
      <p:sp>
        <p:nvSpPr>
          <p:cNvPr id="3" name="TextBox 2">
            <a:extLst>
              <a:ext uri="{FF2B5EF4-FFF2-40B4-BE49-F238E27FC236}">
                <a16:creationId xmlns:a16="http://schemas.microsoft.com/office/drawing/2014/main" id="{38AA8A77-6B0F-4E12-98B9-CBD02D448657}"/>
              </a:ext>
            </a:extLst>
          </p:cNvPr>
          <p:cNvSpPr txBox="1"/>
          <p:nvPr/>
        </p:nvSpPr>
        <p:spPr>
          <a:xfrm>
            <a:off x="4780584" y="6518788"/>
            <a:ext cx="44814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ea typeface="+mn-lt"/>
                <a:cs typeface="+mn-lt"/>
              </a:rPr>
              <a:t>Figure 5.2,</a:t>
            </a:r>
            <a:r>
              <a:rPr lang="en-US" sz="1200" dirty="0">
                <a:solidFill>
                  <a:schemeClr val="bg1"/>
                </a:solidFill>
                <a:ea typeface="新細明體"/>
              </a:rPr>
              <a:t>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zh-TW" altLang="en-US" sz="1200" dirty="0">
              <a:solidFill>
                <a:schemeClr val="bg1"/>
              </a:solidFill>
              <a:ea typeface="新細明體"/>
            </a:endParaRPr>
          </a:p>
        </p:txBody>
      </p:sp>
    </p:spTree>
    <p:extLst>
      <p:ext uri="{BB962C8B-B14F-4D97-AF65-F5344CB8AC3E}">
        <p14:creationId xmlns:p14="http://schemas.microsoft.com/office/powerpoint/2010/main" val="10588700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Solving classification problems</a:t>
            </a:r>
            <a:endParaRPr kumimoji="1" lang="zh-TW" altLang="en-US" sz="2000" dirty="0"/>
          </a:p>
        </p:txBody>
      </p:sp>
      <p:sp>
        <p:nvSpPr>
          <p:cNvPr id="3" name="內容版面配置區 2"/>
          <p:cNvSpPr>
            <a:spLocks noGrp="1"/>
          </p:cNvSpPr>
          <p:nvPr>
            <p:ph idx="1"/>
          </p:nvPr>
        </p:nvSpPr>
        <p:spPr/>
        <p:txBody>
          <a:bodyPr>
            <a:normAutofit/>
          </a:bodyPr>
          <a:lstStyle/>
          <a:p>
            <a:pPr>
              <a:lnSpc>
                <a:spcPct val="100000"/>
              </a:lnSpc>
            </a:pPr>
            <a:r>
              <a:rPr lang="en-US" altLang="zh-TW" dirty="0">
                <a:latin typeface="+mn-lt"/>
              </a:rPr>
              <a:t>Classification itself is an example of what is called </a:t>
            </a:r>
            <a:r>
              <a:rPr lang="en-US" altLang="zh-TW" i="1" dirty="0">
                <a:latin typeface="+mn-lt"/>
              </a:rPr>
              <a:t>supervised learning</a:t>
            </a:r>
            <a:r>
              <a:rPr lang="en-US" altLang="zh-TW" dirty="0">
                <a:latin typeface="+mn-lt"/>
              </a:rPr>
              <a:t>.</a:t>
            </a:r>
          </a:p>
          <a:p>
            <a:pPr>
              <a:lnSpc>
                <a:spcPct val="100000"/>
              </a:lnSpc>
            </a:pPr>
            <a:r>
              <a:rPr lang="en-US" altLang="zh-TW" dirty="0" err="1">
                <a:latin typeface="+mn-lt"/>
              </a:rPr>
              <a:t>Multicategory</a:t>
            </a:r>
            <a:r>
              <a:rPr lang="en-US" altLang="zh-TW" dirty="0">
                <a:latin typeface="+mn-lt"/>
              </a:rPr>
              <a:t> vs. two-category classification</a:t>
            </a:r>
          </a:p>
          <a:p>
            <a:pPr lvl="1">
              <a:lnSpc>
                <a:spcPct val="100000"/>
              </a:lnSpc>
            </a:pPr>
            <a:r>
              <a:rPr lang="en-US" altLang="zh-TW" dirty="0"/>
              <a:t>using binary classifiers to solve </a:t>
            </a:r>
            <a:r>
              <a:rPr lang="en-US" altLang="zh-TW" dirty="0" err="1"/>
              <a:t>multicategory</a:t>
            </a:r>
            <a:r>
              <a:rPr lang="en-US" altLang="zh-TW" dirty="0"/>
              <a:t> problems : building one classifier for each category (a </a:t>
            </a:r>
            <a:r>
              <a:rPr lang="en-US" altLang="zh-TW" i="1" dirty="0"/>
              <a:t>1-vs-rest</a:t>
            </a:r>
            <a:r>
              <a:rPr lang="en-US" altLang="zh-TW" dirty="0"/>
              <a:t> classifier)</a:t>
            </a:r>
          </a:p>
          <a:p>
            <a:pPr lvl="1">
              <a:lnSpc>
                <a:spcPct val="100000"/>
              </a:lnSpc>
            </a:pPr>
            <a:r>
              <a:rPr lang="en-US" altLang="zh-TW" dirty="0"/>
              <a:t>in most cases a suitable multiple-category implementation  better than multiple binary classifiers</a:t>
            </a:r>
          </a:p>
          <a:p>
            <a:pPr lvl="2">
              <a:lnSpc>
                <a:spcPct val="100000"/>
              </a:lnSpc>
            </a:pPr>
            <a:r>
              <a:rPr lang="en-US" altLang="zh-TW" dirty="0"/>
              <a:t>Use the package </a:t>
            </a:r>
            <a:r>
              <a:rPr lang="en-US" altLang="zh-TW" i="1" dirty="0" err="1"/>
              <a:t>mlogit</a:t>
            </a:r>
            <a:r>
              <a:rPr lang="en-US" altLang="zh-TW" i="1" dirty="0"/>
              <a:t> </a:t>
            </a:r>
            <a:r>
              <a:rPr lang="en-US" altLang="zh-TW" dirty="0"/>
              <a:t>instead of the base method </a:t>
            </a:r>
            <a:r>
              <a:rPr lang="en-US" altLang="zh-TW" i="1" dirty="0" err="1"/>
              <a:t>glm</a:t>
            </a:r>
            <a:r>
              <a:rPr lang="en-US" altLang="zh-TW" dirty="0"/>
              <a:t> for logistic regression </a:t>
            </a:r>
            <a:endParaRPr kumimoji="1" lang="zh-TW" altLang="en-US" dirty="0"/>
          </a:p>
        </p:txBody>
      </p:sp>
      <p:sp>
        <p:nvSpPr>
          <p:cNvPr id="4" name="TextBox 3">
            <a:extLst>
              <a:ext uri="{FF2B5EF4-FFF2-40B4-BE49-F238E27FC236}">
                <a16:creationId xmlns:a16="http://schemas.microsoft.com/office/drawing/2014/main" id="{9ED4B3BB-5796-4B62-83D4-6B6DD0ADBC9B}"/>
              </a:ext>
            </a:extLst>
          </p:cNvPr>
          <p:cNvSpPr txBox="1"/>
          <p:nvPr/>
        </p:nvSpPr>
        <p:spPr>
          <a:xfrm>
            <a:off x="5359987" y="6529321"/>
            <a:ext cx="40600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16015070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Solving classification problems</a:t>
            </a:r>
            <a:endParaRPr kumimoji="1" lang="zh-TW" altLang="en-US" sz="2800" dirty="0"/>
          </a:p>
        </p:txBody>
      </p:sp>
      <p:sp>
        <p:nvSpPr>
          <p:cNvPr id="3" name="內容版面配置區 2"/>
          <p:cNvSpPr>
            <a:spLocks noGrp="1"/>
          </p:cNvSpPr>
          <p:nvPr>
            <p:ph idx="1"/>
          </p:nvPr>
        </p:nvSpPr>
        <p:spPr/>
        <p:txBody>
          <a:bodyPr>
            <a:normAutofit/>
          </a:bodyPr>
          <a:lstStyle/>
          <a:p>
            <a:pPr>
              <a:lnSpc>
                <a:spcPct val="100000"/>
              </a:lnSpc>
            </a:pPr>
            <a:r>
              <a:rPr lang="en-US" altLang="zh-TW" sz="2400" dirty="0">
                <a:solidFill>
                  <a:schemeClr val="bg2">
                    <a:lumMod val="25000"/>
                  </a:schemeClr>
                </a:solidFill>
              </a:rPr>
              <a:t>Some common classification methods</a:t>
            </a:r>
          </a:p>
          <a:p>
            <a:pPr lvl="1">
              <a:lnSpc>
                <a:spcPct val="100000"/>
              </a:lnSpc>
            </a:pPr>
            <a:r>
              <a:rPr lang="en-US" altLang="zh-TW" sz="2000" i="1" dirty="0">
                <a:solidFill>
                  <a:schemeClr val="bg2">
                    <a:lumMod val="25000"/>
                  </a:schemeClr>
                </a:solidFill>
              </a:rPr>
              <a:t>Naive Bayes</a:t>
            </a:r>
            <a:r>
              <a:rPr lang="en-US" altLang="zh-TW" sz="2000" dirty="0">
                <a:solidFill>
                  <a:schemeClr val="bg2">
                    <a:lumMod val="25000"/>
                  </a:schemeClr>
                </a:solidFill>
              </a:rPr>
              <a:t> : a good first attempt at solving the product categorization problem.</a:t>
            </a:r>
          </a:p>
          <a:p>
            <a:pPr lvl="1">
              <a:lnSpc>
                <a:spcPct val="100000"/>
              </a:lnSpc>
            </a:pPr>
            <a:r>
              <a:rPr lang="en-US" altLang="zh-TW" sz="2000" i="1" dirty="0">
                <a:solidFill>
                  <a:schemeClr val="bg2">
                    <a:lumMod val="25000"/>
                  </a:schemeClr>
                </a:solidFill>
              </a:rPr>
              <a:t>Decision trees</a:t>
            </a:r>
            <a:r>
              <a:rPr lang="en-US" altLang="zh-TW" sz="2000" dirty="0">
                <a:solidFill>
                  <a:schemeClr val="bg2">
                    <a:lumMod val="25000"/>
                  </a:schemeClr>
                </a:solidFill>
              </a:rPr>
              <a:t> : an important extension of decision trees - random forests</a:t>
            </a:r>
          </a:p>
          <a:p>
            <a:pPr lvl="1">
              <a:lnSpc>
                <a:spcPct val="100000"/>
              </a:lnSpc>
            </a:pPr>
            <a:r>
              <a:rPr lang="en-US" altLang="zh-TW" sz="2000" i="1" dirty="0">
                <a:solidFill>
                  <a:schemeClr val="bg2">
                    <a:lumMod val="25000"/>
                  </a:schemeClr>
                </a:solidFill>
              </a:rPr>
              <a:t>Logistic regression</a:t>
            </a:r>
            <a:r>
              <a:rPr lang="en-US" altLang="zh-TW" sz="2000" dirty="0">
                <a:solidFill>
                  <a:schemeClr val="bg2">
                    <a:lumMod val="25000"/>
                  </a:schemeClr>
                </a:solidFill>
              </a:rPr>
              <a:t> : estimate class probabilities (the probability that an object is in a given class) in addition to class assignments</a:t>
            </a:r>
          </a:p>
          <a:p>
            <a:pPr lvl="1">
              <a:lnSpc>
                <a:spcPct val="100000"/>
              </a:lnSpc>
            </a:pPr>
            <a:r>
              <a:rPr lang="en-US" altLang="zh-TW" sz="2000" i="1" dirty="0">
                <a:solidFill>
                  <a:schemeClr val="bg2">
                    <a:lumMod val="25000"/>
                  </a:schemeClr>
                </a:solidFill>
              </a:rPr>
              <a:t>Support vector machines</a:t>
            </a:r>
            <a:r>
              <a:rPr lang="en-US" altLang="zh-TW" sz="2000" dirty="0">
                <a:solidFill>
                  <a:schemeClr val="bg2">
                    <a:lumMod val="25000"/>
                  </a:schemeClr>
                </a:solidFill>
              </a:rPr>
              <a:t> : SVMs make fewer assumptions about variable distribution than do many other methods</a:t>
            </a:r>
            <a:endParaRPr kumimoji="1" lang="zh-TW" altLang="en-US" sz="2000" dirty="0">
              <a:solidFill>
                <a:schemeClr val="bg2">
                  <a:lumMod val="25000"/>
                </a:schemeClr>
              </a:solidFill>
            </a:endParaRPr>
          </a:p>
        </p:txBody>
      </p:sp>
      <p:sp>
        <p:nvSpPr>
          <p:cNvPr id="5" name="TextBox 4">
            <a:extLst>
              <a:ext uri="{FF2B5EF4-FFF2-40B4-BE49-F238E27FC236}">
                <a16:creationId xmlns:a16="http://schemas.microsoft.com/office/drawing/2014/main" id="{69B44F73-C6ED-4F0A-9BF6-FBEED43223F4}"/>
              </a:ext>
            </a:extLst>
          </p:cNvPr>
          <p:cNvSpPr txBox="1"/>
          <p:nvPr/>
        </p:nvSpPr>
        <p:spPr>
          <a:xfrm>
            <a:off x="5359987" y="6529321"/>
            <a:ext cx="40600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15861898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Solving scoring problems</a:t>
            </a:r>
            <a:endParaRPr kumimoji="1" lang="zh-TW" altLang="en-US" dirty="0"/>
          </a:p>
        </p:txBody>
      </p:sp>
      <p:sp>
        <p:nvSpPr>
          <p:cNvPr id="6" name="內容版面配置區 5">
            <a:extLst>
              <a:ext uri="{FF2B5EF4-FFF2-40B4-BE49-F238E27FC236}">
                <a16:creationId xmlns:a16="http://schemas.microsoft.com/office/drawing/2014/main" id="{1FC38904-D972-1147-B480-988C2D87C776}"/>
              </a:ext>
            </a:extLst>
          </p:cNvPr>
          <p:cNvSpPr>
            <a:spLocks noGrp="1"/>
          </p:cNvSpPr>
          <p:nvPr>
            <p:ph idx="1"/>
          </p:nvPr>
        </p:nvSpPr>
        <p:spPr/>
        <p:txBody>
          <a:bodyPr/>
          <a:lstStyle/>
          <a:p>
            <a:endParaRPr lang="en-US"/>
          </a:p>
        </p:txBody>
      </p:sp>
      <p:pic>
        <p:nvPicPr>
          <p:cNvPr id="4" name="圖片 3"/>
          <p:cNvPicPr>
            <a:picLocks noChangeAspect="1"/>
          </p:cNvPicPr>
          <p:nvPr/>
        </p:nvPicPr>
        <p:blipFill>
          <a:blip r:embed="rId2"/>
          <a:stretch>
            <a:fillRect/>
          </a:stretch>
        </p:blipFill>
        <p:spPr>
          <a:xfrm>
            <a:off x="0" y="1276088"/>
            <a:ext cx="9144000" cy="5120105"/>
          </a:xfrm>
          <a:prstGeom prst="rect">
            <a:avLst/>
          </a:prstGeom>
        </p:spPr>
      </p:pic>
      <p:sp>
        <p:nvSpPr>
          <p:cNvPr id="3" name="TextBox 2">
            <a:extLst>
              <a:ext uri="{FF2B5EF4-FFF2-40B4-BE49-F238E27FC236}">
                <a16:creationId xmlns:a16="http://schemas.microsoft.com/office/drawing/2014/main" id="{372B8E62-183E-45BE-A66C-15E62EA7F5DC}"/>
              </a:ext>
            </a:extLst>
          </p:cNvPr>
          <p:cNvSpPr txBox="1"/>
          <p:nvPr/>
        </p:nvSpPr>
        <p:spPr>
          <a:xfrm>
            <a:off x="4851671" y="6582732"/>
            <a:ext cx="43760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rgbClr val="FFFFFF"/>
                </a:solidFill>
                <a:ea typeface="新細明體"/>
              </a:rPr>
              <a:t>Figire5.3</a:t>
            </a:r>
            <a:r>
              <a:rPr lang="en-US" altLang="zh-TW" sz="1200" i="1" dirty="0">
                <a:solidFill>
                  <a:srgbClr val="FFFFFF"/>
                </a:solidFill>
                <a:ea typeface="新細明體"/>
              </a:rPr>
              <a:t>, 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32245834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Solving scoring problems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solidFill>
                  <a:schemeClr val="bg2">
                    <a:lumMod val="25000"/>
                  </a:schemeClr>
                </a:solidFill>
              </a:rPr>
              <a:t>Linear regression</a:t>
            </a:r>
          </a:p>
          <a:p>
            <a:pPr lvl="1">
              <a:lnSpc>
                <a:spcPct val="100000"/>
              </a:lnSpc>
            </a:pPr>
            <a:r>
              <a:rPr lang="en-US" altLang="zh-TW" dirty="0">
                <a:solidFill>
                  <a:schemeClr val="bg2">
                    <a:lumMod val="25000"/>
                  </a:schemeClr>
                </a:solidFill>
              </a:rPr>
              <a:t>builds a model such that the predicted numerical output is a linear additive function of the inputs.</a:t>
            </a:r>
          </a:p>
          <a:p>
            <a:pPr lvl="1">
              <a:lnSpc>
                <a:spcPct val="100000"/>
              </a:lnSpc>
            </a:pPr>
            <a:r>
              <a:rPr lang="en-US" altLang="zh-TW" dirty="0">
                <a:solidFill>
                  <a:schemeClr val="bg2">
                    <a:lumMod val="25000"/>
                  </a:schemeClr>
                </a:solidFill>
              </a:rPr>
              <a:t>a good first model to try when trying to predict a numeric value</a:t>
            </a:r>
          </a:p>
          <a:p>
            <a:pPr>
              <a:lnSpc>
                <a:spcPct val="100000"/>
              </a:lnSpc>
            </a:pPr>
            <a:r>
              <a:rPr lang="en-US" altLang="zh-TW" dirty="0">
                <a:solidFill>
                  <a:schemeClr val="bg2">
                    <a:lumMod val="25000"/>
                  </a:schemeClr>
                </a:solidFill>
              </a:rPr>
              <a:t>Logistic regression</a:t>
            </a:r>
          </a:p>
          <a:p>
            <a:pPr lvl="1">
              <a:lnSpc>
                <a:spcPct val="100000"/>
              </a:lnSpc>
            </a:pPr>
            <a:r>
              <a:rPr lang="en-US" altLang="zh-TW" dirty="0">
                <a:solidFill>
                  <a:schemeClr val="bg2">
                    <a:lumMod val="25000"/>
                  </a:schemeClr>
                </a:solidFill>
              </a:rPr>
              <a:t>always predicts a value between 0 and 1</a:t>
            </a:r>
          </a:p>
          <a:p>
            <a:pPr lvl="1">
              <a:lnSpc>
                <a:spcPct val="100000"/>
              </a:lnSpc>
            </a:pPr>
            <a:r>
              <a:rPr lang="en-US" altLang="zh-TW" dirty="0">
                <a:solidFill>
                  <a:schemeClr val="bg2">
                    <a:lumMod val="25000"/>
                  </a:schemeClr>
                </a:solidFill>
              </a:rPr>
              <a:t>if what you want to estimate is the probability that a given transaction is fraudulent or legitimate.</a:t>
            </a:r>
            <a:endParaRPr kumimoji="1" lang="zh-TW" altLang="en-US" dirty="0">
              <a:solidFill>
                <a:schemeClr val="bg2">
                  <a:lumMod val="25000"/>
                </a:schemeClr>
              </a:solidFill>
            </a:endParaRPr>
          </a:p>
        </p:txBody>
      </p:sp>
      <p:sp>
        <p:nvSpPr>
          <p:cNvPr id="6" name="TextBox 5">
            <a:extLst>
              <a:ext uri="{FF2B5EF4-FFF2-40B4-BE49-F238E27FC236}">
                <a16:creationId xmlns:a16="http://schemas.microsoft.com/office/drawing/2014/main" id="{141D9D56-633E-4489-8BD3-15F3514404E4}"/>
              </a:ext>
            </a:extLst>
          </p:cNvPr>
          <p:cNvSpPr txBox="1"/>
          <p:nvPr/>
        </p:nvSpPr>
        <p:spPr>
          <a:xfrm>
            <a:off x="5359987" y="6529321"/>
            <a:ext cx="40600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4146392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Working without known targets</a:t>
            </a:r>
            <a:endParaRPr kumimoji="1" lang="zh-TW" altLang="en-US" dirty="0"/>
          </a:p>
        </p:txBody>
      </p:sp>
      <p:sp>
        <p:nvSpPr>
          <p:cNvPr id="3" name="內容版面配置區 2"/>
          <p:cNvSpPr>
            <a:spLocks noGrp="1"/>
          </p:cNvSpPr>
          <p:nvPr>
            <p:ph idx="1"/>
          </p:nvPr>
        </p:nvSpPr>
        <p:spPr/>
        <p:txBody>
          <a:bodyPr vert="horz" lIns="91440" tIns="45720" rIns="91440" bIns="45720" rtlCol="0" anchor="t">
            <a:normAutofit/>
          </a:bodyPr>
          <a:lstStyle/>
          <a:p>
            <a:pPr>
              <a:lnSpc>
                <a:spcPct val="100000"/>
              </a:lnSpc>
            </a:pPr>
            <a:r>
              <a:rPr lang="en-US" altLang="zh-TW" i="1" dirty="0">
                <a:solidFill>
                  <a:schemeClr val="bg2">
                    <a:lumMod val="25000"/>
                  </a:schemeClr>
                </a:solidFill>
              </a:rPr>
              <a:t>unsupervised learning</a:t>
            </a:r>
          </a:p>
          <a:p>
            <a:pPr lvl="1">
              <a:lnSpc>
                <a:spcPct val="100000"/>
              </a:lnSpc>
            </a:pPr>
            <a:r>
              <a:rPr lang="en-US" altLang="zh-TW" dirty="0">
                <a:solidFill>
                  <a:schemeClr val="bg2">
                    <a:lumMod val="25000"/>
                  </a:schemeClr>
                </a:solidFill>
              </a:rPr>
              <a:t>there’s not (yet) a specific outcome that you want to predict</a:t>
            </a:r>
          </a:p>
          <a:p>
            <a:pPr lvl="1">
              <a:lnSpc>
                <a:spcPct val="100000"/>
              </a:lnSpc>
            </a:pPr>
            <a:r>
              <a:rPr lang="en-US" altLang="zh-TW" dirty="0">
                <a:solidFill>
                  <a:schemeClr val="bg2">
                    <a:lumMod val="25000"/>
                  </a:schemeClr>
                </a:solidFill>
              </a:rPr>
              <a:t> discover similarities and relationships in the data. rather than predicting outputs based on inputs</a:t>
            </a:r>
          </a:p>
          <a:p>
            <a:pPr>
              <a:lnSpc>
                <a:spcPct val="100000"/>
              </a:lnSpc>
            </a:pPr>
            <a:r>
              <a:rPr lang="en-US" altLang="zh-TW" dirty="0">
                <a:solidFill>
                  <a:schemeClr val="bg2">
                    <a:lumMod val="25000"/>
                  </a:schemeClr>
                </a:solidFill>
              </a:rPr>
              <a:t>common clustering methods</a:t>
            </a:r>
          </a:p>
          <a:p>
            <a:pPr lvl="1">
              <a:lnSpc>
                <a:spcPct val="100000"/>
              </a:lnSpc>
            </a:pPr>
            <a:r>
              <a:rPr lang="en-US" altLang="zh-TW" i="1" dirty="0">
                <a:solidFill>
                  <a:schemeClr val="bg2">
                    <a:lumMod val="25000"/>
                  </a:schemeClr>
                </a:solidFill>
                <a:ea typeface="新細明體"/>
              </a:rPr>
              <a:t>K-means</a:t>
            </a:r>
            <a:r>
              <a:rPr lang="en-US" altLang="zh-TW" dirty="0">
                <a:solidFill>
                  <a:schemeClr val="bg2">
                    <a:lumMod val="25000"/>
                  </a:schemeClr>
                </a:solidFill>
                <a:ea typeface="新細明體"/>
              </a:rPr>
              <a:t> clustering</a:t>
            </a:r>
            <a:endParaRPr lang="en-US" altLang="zh-TW" dirty="0">
              <a:solidFill>
                <a:schemeClr val="bg2">
                  <a:lumMod val="25000"/>
                </a:schemeClr>
              </a:solidFill>
              <a:ea typeface="新細明體"/>
              <a:cs typeface="Calibri"/>
            </a:endParaRPr>
          </a:p>
          <a:p>
            <a:pPr lvl="1">
              <a:lnSpc>
                <a:spcPct val="100000"/>
              </a:lnSpc>
            </a:pPr>
            <a:r>
              <a:rPr lang="en-US" altLang="zh-TW" dirty="0">
                <a:solidFill>
                  <a:schemeClr val="bg2">
                    <a:lumMod val="25000"/>
                  </a:schemeClr>
                </a:solidFill>
              </a:rPr>
              <a:t>Nearest neighbor</a:t>
            </a:r>
          </a:p>
          <a:p>
            <a:pPr lvl="1">
              <a:lnSpc>
                <a:spcPct val="100000"/>
              </a:lnSpc>
            </a:pPr>
            <a:r>
              <a:rPr lang="en-US" altLang="zh-TW" i="1" dirty="0" err="1">
                <a:solidFill>
                  <a:schemeClr val="bg2">
                    <a:lumMod val="25000"/>
                  </a:schemeClr>
                </a:solidFill>
              </a:rPr>
              <a:t>apriori</a:t>
            </a:r>
            <a:r>
              <a:rPr lang="en-US" altLang="zh-TW" dirty="0">
                <a:solidFill>
                  <a:schemeClr val="bg2">
                    <a:lumMod val="25000"/>
                  </a:schemeClr>
                </a:solidFill>
              </a:rPr>
              <a:t> algorithm for finding association rules</a:t>
            </a:r>
          </a:p>
        </p:txBody>
      </p:sp>
      <p:sp>
        <p:nvSpPr>
          <p:cNvPr id="5" name="TextBox 4">
            <a:extLst>
              <a:ext uri="{FF2B5EF4-FFF2-40B4-BE49-F238E27FC236}">
                <a16:creationId xmlns:a16="http://schemas.microsoft.com/office/drawing/2014/main" id="{5054E23C-E3A1-471B-8919-A0126FA2B9BF}"/>
              </a:ext>
            </a:extLst>
          </p:cNvPr>
          <p:cNvSpPr txBox="1"/>
          <p:nvPr/>
        </p:nvSpPr>
        <p:spPr>
          <a:xfrm>
            <a:off x="5359987" y="6529321"/>
            <a:ext cx="40600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17364966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When to use basic clustering</a:t>
            </a:r>
            <a:endParaRPr kumimoji="1" lang="zh-TW" altLang="en-US" sz="4000" dirty="0"/>
          </a:p>
        </p:txBody>
      </p:sp>
      <p:pic>
        <p:nvPicPr>
          <p:cNvPr id="4" name="圖片 3"/>
          <p:cNvPicPr>
            <a:picLocks noChangeAspect="1"/>
          </p:cNvPicPr>
          <p:nvPr/>
        </p:nvPicPr>
        <p:blipFill>
          <a:blip r:embed="rId2"/>
          <a:stretch>
            <a:fillRect/>
          </a:stretch>
        </p:blipFill>
        <p:spPr>
          <a:xfrm>
            <a:off x="1087867" y="1458000"/>
            <a:ext cx="6968266" cy="4866563"/>
          </a:xfrm>
          <a:prstGeom prst="rect">
            <a:avLst/>
          </a:prstGeom>
        </p:spPr>
      </p:pic>
      <p:sp>
        <p:nvSpPr>
          <p:cNvPr id="3" name="TextBox 2">
            <a:extLst>
              <a:ext uri="{FF2B5EF4-FFF2-40B4-BE49-F238E27FC236}">
                <a16:creationId xmlns:a16="http://schemas.microsoft.com/office/drawing/2014/main" id="{726822F1-C5DA-4E04-93A7-A7E857651A7D}"/>
              </a:ext>
            </a:extLst>
          </p:cNvPr>
          <p:cNvSpPr txBox="1"/>
          <p:nvPr/>
        </p:nvSpPr>
        <p:spPr>
          <a:xfrm>
            <a:off x="4833259" y="6581994"/>
            <a:ext cx="43865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rgbClr val="FFFFFF"/>
                </a:solidFill>
                <a:ea typeface="新細明體"/>
              </a:rPr>
              <a:t>Figure5.4, </a:t>
            </a:r>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36313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dirty="0"/>
              <a:t>Share by </a:t>
            </a:r>
            <a:r>
              <a:rPr lang="en-US" altLang="zh-TW" dirty="0" err="1"/>
              <a:t>Shinyapps.io</a:t>
            </a:r>
            <a:endParaRPr kumimoji="1" lang="zh-TW" altLang="en-US" dirty="0"/>
          </a:p>
        </p:txBody>
      </p:sp>
      <p:sp>
        <p:nvSpPr>
          <p:cNvPr id="3" name="內容版面配置區 2"/>
          <p:cNvSpPr>
            <a:spLocks noGrp="1"/>
          </p:cNvSpPr>
          <p:nvPr>
            <p:ph idx="1"/>
          </p:nvPr>
        </p:nvSpPr>
        <p:spPr/>
        <p:txBody>
          <a:bodyPr anchor="t">
            <a:normAutofit/>
          </a:bodyPr>
          <a:lstStyle/>
          <a:p>
            <a:r>
              <a:rPr kumimoji="1" lang="en-US" altLang="zh-TW" dirty="0">
                <a:hlinkClick r:id="rId2"/>
              </a:rPr>
              <a:t>https://changlab.shinyapps.io/app1/</a:t>
            </a:r>
            <a:endParaRPr kumimoji="1" lang="en-US" altLang="zh-TW" dirty="0"/>
          </a:p>
          <a:p>
            <a:endParaRPr kumimoji="1"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5446" y="2643736"/>
            <a:ext cx="4034303" cy="248553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95" y="2643736"/>
            <a:ext cx="4887262" cy="1706295"/>
          </a:xfrm>
          <a:prstGeom prst="rect">
            <a:avLst/>
          </a:prstGeom>
        </p:spPr>
      </p:pic>
    </p:spTree>
    <p:extLst>
      <p:ext uri="{BB962C8B-B14F-4D97-AF65-F5344CB8AC3E}">
        <p14:creationId xmlns:p14="http://schemas.microsoft.com/office/powerpoint/2010/main" val="4352434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When to use association rules</a:t>
            </a:r>
            <a:endParaRPr kumimoji="1" lang="zh-TW" altLang="en-US" sz="4000" dirty="0"/>
          </a:p>
        </p:txBody>
      </p:sp>
      <p:pic>
        <p:nvPicPr>
          <p:cNvPr id="4" name="圖片 3"/>
          <p:cNvPicPr>
            <a:picLocks noChangeAspect="1"/>
          </p:cNvPicPr>
          <p:nvPr/>
        </p:nvPicPr>
        <p:blipFill>
          <a:blip r:embed="rId2"/>
          <a:stretch>
            <a:fillRect/>
          </a:stretch>
        </p:blipFill>
        <p:spPr>
          <a:xfrm>
            <a:off x="1431393" y="1488363"/>
            <a:ext cx="6281214" cy="4934273"/>
          </a:xfrm>
          <a:prstGeom prst="rect">
            <a:avLst/>
          </a:prstGeom>
        </p:spPr>
      </p:pic>
      <p:sp>
        <p:nvSpPr>
          <p:cNvPr id="3" name="TextBox 2">
            <a:extLst>
              <a:ext uri="{FF2B5EF4-FFF2-40B4-BE49-F238E27FC236}">
                <a16:creationId xmlns:a16="http://schemas.microsoft.com/office/drawing/2014/main" id="{3720B78A-4552-470A-A477-D609FC168F23}"/>
              </a:ext>
            </a:extLst>
          </p:cNvPr>
          <p:cNvSpPr txBox="1"/>
          <p:nvPr/>
        </p:nvSpPr>
        <p:spPr>
          <a:xfrm>
            <a:off x="4833259" y="6581994"/>
            <a:ext cx="43865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rgbClr val="FFFFFF"/>
                </a:solidFill>
                <a:ea typeface="新細明體"/>
              </a:rPr>
              <a:t>Figure5.5, </a:t>
            </a:r>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23640328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When to use nearest neighbor methods</a:t>
            </a:r>
            <a:endParaRPr kumimoji="1" lang="zh-TW" altLang="en-US" sz="3600" dirty="0"/>
          </a:p>
        </p:txBody>
      </p:sp>
      <p:sp>
        <p:nvSpPr>
          <p:cNvPr id="6" name="內容版面配置區 5">
            <a:extLst>
              <a:ext uri="{FF2B5EF4-FFF2-40B4-BE49-F238E27FC236}">
                <a16:creationId xmlns:a16="http://schemas.microsoft.com/office/drawing/2014/main" id="{BBC6173F-D8A6-074B-A2FA-5C3CB473F45E}"/>
              </a:ext>
            </a:extLst>
          </p:cNvPr>
          <p:cNvSpPr>
            <a:spLocks noGrp="1"/>
          </p:cNvSpPr>
          <p:nvPr>
            <p:ph idx="1"/>
          </p:nvPr>
        </p:nvSpPr>
        <p:spPr/>
        <p:txBody>
          <a:bodyPr/>
          <a:lstStyle/>
          <a:p>
            <a:endParaRPr lang="en-US"/>
          </a:p>
        </p:txBody>
      </p:sp>
      <p:pic>
        <p:nvPicPr>
          <p:cNvPr id="4" name="圖片 3"/>
          <p:cNvPicPr>
            <a:picLocks noChangeAspect="1"/>
          </p:cNvPicPr>
          <p:nvPr/>
        </p:nvPicPr>
        <p:blipFill>
          <a:blip r:embed="rId2"/>
          <a:stretch>
            <a:fillRect/>
          </a:stretch>
        </p:blipFill>
        <p:spPr>
          <a:xfrm>
            <a:off x="218783" y="1584457"/>
            <a:ext cx="8835460" cy="4813538"/>
          </a:xfrm>
          <a:prstGeom prst="rect">
            <a:avLst/>
          </a:prstGeom>
        </p:spPr>
      </p:pic>
      <p:sp>
        <p:nvSpPr>
          <p:cNvPr id="3" name="TextBox 2">
            <a:extLst>
              <a:ext uri="{FF2B5EF4-FFF2-40B4-BE49-F238E27FC236}">
                <a16:creationId xmlns:a16="http://schemas.microsoft.com/office/drawing/2014/main" id="{E59A689E-A070-4E14-AF5D-C7CBAB86C555}"/>
              </a:ext>
            </a:extLst>
          </p:cNvPr>
          <p:cNvSpPr txBox="1"/>
          <p:nvPr/>
        </p:nvSpPr>
        <p:spPr>
          <a:xfrm>
            <a:off x="4833259" y="6581994"/>
            <a:ext cx="43865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rgbClr val="FFFFFF"/>
                </a:solidFill>
                <a:ea typeface="新細明體"/>
              </a:rPr>
              <a:t>Figure5.6, </a:t>
            </a:r>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9254765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6" y="-20438"/>
            <a:ext cx="9198501" cy="6898876"/>
          </a:xfrm>
          <a:prstGeom prst="rect">
            <a:avLst/>
          </a:prstGeom>
        </p:spPr>
      </p:pic>
      <p:sp>
        <p:nvSpPr>
          <p:cNvPr id="6" name="TextBox 5"/>
          <p:cNvSpPr txBox="1"/>
          <p:nvPr/>
        </p:nvSpPr>
        <p:spPr>
          <a:xfrm>
            <a:off x="620983" y="3727509"/>
            <a:ext cx="6693490" cy="1754326"/>
          </a:xfrm>
          <a:prstGeom prst="rect">
            <a:avLst/>
          </a:prstGeom>
          <a:noFill/>
          <a:effectLst>
            <a:outerShdw blurRad="50800" dist="38100" dir="2700000">
              <a:srgbClr val="000000">
                <a:alpha val="43000"/>
              </a:srgbClr>
            </a:outerShdw>
          </a:effectLst>
        </p:spPr>
        <p:txBody>
          <a:bodyPr wrap="square" rtlCol="0">
            <a:spAutoFit/>
          </a:bodyPr>
          <a:lstStyle/>
          <a:p>
            <a:pPr algn="ctr"/>
            <a:r>
              <a:rPr lang="en-US" sz="5400" dirty="0">
                <a:solidFill>
                  <a:srgbClr val="FFC000"/>
                </a:solidFill>
                <a:latin typeface="Chalkduster"/>
                <a:cs typeface="Chalkduster"/>
              </a:rPr>
              <a:t>Thank You</a:t>
            </a:r>
            <a:br>
              <a:rPr lang="en-US" sz="5400" dirty="0">
                <a:solidFill>
                  <a:srgbClr val="FFC000"/>
                </a:solidFill>
                <a:latin typeface="Chalkduster"/>
                <a:cs typeface="Chalkduster"/>
              </a:rPr>
            </a:br>
            <a:r>
              <a:rPr lang="en-US" sz="5400">
                <a:solidFill>
                  <a:srgbClr val="FFC000"/>
                </a:solidFill>
                <a:latin typeface="Chalkduster"/>
                <a:cs typeface="Chalkduster"/>
              </a:rPr>
              <a:t>Any Question?</a:t>
            </a:r>
            <a:endParaRPr lang="en-US" sz="5400" dirty="0">
              <a:solidFill>
                <a:srgbClr val="FFC000"/>
              </a:solidFill>
              <a:latin typeface="Chalkduster"/>
              <a:cs typeface="Chalkduster"/>
            </a:endParaRPr>
          </a:p>
        </p:txBody>
      </p:sp>
      <p:pic>
        <p:nvPicPr>
          <p:cNvPr id="5" name="Picture 4">
            <a:extLst>
              <a:ext uri="{FF2B5EF4-FFF2-40B4-BE49-F238E27FC236}">
                <a16:creationId xmlns:a16="http://schemas.microsoft.com/office/drawing/2014/main" id="{9C659519-6D88-E54E-8542-14A1289925E4}"/>
              </a:ext>
            </a:extLst>
          </p:cNvPr>
          <p:cNvPicPr>
            <a:picLocks noChangeAspect="1"/>
          </p:cNvPicPr>
          <p:nvPr/>
        </p:nvPicPr>
        <p:blipFill>
          <a:blip r:embed="rId3"/>
          <a:stretch>
            <a:fillRect/>
          </a:stretch>
        </p:blipFill>
        <p:spPr>
          <a:xfrm>
            <a:off x="6083300" y="6242627"/>
            <a:ext cx="2959100" cy="470196"/>
          </a:xfrm>
          <a:prstGeom prst="rect">
            <a:avLst/>
          </a:prstGeom>
        </p:spPr>
      </p:pic>
    </p:spTree>
    <p:extLst>
      <p:ext uri="{BB962C8B-B14F-4D97-AF65-F5344CB8AC3E}">
        <p14:creationId xmlns:p14="http://schemas.microsoft.com/office/powerpoint/2010/main" val="28924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a:bodyPr>
          <a:lstStyle/>
          <a:p>
            <a:pPr>
              <a:lnSpc>
                <a:spcPct val="100000"/>
              </a:lnSpc>
            </a:pPr>
            <a:r>
              <a:rPr lang="en-US" altLang="zh-TW" sz="2800" dirty="0" err="1"/>
              <a:t>Chp</a:t>
            </a:r>
            <a:r>
              <a:rPr lang="en-US" altLang="zh-TW" sz="2800" dirty="0"/>
              <a:t>. 3: Exploring data</a:t>
            </a:r>
          </a:p>
          <a:p>
            <a:pPr>
              <a:lnSpc>
                <a:spcPct val="100000"/>
              </a:lnSpc>
            </a:pPr>
            <a:r>
              <a:rPr lang="en-US" altLang="zh-TW" sz="2800" dirty="0" err="1"/>
              <a:t>Chp</a:t>
            </a:r>
            <a:r>
              <a:rPr lang="en-US" altLang="zh-TW" sz="2800" dirty="0"/>
              <a:t>. 4: Managing data</a:t>
            </a:r>
          </a:p>
        </p:txBody>
      </p:sp>
      <p:pic>
        <p:nvPicPr>
          <p:cNvPr id="4" name="Picture 5"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66852" y="1879547"/>
            <a:ext cx="3536307" cy="4432352"/>
          </a:xfrm>
          <a:prstGeom prst="rect">
            <a:avLst/>
          </a:prstGeom>
        </p:spPr>
      </p:pic>
    </p:spTree>
    <p:extLst>
      <p:ext uri="{BB962C8B-B14F-4D97-AF65-F5344CB8AC3E}">
        <p14:creationId xmlns:p14="http://schemas.microsoft.com/office/powerpoint/2010/main" val="189474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a:bodyPr>
          <a:lstStyle/>
          <a:p>
            <a:pPr>
              <a:lnSpc>
                <a:spcPct val="100000"/>
              </a:lnSpc>
            </a:pPr>
            <a:r>
              <a:rPr lang="en-US" altLang="zh-TW" sz="2800" dirty="0"/>
              <a:t>Cha 7. Exploratory Data Analysis</a:t>
            </a:r>
          </a:p>
          <a:p>
            <a:pPr>
              <a:lnSpc>
                <a:spcPct val="100000"/>
              </a:lnSpc>
            </a:pPr>
            <a:r>
              <a:rPr lang="en-US" altLang="zh-TW" sz="2800" dirty="0"/>
              <a:t>Cha 11. Data import</a:t>
            </a:r>
          </a:p>
          <a:p>
            <a:pPr>
              <a:lnSpc>
                <a:spcPct val="100000"/>
              </a:lnSpc>
            </a:pPr>
            <a:endParaRPr lang="en-US" altLang="zh-TW" sz="2800" dirty="0"/>
          </a:p>
        </p:txBody>
      </p:sp>
      <p:pic>
        <p:nvPicPr>
          <p:cNvPr id="5" name="圖片 4">
            <a:extLst>
              <a:ext uri="{FF2B5EF4-FFF2-40B4-BE49-F238E27FC236}">
                <a16:creationId xmlns:a16="http://schemas.microsoft.com/office/drawing/2014/main" id="{A68F40E1-3F9A-1E40-9B92-CB9BC7492A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0962" y="2361452"/>
            <a:ext cx="2583542" cy="3875312"/>
          </a:xfrm>
          <a:prstGeom prst="rect">
            <a:avLst/>
          </a:prstGeom>
        </p:spPr>
      </p:pic>
    </p:spTree>
    <p:extLst>
      <p:ext uri="{BB962C8B-B14F-4D97-AF65-F5344CB8AC3E}">
        <p14:creationId xmlns:p14="http://schemas.microsoft.com/office/powerpoint/2010/main" val="411252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Science project</a:t>
            </a:r>
          </a:p>
        </p:txBody>
      </p:sp>
      <p:pic>
        <p:nvPicPr>
          <p:cNvPr id="5" name="Picture 4"/>
          <p:cNvPicPr>
            <a:picLocks noChangeAspect="1"/>
          </p:cNvPicPr>
          <p:nvPr/>
        </p:nvPicPr>
        <p:blipFill>
          <a:blip r:embed="rId2"/>
          <a:stretch>
            <a:fillRect/>
          </a:stretch>
        </p:blipFill>
        <p:spPr>
          <a:xfrm>
            <a:off x="1383475" y="1348116"/>
            <a:ext cx="6377050" cy="5017867"/>
          </a:xfrm>
          <a:prstGeom prst="rect">
            <a:avLst/>
          </a:prstGeom>
        </p:spPr>
      </p:pic>
      <p:sp>
        <p:nvSpPr>
          <p:cNvPr id="3" name="矩形 2"/>
          <p:cNvSpPr/>
          <p:nvPr/>
        </p:nvSpPr>
        <p:spPr>
          <a:xfrm>
            <a:off x="3249811" y="6581001"/>
            <a:ext cx="5894189" cy="276999"/>
          </a:xfrm>
          <a:prstGeom prst="rect">
            <a:avLst/>
          </a:prstGeom>
        </p:spPr>
        <p:txBody>
          <a:bodyPr wrap="square" anchor="t">
            <a:spAutoFit/>
          </a:bodyPr>
          <a:lstStyle/>
          <a:p>
            <a:pPr algn="r"/>
            <a:r>
              <a:rPr lang="en-US" sz="1200" dirty="0">
                <a:solidFill>
                  <a:schemeClr val="bg1"/>
                </a:solidFill>
                <a:ea typeface="+mn-lt"/>
                <a:cs typeface="+mn-lt"/>
              </a:rPr>
              <a:t> Figure1.1, </a:t>
            </a:r>
            <a:r>
              <a:rPr lang="en-US" sz="1200" i="1" dirty="0">
                <a:solidFill>
                  <a:schemeClr val="bg1"/>
                </a:solidFill>
                <a:ea typeface="+mn-lt"/>
                <a:cs typeface="+mn-lt"/>
              </a:rPr>
              <a:t>Practical Data Science with R </a:t>
            </a:r>
            <a:r>
              <a:rPr lang="en-US" sz="1200" dirty="0">
                <a:solidFill>
                  <a:schemeClr val="bg1"/>
                </a:solidFill>
                <a:ea typeface="+mn-lt"/>
                <a:cs typeface="+mn-lt"/>
              </a:rPr>
              <a:t>by Nina </a:t>
            </a:r>
            <a:r>
              <a:rPr lang="en-US" sz="1200" dirty="0" err="1">
                <a:solidFill>
                  <a:schemeClr val="bg1"/>
                </a:solidFill>
                <a:ea typeface="+mn-lt"/>
                <a:cs typeface="+mn-lt"/>
              </a:rPr>
              <a:t>Zumel</a:t>
            </a:r>
            <a:r>
              <a:rPr lang="en-US" sz="1200" dirty="0">
                <a:solidFill>
                  <a:schemeClr val="bg1"/>
                </a:solidFill>
                <a:ea typeface="+mn-lt"/>
                <a:cs typeface="+mn-lt"/>
              </a:rPr>
              <a:t>, John Mount</a:t>
            </a:r>
            <a:endParaRPr lang="zh-TW" altLang="en-US">
              <a:solidFill>
                <a:schemeClr val="bg1"/>
              </a:solidFill>
              <a:ea typeface="新細明體"/>
              <a:cs typeface="Calibri"/>
            </a:endParaRPr>
          </a:p>
        </p:txBody>
      </p:sp>
    </p:spTree>
    <p:extLst>
      <p:ext uri="{BB962C8B-B14F-4D97-AF65-F5344CB8AC3E}">
        <p14:creationId xmlns:p14="http://schemas.microsoft.com/office/powerpoint/2010/main" val="514216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Explore &amp; Manage data</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The data </a:t>
            </a:r>
            <a:r>
              <a:rPr lang="en-US" altLang="zh-TW" dirty="0">
                <a:solidFill>
                  <a:schemeClr val="accent1"/>
                </a:solidFill>
              </a:rPr>
              <a:t>exploration</a:t>
            </a:r>
            <a:r>
              <a:rPr lang="en-US" altLang="zh-TW" dirty="0"/>
              <a:t> and data </a:t>
            </a:r>
            <a:r>
              <a:rPr lang="en-US" altLang="zh-TW" dirty="0">
                <a:solidFill>
                  <a:schemeClr val="accent1"/>
                </a:solidFill>
              </a:rPr>
              <a:t>cleaning</a:t>
            </a:r>
            <a:r>
              <a:rPr lang="en-US" altLang="zh-TW" dirty="0"/>
              <a:t> stages are two of the more time-consuming—and also the most important—stages of the process.</a:t>
            </a:r>
          </a:p>
          <a:p>
            <a:pPr>
              <a:lnSpc>
                <a:spcPct val="100000"/>
              </a:lnSpc>
            </a:pPr>
            <a:r>
              <a:rPr lang="en-US" altLang="zh-TW" dirty="0"/>
              <a:t>Without good data, you can’t build good models.</a:t>
            </a:r>
          </a:p>
          <a:p>
            <a:pPr>
              <a:lnSpc>
                <a:spcPct val="100000"/>
              </a:lnSpc>
            </a:pPr>
            <a:r>
              <a:rPr lang="en-US" altLang="zh-TW" dirty="0"/>
              <a:t>Time you spend here is time you don’t waste elsewhere.</a:t>
            </a:r>
            <a:endParaRPr kumimoji="1" lang="zh-TW" altLang="en-US" dirty="0"/>
          </a:p>
        </p:txBody>
      </p:sp>
    </p:spTree>
    <p:extLst>
      <p:ext uri="{BB962C8B-B14F-4D97-AF65-F5344CB8AC3E}">
        <p14:creationId xmlns:p14="http://schemas.microsoft.com/office/powerpoint/2010/main" val="1744954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a:bodyPr>
          <a:lstStyle/>
          <a:p>
            <a:r>
              <a:rPr lang="en-US" altLang="zh-TW" sz="3200" dirty="0"/>
              <a:t>Data Import by </a:t>
            </a:r>
            <a:r>
              <a:rPr lang="en-US" altLang="zh-TW" sz="3200" dirty="0" err="1"/>
              <a:t>tidyverse</a:t>
            </a:r>
            <a:r>
              <a:rPr lang="en-US" altLang="zh-TW" sz="3200" dirty="0"/>
              <a:t> package</a:t>
            </a:r>
            <a:endParaRPr kumimoji="1" lang="zh-TW" altLang="en-US" sz="3200" dirty="0"/>
          </a:p>
        </p:txBody>
      </p:sp>
    </p:spTree>
    <p:extLst>
      <p:ext uri="{BB962C8B-B14F-4D97-AF65-F5344CB8AC3E}">
        <p14:creationId xmlns:p14="http://schemas.microsoft.com/office/powerpoint/2010/main" val="328470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a:t>
            </a:r>
            <a:r>
              <a:rPr lang="en-US" dirty="0" err="1"/>
              <a:t>tidyverse.org</a:t>
            </a:r>
            <a:r>
              <a:rPr lang="en-US" dirty="0"/>
              <a:t>/</a:t>
            </a:r>
          </a:p>
        </p:txBody>
      </p:sp>
      <p:sp>
        <p:nvSpPr>
          <p:cNvPr id="3" name="Content Placeholder 2"/>
          <p:cNvSpPr>
            <a:spLocks noGrp="1"/>
          </p:cNvSpPr>
          <p:nvPr>
            <p:ph idx="1"/>
          </p:nvPr>
        </p:nvSpPr>
        <p:spPr>
          <a:xfrm>
            <a:off x="628650" y="1825625"/>
            <a:ext cx="7886700" cy="1592743"/>
          </a:xfrm>
        </p:spPr>
        <p:txBody>
          <a:bodyPr>
            <a:normAutofit fontScale="85000" lnSpcReduction="10000"/>
          </a:bodyPr>
          <a:lstStyle/>
          <a:p>
            <a:pPr>
              <a:lnSpc>
                <a:spcPct val="110000"/>
              </a:lnSpc>
            </a:pPr>
            <a:r>
              <a:rPr lang="en-US" altLang="zh-TW" dirty="0"/>
              <a:t>a collection of R packages that share common philosophies and are designed to work together. </a:t>
            </a:r>
          </a:p>
          <a:p>
            <a:pPr>
              <a:lnSpc>
                <a:spcPct val="110000"/>
              </a:lnSpc>
            </a:pPr>
            <a:r>
              <a:rPr lang="en-US" altLang="zh-TW" dirty="0"/>
              <a:t>This site is a work-in-progress guide to the </a:t>
            </a:r>
            <a:r>
              <a:rPr lang="en-US" altLang="zh-TW" dirty="0" err="1"/>
              <a:t>tidyverse</a:t>
            </a:r>
            <a:r>
              <a:rPr lang="en-US" altLang="zh-TW" dirty="0"/>
              <a:t> and its packages.</a:t>
            </a:r>
          </a:p>
          <a:p>
            <a:pPr>
              <a:lnSpc>
                <a:spcPct val="110000"/>
              </a:lnSpc>
            </a:pPr>
            <a:r>
              <a:rPr lang="en-US" altLang="zh-TW" dirty="0" err="1"/>
              <a:t>install.packages</a:t>
            </a:r>
            <a:r>
              <a:rPr lang="en-US" altLang="zh-TW" dirty="0"/>
              <a:t>("</a:t>
            </a:r>
            <a:r>
              <a:rPr lang="en-US" altLang="zh-TW" dirty="0" err="1"/>
              <a:t>tidyverse</a:t>
            </a:r>
            <a:r>
              <a:rPr lang="en-US" altLang="zh-TW" dirty="0"/>
              <a:t>")</a:t>
            </a:r>
            <a:endParaRPr lang="en-US" dirty="0">
              <a:solidFill>
                <a:schemeClr val="bg1">
                  <a:lumMod val="50000"/>
                  <a:lumOff val="50000"/>
                </a:schemeClr>
              </a:solidFill>
            </a:endParaRPr>
          </a:p>
        </p:txBody>
      </p:sp>
      <p:pic>
        <p:nvPicPr>
          <p:cNvPr id="4" name="圖片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45608" y="3418368"/>
            <a:ext cx="8164476" cy="2938205"/>
          </a:xfrm>
          <a:prstGeom prst="rect">
            <a:avLst/>
          </a:prstGeom>
        </p:spPr>
      </p:pic>
    </p:spTree>
    <p:extLst>
      <p:ext uri="{BB962C8B-B14F-4D97-AF65-F5344CB8AC3E}">
        <p14:creationId xmlns:p14="http://schemas.microsoft.com/office/powerpoint/2010/main" val="366139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 functions</a:t>
            </a:r>
          </a:p>
        </p:txBody>
      </p:sp>
      <p:sp>
        <p:nvSpPr>
          <p:cNvPr id="3" name="Content Placeholder 2"/>
          <p:cNvSpPr>
            <a:spLocks noGrp="1"/>
          </p:cNvSpPr>
          <p:nvPr>
            <p:ph idx="1"/>
          </p:nvPr>
        </p:nvSpPr>
        <p:spPr/>
        <p:txBody>
          <a:bodyPr>
            <a:normAutofit/>
          </a:bodyPr>
          <a:lstStyle/>
          <a:p>
            <a:pPr>
              <a:lnSpc>
                <a:spcPct val="100000"/>
              </a:lnSpc>
            </a:pPr>
            <a:r>
              <a:rPr lang="en-US" altLang="zh-TW" dirty="0">
                <a:latin typeface="Courier" charset="0"/>
                <a:ea typeface="Courier" charset="0"/>
                <a:cs typeface="Courier" charset="0"/>
              </a:rPr>
              <a:t>library(</a:t>
            </a:r>
            <a:r>
              <a:rPr lang="en-US" altLang="zh-TW" dirty="0" err="1">
                <a:latin typeface="Courier" charset="0"/>
                <a:ea typeface="Courier" charset="0"/>
                <a:cs typeface="Courier" charset="0"/>
              </a:rPr>
              <a:t>tidyverse</a:t>
            </a:r>
            <a:r>
              <a:rPr lang="en-US" altLang="zh-TW" dirty="0">
                <a:latin typeface="Courier" charset="0"/>
                <a:ea typeface="Courier" charset="0"/>
                <a:cs typeface="Courier" charset="0"/>
              </a:rPr>
              <a:t>)</a:t>
            </a:r>
          </a:p>
          <a:p>
            <a:pPr lvl="1">
              <a:lnSpc>
                <a:spcPct val="100000"/>
              </a:lnSpc>
            </a:pPr>
            <a:r>
              <a:rPr lang="en-US" altLang="zh-TW" dirty="0" err="1">
                <a:latin typeface="Courier" charset="0"/>
                <a:ea typeface="Courier" charset="0"/>
                <a:cs typeface="Courier" charset="0"/>
              </a:rPr>
              <a:t>read_csv</a:t>
            </a:r>
            <a:r>
              <a:rPr lang="en-US" altLang="zh-TW" dirty="0">
                <a:latin typeface="Courier" charset="0"/>
                <a:ea typeface="Courier" charset="0"/>
                <a:cs typeface="Courier" charset="0"/>
              </a:rPr>
              <a:t>()</a:t>
            </a:r>
            <a:r>
              <a:rPr lang="en-US" altLang="zh-TW" dirty="0"/>
              <a:t> reads comma delimited files</a:t>
            </a:r>
          </a:p>
          <a:p>
            <a:pPr lvl="1">
              <a:lnSpc>
                <a:spcPct val="100000"/>
              </a:lnSpc>
            </a:pPr>
            <a:r>
              <a:rPr lang="en-US" altLang="zh-TW" dirty="0">
                <a:latin typeface="Courier" charset="0"/>
                <a:ea typeface="Courier" charset="0"/>
                <a:cs typeface="Courier" charset="0"/>
              </a:rPr>
              <a:t>ead_csv2() </a:t>
            </a:r>
            <a:r>
              <a:rPr lang="en-US" altLang="zh-TW" dirty="0"/>
              <a:t>reads semicolon separated files</a:t>
            </a:r>
          </a:p>
          <a:p>
            <a:pPr lvl="1">
              <a:lnSpc>
                <a:spcPct val="100000"/>
              </a:lnSpc>
            </a:pPr>
            <a:r>
              <a:rPr lang="en-US" altLang="zh-TW" dirty="0" err="1">
                <a:latin typeface="Courier" charset="0"/>
                <a:ea typeface="Courier" charset="0"/>
                <a:cs typeface="Courier" charset="0"/>
              </a:rPr>
              <a:t>read_tsv</a:t>
            </a:r>
            <a:r>
              <a:rPr lang="en-US" altLang="zh-TW" dirty="0">
                <a:latin typeface="Courier" charset="0"/>
                <a:ea typeface="Courier" charset="0"/>
                <a:cs typeface="Courier" charset="0"/>
              </a:rPr>
              <a:t>()</a:t>
            </a:r>
            <a:r>
              <a:rPr lang="en-US" altLang="zh-TW" dirty="0"/>
              <a:t> reads tab delimited files</a:t>
            </a:r>
          </a:p>
          <a:p>
            <a:pPr lvl="1">
              <a:lnSpc>
                <a:spcPct val="100000"/>
              </a:lnSpc>
            </a:pPr>
            <a:r>
              <a:rPr lang="en-US" altLang="zh-TW" dirty="0" err="1">
                <a:latin typeface="Courier" charset="0"/>
                <a:ea typeface="Courier" charset="0"/>
                <a:cs typeface="Courier" charset="0"/>
              </a:rPr>
              <a:t>read_delim</a:t>
            </a:r>
            <a:r>
              <a:rPr lang="en-US" altLang="zh-TW" dirty="0">
                <a:latin typeface="Courier" charset="0"/>
                <a:ea typeface="Courier" charset="0"/>
                <a:cs typeface="Courier" charset="0"/>
              </a:rPr>
              <a:t>()</a:t>
            </a:r>
            <a:r>
              <a:rPr lang="en-US" altLang="zh-TW" dirty="0"/>
              <a:t> reads in files with any delimiter.</a:t>
            </a:r>
          </a:p>
          <a:p>
            <a:pPr lvl="1">
              <a:lnSpc>
                <a:spcPct val="100000"/>
              </a:lnSpc>
            </a:pPr>
            <a:r>
              <a:rPr lang="en-US" altLang="zh-TW" dirty="0" err="1">
                <a:latin typeface="Courier" charset="0"/>
                <a:ea typeface="Courier" charset="0"/>
                <a:cs typeface="Courier" charset="0"/>
              </a:rPr>
              <a:t>read_fwf</a:t>
            </a:r>
            <a:r>
              <a:rPr lang="en-US" altLang="zh-TW" dirty="0">
                <a:latin typeface="Courier" charset="0"/>
                <a:ea typeface="Courier" charset="0"/>
                <a:cs typeface="Courier" charset="0"/>
              </a:rPr>
              <a:t>()</a:t>
            </a:r>
            <a:r>
              <a:rPr lang="en-US" altLang="zh-TW" dirty="0"/>
              <a:t> reads fixed width files</a:t>
            </a:r>
          </a:p>
          <a:p>
            <a:pPr lvl="1">
              <a:lnSpc>
                <a:spcPct val="100000"/>
              </a:lnSpc>
            </a:pPr>
            <a:r>
              <a:rPr lang="en-US" altLang="zh-TW" dirty="0" err="1">
                <a:latin typeface="Courier" charset="0"/>
                <a:ea typeface="Courier" charset="0"/>
                <a:cs typeface="Courier" charset="0"/>
              </a:rPr>
              <a:t>read_log</a:t>
            </a:r>
            <a:r>
              <a:rPr lang="en-US" altLang="zh-TW" dirty="0">
                <a:latin typeface="Courier" charset="0"/>
                <a:ea typeface="Courier" charset="0"/>
                <a:cs typeface="Courier" charset="0"/>
              </a:rPr>
              <a:t>()</a:t>
            </a:r>
            <a:r>
              <a:rPr lang="en-US" altLang="zh-TW" dirty="0"/>
              <a:t> reads Apache style log files.</a:t>
            </a:r>
            <a:endParaRPr lang="en-US" dirty="0">
              <a:solidFill>
                <a:schemeClr val="bg1">
                  <a:lumMod val="50000"/>
                  <a:lumOff val="50000"/>
                </a:schemeClr>
              </a:solidFill>
            </a:endParaRPr>
          </a:p>
        </p:txBody>
      </p:sp>
      <p:sp>
        <p:nvSpPr>
          <p:cNvPr id="5" name="文字方塊 4"/>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4" name="文字方塊 6">
            <a:extLst>
              <a:ext uri="{FF2B5EF4-FFF2-40B4-BE49-F238E27FC236}">
                <a16:creationId xmlns:a16="http://schemas.microsoft.com/office/drawing/2014/main" id="{C58EE311-E584-42B2-8B23-5DF3E2ABCAA5}"/>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323527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read_csv</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latin typeface="Courier" charset="0"/>
                <a:ea typeface="Courier" charset="0"/>
                <a:cs typeface="Courier" charset="0"/>
              </a:rPr>
              <a:t>heights &lt;- </a:t>
            </a:r>
            <a:r>
              <a:rPr lang="en-US" altLang="zh-TW" sz="2800" dirty="0" err="1">
                <a:latin typeface="Courier" charset="0"/>
                <a:ea typeface="Courier" charset="0"/>
                <a:cs typeface="Courier" charset="0"/>
              </a:rPr>
              <a:t>read_csv</a:t>
            </a:r>
            <a:r>
              <a:rPr lang="en-US" altLang="zh-TW" sz="2800" dirty="0">
                <a:latin typeface="Courier" charset="0"/>
                <a:ea typeface="Courier" charset="0"/>
                <a:cs typeface="Courier" charset="0"/>
              </a:rPr>
              <a:t>("</a:t>
            </a:r>
            <a:r>
              <a:rPr lang="en-US" altLang="zh-TW" sz="2800" dirty="0" err="1">
                <a:latin typeface="Courier" charset="0"/>
                <a:ea typeface="Courier" charset="0"/>
                <a:cs typeface="Courier" charset="0"/>
              </a:rPr>
              <a:t>heights.csv</a:t>
            </a:r>
            <a:r>
              <a:rPr lang="en-US" altLang="zh-TW" sz="2800" dirty="0">
                <a:latin typeface="Courier" charset="0"/>
                <a:ea typeface="Courier" charset="0"/>
                <a:cs typeface="Courier" charset="0"/>
              </a:rPr>
              <a:t>")</a:t>
            </a:r>
          </a:p>
          <a:p>
            <a:pPr lvl="1">
              <a:lnSpc>
                <a:spcPct val="100000"/>
              </a:lnSpc>
            </a:pPr>
            <a:r>
              <a:rPr kumimoji="1" lang="en-US" altLang="zh-TW" sz="2400" dirty="0">
                <a:ea typeface="Courier" charset="0"/>
                <a:cs typeface="Courier" charset="0"/>
              </a:rPr>
              <a:t>What is different with </a:t>
            </a:r>
            <a:r>
              <a:rPr kumimoji="1" lang="en-US" altLang="zh-TW" sz="2400" dirty="0" err="1">
                <a:ea typeface="Courier" charset="0"/>
                <a:cs typeface="Courier" charset="0"/>
              </a:rPr>
              <a:t>read.csv</a:t>
            </a:r>
            <a:r>
              <a:rPr kumimoji="1" lang="en-US" altLang="zh-TW" sz="2400" dirty="0">
                <a:ea typeface="Courier" charset="0"/>
                <a:cs typeface="Courier" charset="0"/>
              </a:rPr>
              <a:t>()?</a:t>
            </a: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43CA6397-BCDF-4697-BB45-9B05E8E3B986}"/>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834188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628650" y="1825625"/>
            <a:ext cx="5329891" cy="4351338"/>
          </a:xfrm>
        </p:spPr>
        <p:txBody>
          <a:bodyPr vert="horz" lIns="91440" tIns="45720" rIns="91440" bIns="45720" rtlCol="0" anchor="t">
            <a:normAutofit/>
          </a:bodyPr>
          <a:lstStyle/>
          <a:p>
            <a:pPr>
              <a:lnSpc>
                <a:spcPct val="100000"/>
              </a:lnSpc>
            </a:pPr>
            <a:r>
              <a:rPr lang="en-US" altLang="zh-TW" sz="2100" dirty="0">
                <a:ea typeface="新細明體"/>
              </a:rPr>
              <a:t>Some of the figures in this presentation are taken from "An Introduction to Statistical Learning, with applications in R"  (Springer, 2013) with permission from the authors: G. James, D. Witten, T. Hastie and R. </a:t>
            </a:r>
            <a:r>
              <a:rPr lang="en-US" altLang="zh-TW" sz="2100" dirty="0" err="1">
                <a:ea typeface="新細明體"/>
              </a:rPr>
              <a:t>Tibshirani</a:t>
            </a:r>
            <a:r>
              <a:rPr lang="en-US" altLang="zh-TW" sz="2100" dirty="0">
                <a:ea typeface="新細明體"/>
              </a:rPr>
              <a:t>.</a:t>
            </a:r>
            <a:endParaRPr lang="en-US" altLang="zh-TW" sz="2100" dirty="0">
              <a:ea typeface="新細明體"/>
              <a:cs typeface="Calibri"/>
            </a:endParaRPr>
          </a:p>
          <a:p>
            <a:pPr>
              <a:lnSpc>
                <a:spcPct val="100000"/>
              </a:lnSpc>
            </a:pPr>
            <a:r>
              <a:rPr lang="en-US" sz="2100" dirty="0">
                <a:hlinkClick r:id="rId2"/>
              </a:rPr>
              <a:t>The web site of the book</a:t>
            </a:r>
            <a:endParaRPr lang="en-US" sz="2100" dirty="0">
              <a:cs typeface="Calibri"/>
            </a:endParaRPr>
          </a:p>
          <a:p>
            <a:pPr>
              <a:lnSpc>
                <a:spcPct val="100000"/>
              </a:lnSpc>
            </a:pPr>
            <a:r>
              <a:rPr lang="en-US" sz="2100" dirty="0"/>
              <a:t>The credit of individual is indicated in the bottom part of the slide.</a:t>
            </a:r>
            <a:endParaRPr lang="en-US" sz="2100" dirty="0">
              <a:cs typeface="Calibri"/>
            </a:endParaRPr>
          </a:p>
          <a:p>
            <a:pPr lvl="1">
              <a:lnSpc>
                <a:spcPct val="100000"/>
              </a:lnSpc>
            </a:pPr>
            <a:r>
              <a:rPr lang="en-US" sz="2100" dirty="0" err="1"/>
              <a:t>ie</a:t>
            </a:r>
            <a:r>
              <a:rPr lang="en-US" sz="2100" dirty="0"/>
              <a:t>.,</a:t>
            </a:r>
            <a:endParaRPr lang="en-US" sz="2100" dirty="0">
              <a:cs typeface="Calibri"/>
            </a:endParaRPr>
          </a:p>
          <a:p>
            <a:pPr lvl="1">
              <a:lnSpc>
                <a:spcPct val="100000"/>
              </a:lnSpc>
            </a:pPr>
            <a:endParaRPr lang="en-US" dirty="0"/>
          </a:p>
        </p:txBody>
      </p:sp>
      <p:pic>
        <p:nvPicPr>
          <p:cNvPr id="5" name="圖片 4">
            <a:extLst>
              <a:ext uri="{FF2B5EF4-FFF2-40B4-BE49-F238E27FC236}">
                <a16:creationId xmlns:a16="http://schemas.microsoft.com/office/drawing/2014/main" id="{B1D17EA4-3597-EA44-9F7E-ED6254E68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4637" y="1905653"/>
            <a:ext cx="2781853" cy="4191281"/>
          </a:xfrm>
          <a:prstGeom prst="rect">
            <a:avLst/>
          </a:prstGeom>
        </p:spPr>
      </p:pic>
      <p:pic>
        <p:nvPicPr>
          <p:cNvPr id="6" name="圖片 5">
            <a:extLst>
              <a:ext uri="{FF2B5EF4-FFF2-40B4-BE49-F238E27FC236}">
                <a16:creationId xmlns:a16="http://schemas.microsoft.com/office/drawing/2014/main" id="{AFDABCDF-59C2-4B4D-A326-0C75A274CF3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670" y="5043577"/>
            <a:ext cx="6173120" cy="304799"/>
          </a:xfrm>
          <a:prstGeom prst="rect">
            <a:avLst/>
          </a:prstGeom>
        </p:spPr>
      </p:pic>
    </p:spTree>
    <p:extLst>
      <p:ext uri="{BB962C8B-B14F-4D97-AF65-F5344CB8AC3E}">
        <p14:creationId xmlns:p14="http://schemas.microsoft.com/office/powerpoint/2010/main" val="11715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latin typeface="Courier" charset="0"/>
                <a:ea typeface="Courier" charset="0"/>
                <a:cs typeface="Courier" charset="0"/>
              </a:rPr>
              <a:t>read_csv</a:t>
            </a:r>
            <a:r>
              <a:rPr kumimoji="1" lang="en-US" altLang="zh-TW" dirty="0"/>
              <a:t> vs. </a:t>
            </a:r>
            <a:r>
              <a:rPr kumimoji="1" lang="en-US" altLang="zh-TW" dirty="0" err="1">
                <a:latin typeface="Courier" charset="0"/>
                <a:ea typeface="Courier" charset="0"/>
                <a:cs typeface="Courier" charset="0"/>
              </a:rPr>
              <a:t>read.csv</a:t>
            </a:r>
            <a:endParaRPr kumimoji="1" lang="zh-TW" altLang="en-US" dirty="0">
              <a:latin typeface="Courier" charset="0"/>
              <a:ea typeface="Courier" charset="0"/>
              <a:cs typeface="Courier" charset="0"/>
            </a:endParaRPr>
          </a:p>
        </p:txBody>
      </p:sp>
      <p:sp>
        <p:nvSpPr>
          <p:cNvPr id="3" name="內容版面配置區 2"/>
          <p:cNvSpPr>
            <a:spLocks noGrp="1"/>
          </p:cNvSpPr>
          <p:nvPr>
            <p:ph idx="1"/>
          </p:nvPr>
        </p:nvSpPr>
        <p:spPr/>
        <p:txBody>
          <a:bodyPr>
            <a:normAutofit/>
          </a:bodyPr>
          <a:lstStyle/>
          <a:p>
            <a:pPr>
              <a:lnSpc>
                <a:spcPct val="100000"/>
              </a:lnSpc>
            </a:pPr>
            <a:r>
              <a:rPr lang="en-US" altLang="zh-TW" sz="2400" dirty="0"/>
              <a:t>They are typically much faster (~10x) than their base equivalents. Long running jobs have a progress bar, so you can see what’s happening. </a:t>
            </a:r>
          </a:p>
          <a:p>
            <a:pPr>
              <a:lnSpc>
                <a:spcPct val="100000"/>
              </a:lnSpc>
            </a:pPr>
            <a:r>
              <a:rPr lang="en-US" altLang="zh-TW" sz="2400" dirty="0"/>
              <a:t>If you’re looking for raw speed, try </a:t>
            </a:r>
            <a:r>
              <a:rPr lang="en-US" altLang="zh-TW" sz="2400" dirty="0" err="1">
                <a:latin typeface="Courier" charset="0"/>
                <a:ea typeface="Courier" charset="0"/>
                <a:cs typeface="Courier" charset="0"/>
              </a:rPr>
              <a:t>data.table</a:t>
            </a:r>
            <a:r>
              <a:rPr lang="en-US" altLang="zh-TW" sz="2400" dirty="0">
                <a:latin typeface="Courier" charset="0"/>
                <a:ea typeface="Courier" charset="0"/>
                <a:cs typeface="Courier" charset="0"/>
              </a:rPr>
              <a:t>::</a:t>
            </a:r>
            <a:r>
              <a:rPr lang="en-US" altLang="zh-TW" sz="2400" dirty="0" err="1">
                <a:latin typeface="Courier" charset="0"/>
                <a:ea typeface="Courier" charset="0"/>
                <a:cs typeface="Courier" charset="0"/>
              </a:rPr>
              <a:t>fread</a:t>
            </a:r>
            <a:r>
              <a:rPr lang="en-US" altLang="zh-TW" sz="2400" dirty="0">
                <a:latin typeface="Courier" charset="0"/>
                <a:ea typeface="Courier" charset="0"/>
                <a:cs typeface="Courier" charset="0"/>
              </a:rPr>
              <a:t>()</a:t>
            </a:r>
            <a:r>
              <a:rPr lang="en-US" altLang="zh-TW" sz="2400" dirty="0"/>
              <a:t>. It doesn’t fit quite so well into the </a:t>
            </a:r>
            <a:r>
              <a:rPr lang="en-US" altLang="zh-TW" sz="2400" dirty="0" err="1">
                <a:latin typeface="Courier" charset="0"/>
                <a:ea typeface="Courier" charset="0"/>
                <a:cs typeface="Courier" charset="0"/>
              </a:rPr>
              <a:t>tidyverse</a:t>
            </a:r>
            <a:r>
              <a:rPr lang="en-US" altLang="zh-TW" sz="2400" dirty="0"/>
              <a:t>, but it can be quite a bit faster.</a:t>
            </a: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DA77FB74-F9C9-4CEC-BD1B-5565039F4423}"/>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158026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t>read_csv</a:t>
            </a:r>
            <a:r>
              <a:rPr kumimoji="1" lang="en-US" altLang="zh-TW" dirty="0"/>
              <a:t> vs. </a:t>
            </a:r>
            <a:r>
              <a:rPr kumimoji="1" lang="en-US" altLang="zh-TW" dirty="0" err="1"/>
              <a:t>read.csv</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t>They produce </a:t>
            </a:r>
            <a:r>
              <a:rPr lang="en-US" altLang="zh-TW" sz="2800" dirty="0" err="1">
                <a:solidFill>
                  <a:schemeClr val="accent1"/>
                </a:solidFill>
                <a:latin typeface="Courier" charset="0"/>
                <a:ea typeface="Courier" charset="0"/>
                <a:cs typeface="Courier" charset="0"/>
              </a:rPr>
              <a:t>tibbles</a:t>
            </a:r>
            <a:r>
              <a:rPr lang="en-US" altLang="zh-TW" sz="2800" dirty="0"/>
              <a:t>, they don’t convert character vectors to factors, use row names, or munge the column names. </a:t>
            </a:r>
          </a:p>
          <a:p>
            <a:pPr>
              <a:lnSpc>
                <a:spcPct val="100000"/>
              </a:lnSpc>
            </a:pPr>
            <a:r>
              <a:rPr lang="en-US" altLang="zh-TW" sz="2800" dirty="0"/>
              <a:t>These are common sources of frustration with the base </a:t>
            </a:r>
            <a:r>
              <a:rPr lang="en-US" altLang="zh-TW" sz="2800" i="1" dirty="0"/>
              <a:t>R</a:t>
            </a:r>
            <a:r>
              <a:rPr lang="en-US" altLang="zh-TW" sz="2800" dirty="0"/>
              <a:t>  functions.</a:t>
            </a: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677170B3-D7E9-4B4D-95BE-680E34B563AB}"/>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368277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t>read_csv</a:t>
            </a:r>
            <a:r>
              <a:rPr kumimoji="1" lang="en-US" altLang="zh-TW" dirty="0"/>
              <a:t> vs. </a:t>
            </a:r>
            <a:r>
              <a:rPr kumimoji="1" lang="en-US" altLang="zh-TW" dirty="0" err="1"/>
              <a:t>read.csv</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a:t>They are more reproducible. Base </a:t>
            </a:r>
            <a:r>
              <a:rPr lang="en-US" altLang="zh-TW" sz="2400" i="1" dirty="0"/>
              <a:t>R</a:t>
            </a:r>
            <a:r>
              <a:rPr lang="en-US" altLang="zh-TW" sz="2400" dirty="0"/>
              <a:t>  functions inherit some behavior from your operating system and environment variables, so import code that works on your computer might not work on someone else’s.</a:t>
            </a: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3583847C-E7C7-42FE-AB54-5DFBED86005E}"/>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285005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Writing to a file</a:t>
            </a:r>
            <a:endParaRPr kumimoji="1" lang="zh-TW" altLang="en-US" dirty="0"/>
          </a:p>
        </p:txBody>
      </p:sp>
      <p:sp>
        <p:nvSpPr>
          <p:cNvPr id="3" name="內容版面配置區 2"/>
          <p:cNvSpPr>
            <a:spLocks noGrp="1"/>
          </p:cNvSpPr>
          <p:nvPr>
            <p:ph idx="1"/>
          </p:nvPr>
        </p:nvSpPr>
        <p:spPr/>
        <p:txBody>
          <a:bodyPr>
            <a:noAutofit/>
          </a:bodyPr>
          <a:lstStyle/>
          <a:p>
            <a:pPr>
              <a:lnSpc>
                <a:spcPct val="100000"/>
              </a:lnSpc>
            </a:pPr>
            <a:r>
              <a:rPr kumimoji="1" lang="en-US" altLang="zh-TW" sz="2800" dirty="0" err="1">
                <a:solidFill>
                  <a:schemeClr val="accent1"/>
                </a:solidFill>
              </a:rPr>
              <a:t>writeData.R</a:t>
            </a:r>
            <a:endParaRPr kumimoji="1" lang="en-US" altLang="zh-TW" sz="2800" dirty="0">
              <a:solidFill>
                <a:schemeClr val="accent1"/>
              </a:solidFill>
            </a:endParaRPr>
          </a:p>
          <a:p>
            <a:pPr marL="0" indent="0">
              <a:lnSpc>
                <a:spcPct val="100000"/>
              </a:lnSpc>
              <a:buNone/>
            </a:pPr>
            <a:r>
              <a:rPr kumimoji="1" lang="en-US" altLang="zh-TW" sz="2000" dirty="0">
                <a:latin typeface="Courier" charset="0"/>
                <a:ea typeface="Courier" charset="0"/>
                <a:cs typeface="Courier" charset="0"/>
              </a:rPr>
              <a:t>library(</a:t>
            </a:r>
            <a:r>
              <a:rPr kumimoji="1" lang="en-US" altLang="zh-TW" sz="2000" dirty="0" err="1">
                <a:latin typeface="Courier" charset="0"/>
                <a:ea typeface="Courier" charset="0"/>
                <a:cs typeface="Courier" charset="0"/>
              </a:rPr>
              <a:t>tidyverse</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challenge &lt;- </a:t>
            </a:r>
            <a:r>
              <a:rPr kumimoji="1" lang="en-US" altLang="zh-TW" sz="2000" dirty="0" err="1">
                <a:latin typeface="Courier" charset="0"/>
                <a:ea typeface="Courier" charset="0"/>
                <a:cs typeface="Courier" charset="0"/>
              </a:rPr>
              <a:t>read_csv</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readr_example</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challenge.csv</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err="1">
                <a:latin typeface="Courier" charset="0"/>
                <a:ea typeface="Courier" charset="0"/>
                <a:cs typeface="Courier" charset="0"/>
              </a:rPr>
              <a:t>write_csv</a:t>
            </a:r>
            <a:r>
              <a:rPr kumimoji="1" lang="en-US" altLang="zh-TW" sz="2000" dirty="0">
                <a:latin typeface="Courier" charset="0"/>
                <a:ea typeface="Courier" charset="0"/>
                <a:cs typeface="Courier" charset="0"/>
              </a:rPr>
              <a:t>(challenge, "</a:t>
            </a:r>
            <a:r>
              <a:rPr kumimoji="1" lang="en-US" altLang="zh-TW" sz="2000" dirty="0" err="1">
                <a:latin typeface="Courier" charset="0"/>
                <a:ea typeface="Courier" charset="0"/>
                <a:cs typeface="Courier" charset="0"/>
              </a:rPr>
              <a:t>challenge.csv</a:t>
            </a:r>
            <a:r>
              <a:rPr kumimoji="1" lang="en-US" altLang="zh-TW" sz="2000" dirty="0">
                <a:latin typeface="Courier" charset="0"/>
                <a:ea typeface="Courier" charset="0"/>
                <a:cs typeface="Courier" charset="0"/>
              </a:rPr>
              <a:t>")</a:t>
            </a: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66CC6C54-CACF-46FE-B82C-28FDE608C0A1}"/>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2204409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latin typeface="Courier" charset="0"/>
                <a:ea typeface="Courier" charset="0"/>
                <a:cs typeface="Courier" charset="0"/>
              </a:rPr>
              <a:t>write_rds</a:t>
            </a:r>
            <a:r>
              <a:rPr lang="en-US" altLang="zh-TW" dirty="0"/>
              <a:t> &amp; </a:t>
            </a:r>
            <a:r>
              <a:rPr lang="en-US" altLang="zh-TW" dirty="0" err="1">
                <a:latin typeface="Courier" charset="0"/>
                <a:ea typeface="Courier" charset="0"/>
                <a:cs typeface="Courier" charset="0"/>
              </a:rPr>
              <a:t>read_rds</a:t>
            </a:r>
            <a:endParaRPr kumimoji="1" lang="zh-TW" altLang="en-US" dirty="0">
              <a:latin typeface="Courier" charset="0"/>
              <a:ea typeface="Courier" charset="0"/>
              <a:cs typeface="Courier" charset="0"/>
            </a:endParaRPr>
          </a:p>
        </p:txBody>
      </p:sp>
      <p:sp>
        <p:nvSpPr>
          <p:cNvPr id="3" name="內容版面配置區 2"/>
          <p:cNvSpPr>
            <a:spLocks noGrp="1"/>
          </p:cNvSpPr>
          <p:nvPr>
            <p:ph idx="1"/>
          </p:nvPr>
        </p:nvSpPr>
        <p:spPr/>
        <p:txBody>
          <a:bodyPr>
            <a:normAutofit/>
          </a:bodyPr>
          <a:lstStyle/>
          <a:p>
            <a:pPr>
              <a:lnSpc>
                <a:spcPct val="100000"/>
              </a:lnSpc>
            </a:pPr>
            <a:r>
              <a:rPr lang="en-US" altLang="zh-TW" sz="2400" dirty="0"/>
              <a:t># store data in R’s custom binary format called RDS</a:t>
            </a:r>
          </a:p>
          <a:p>
            <a:pPr marL="0" indent="0">
              <a:lnSpc>
                <a:spcPct val="100000"/>
              </a:lnSpc>
              <a:buNone/>
            </a:pPr>
            <a:r>
              <a:rPr lang="en-US" altLang="zh-TW" sz="2400" dirty="0" err="1">
                <a:latin typeface="Courier" charset="0"/>
                <a:ea typeface="Courier" charset="0"/>
                <a:cs typeface="Courier" charset="0"/>
              </a:rPr>
              <a:t>write_rds</a:t>
            </a:r>
            <a:r>
              <a:rPr lang="en-US" altLang="zh-TW" sz="2400" dirty="0">
                <a:latin typeface="Courier" charset="0"/>
                <a:ea typeface="Courier" charset="0"/>
                <a:cs typeface="Courier" charset="0"/>
              </a:rPr>
              <a:t>(challenge, "</a:t>
            </a:r>
            <a:r>
              <a:rPr lang="en-US" altLang="zh-TW" sz="2400" dirty="0" err="1">
                <a:latin typeface="Courier" charset="0"/>
                <a:ea typeface="Courier" charset="0"/>
                <a:cs typeface="Courier" charset="0"/>
              </a:rPr>
              <a:t>challenge.rds</a:t>
            </a:r>
            <a:r>
              <a:rPr lang="en-US" altLang="zh-TW" sz="2400" dirty="0">
                <a:latin typeface="Courier" charset="0"/>
                <a:ea typeface="Courier" charset="0"/>
                <a:cs typeface="Courier" charset="0"/>
              </a:rPr>
              <a:t>")</a:t>
            </a:r>
          </a:p>
          <a:p>
            <a:pPr marL="0" indent="0">
              <a:lnSpc>
                <a:spcPct val="100000"/>
              </a:lnSpc>
              <a:buNone/>
            </a:pPr>
            <a:r>
              <a:rPr lang="en-US" altLang="zh-TW" sz="2400" dirty="0" err="1">
                <a:latin typeface="Courier" charset="0"/>
                <a:ea typeface="Courier" charset="0"/>
                <a:cs typeface="Courier" charset="0"/>
              </a:rPr>
              <a:t>read_rds</a:t>
            </a:r>
            <a:r>
              <a:rPr lang="en-US" altLang="zh-TW" sz="2400" dirty="0">
                <a:latin typeface="Courier" charset="0"/>
                <a:ea typeface="Courier" charset="0"/>
                <a:cs typeface="Courier" charset="0"/>
              </a:rPr>
              <a:t>("</a:t>
            </a:r>
            <a:r>
              <a:rPr lang="en-US" altLang="zh-TW" sz="2400" dirty="0" err="1">
                <a:latin typeface="Courier" charset="0"/>
                <a:ea typeface="Courier" charset="0"/>
                <a:cs typeface="Courier" charset="0"/>
              </a:rPr>
              <a:t>challenge.rds</a:t>
            </a:r>
            <a:r>
              <a:rPr lang="en-US" altLang="zh-TW" sz="2400" dirty="0">
                <a:latin typeface="Courier" charset="0"/>
                <a:ea typeface="Courier" charset="0"/>
                <a:cs typeface="Courier" charset="0"/>
              </a:rPr>
              <a:t>")</a:t>
            </a:r>
            <a:endParaRPr kumimoji="1" lang="zh-TW" altLang="en-US" sz="2400" dirty="0">
              <a:latin typeface="Courier" charset="0"/>
              <a:ea typeface="Courier" charset="0"/>
              <a:cs typeface="Courier" charset="0"/>
            </a:endParaRP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F42334F0-8E96-48AD-8DD6-5BB482782B68}"/>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76891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save() vs. </a:t>
            </a:r>
            <a:r>
              <a:rPr lang="en-US" altLang="zh-TW" dirty="0" err="1"/>
              <a:t>saveRDS</a:t>
            </a:r>
            <a:r>
              <a:rPr lang="en-US" altLang="zh-TW" dirty="0"/>
              <a:t>()</a:t>
            </a:r>
            <a:endParaRPr kumimoji="1" lang="zh-TW" altLang="en-US" dirty="0"/>
          </a:p>
        </p:txBody>
      </p:sp>
      <p:sp>
        <p:nvSpPr>
          <p:cNvPr id="3" name="內容版面配置區 2"/>
          <p:cNvSpPr>
            <a:spLocks noGrp="1"/>
          </p:cNvSpPr>
          <p:nvPr>
            <p:ph idx="1"/>
          </p:nvPr>
        </p:nvSpPr>
        <p:spPr/>
        <p:txBody>
          <a:bodyPr>
            <a:noAutofit/>
          </a:bodyPr>
          <a:lstStyle/>
          <a:p>
            <a:pPr marL="0" indent="0">
              <a:lnSpc>
                <a:spcPct val="100000"/>
              </a:lnSpc>
              <a:buNone/>
            </a:pPr>
            <a:r>
              <a:rPr kumimoji="1" lang="en-US" altLang="zh-TW" sz="1600" dirty="0">
                <a:latin typeface="Courier" charset="0"/>
                <a:ea typeface="Courier" charset="0"/>
                <a:cs typeface="Courier" charset="0"/>
              </a:rPr>
              <a:t>mod &lt;- lm(mpg ~ </a:t>
            </a:r>
            <a:r>
              <a:rPr kumimoji="1" lang="en-US" altLang="zh-TW" sz="1600" dirty="0" err="1">
                <a:latin typeface="Courier" charset="0"/>
                <a:ea typeface="Courier" charset="0"/>
                <a:cs typeface="Courier" charset="0"/>
              </a:rPr>
              <a:t>wt</a:t>
            </a:r>
            <a:r>
              <a:rPr kumimoji="1" lang="en-US" altLang="zh-TW" sz="1600" dirty="0">
                <a:latin typeface="Courier" charset="0"/>
                <a:ea typeface="Courier" charset="0"/>
                <a:cs typeface="Courier" charset="0"/>
              </a:rPr>
              <a:t>, data = </a:t>
            </a:r>
            <a:r>
              <a:rPr kumimoji="1" lang="en-US" altLang="zh-TW" sz="1600" dirty="0" err="1">
                <a:latin typeface="Courier" charset="0"/>
                <a:ea typeface="Courier" charset="0"/>
                <a:cs typeface="Courier" charset="0"/>
              </a:rPr>
              <a:t>mtcars</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mod</a:t>
            </a:r>
          </a:p>
          <a:p>
            <a:pPr marL="0" indent="0">
              <a:lnSpc>
                <a:spcPct val="100000"/>
              </a:lnSpc>
              <a:buNone/>
            </a:pPr>
            <a:r>
              <a:rPr kumimoji="1" lang="en-US" altLang="zh-TW" sz="1600" dirty="0">
                <a:latin typeface="Courier" charset="0"/>
                <a:ea typeface="Courier" charset="0"/>
                <a:cs typeface="Courier" charset="0"/>
              </a:rPr>
              <a:t>save(mod, file = "</a:t>
            </a:r>
            <a:r>
              <a:rPr kumimoji="1" lang="en-US" altLang="zh-TW" sz="1600" dirty="0" err="1">
                <a:latin typeface="Courier" charset="0"/>
                <a:ea typeface="Courier" charset="0"/>
                <a:cs typeface="Courier" charset="0"/>
              </a:rPr>
              <a:t>mymodel.rda</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ls()</a:t>
            </a:r>
          </a:p>
          <a:p>
            <a:pPr marL="0" indent="0">
              <a:lnSpc>
                <a:spcPct val="100000"/>
              </a:lnSpc>
              <a:buNone/>
            </a:pPr>
            <a:r>
              <a:rPr kumimoji="1" lang="en-US" altLang="zh-TW" sz="1600" dirty="0">
                <a:latin typeface="Courier" charset="0"/>
                <a:ea typeface="Courier" charset="0"/>
                <a:cs typeface="Courier" charset="0"/>
              </a:rPr>
              <a:t>load(file = "</a:t>
            </a:r>
            <a:r>
              <a:rPr kumimoji="1" lang="en-US" altLang="zh-TW" sz="1600" dirty="0" err="1">
                <a:latin typeface="Courier" charset="0"/>
                <a:ea typeface="Courier" charset="0"/>
                <a:cs typeface="Courier" charset="0"/>
              </a:rPr>
              <a:t>mymodel.rda</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ls()</a:t>
            </a:r>
          </a:p>
          <a:p>
            <a:pPr marL="0" indent="0">
              <a:lnSpc>
                <a:spcPct val="100000"/>
              </a:lnSpc>
              <a:buNone/>
            </a:pPr>
            <a:r>
              <a:rPr kumimoji="1" lang="en-US" altLang="zh-TW" sz="1600" dirty="0" err="1">
                <a:latin typeface="Courier" charset="0"/>
                <a:ea typeface="Courier" charset="0"/>
                <a:cs typeface="Courier" charset="0"/>
              </a:rPr>
              <a:t>saveRDS</a:t>
            </a:r>
            <a:r>
              <a:rPr kumimoji="1" lang="en-US" altLang="zh-TW" sz="1600" dirty="0">
                <a:latin typeface="Courier" charset="0"/>
                <a:ea typeface="Courier" charset="0"/>
                <a:cs typeface="Courier" charset="0"/>
              </a:rPr>
              <a:t>(mod, "</a:t>
            </a:r>
            <a:r>
              <a:rPr kumimoji="1" lang="en-US" altLang="zh-TW" sz="1600" dirty="0" err="1">
                <a:latin typeface="Courier" charset="0"/>
                <a:ea typeface="Courier" charset="0"/>
                <a:cs typeface="Courier" charset="0"/>
              </a:rPr>
              <a:t>mymodel.rds</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mod2 &lt;- </a:t>
            </a:r>
            <a:r>
              <a:rPr kumimoji="1" lang="en-US" altLang="zh-TW" sz="1600" dirty="0" err="1">
                <a:latin typeface="Courier" charset="0"/>
                <a:ea typeface="Courier" charset="0"/>
                <a:cs typeface="Courier" charset="0"/>
              </a:rPr>
              <a:t>readRDS</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mymodel.rds</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ls()</a:t>
            </a:r>
          </a:p>
          <a:p>
            <a:pPr marL="0" indent="0">
              <a:lnSpc>
                <a:spcPct val="100000"/>
              </a:lnSpc>
              <a:buNone/>
            </a:pPr>
            <a:r>
              <a:rPr kumimoji="1" lang="en-US" altLang="zh-TW" sz="1600" dirty="0">
                <a:latin typeface="Courier" charset="0"/>
                <a:ea typeface="Courier" charset="0"/>
                <a:cs typeface="Courier" charset="0"/>
              </a:rPr>
              <a:t>identical(mod, mod2, </a:t>
            </a:r>
            <a:r>
              <a:rPr kumimoji="1" lang="en-US" altLang="zh-TW" sz="1600" dirty="0" err="1">
                <a:latin typeface="Courier" charset="0"/>
                <a:ea typeface="Courier" charset="0"/>
                <a:cs typeface="Courier" charset="0"/>
              </a:rPr>
              <a:t>ignore.environment</a:t>
            </a:r>
            <a:r>
              <a:rPr kumimoji="1" lang="en-US" altLang="zh-TW" sz="1600" dirty="0">
                <a:latin typeface="Courier" charset="0"/>
                <a:ea typeface="Courier" charset="0"/>
                <a:cs typeface="Courier" charset="0"/>
              </a:rPr>
              <a:t> = TRUE)</a:t>
            </a:r>
            <a:endParaRPr kumimoji="1" lang="zh-TW" altLang="en-US" sz="1600" dirty="0">
              <a:latin typeface="Courier" charset="0"/>
              <a:ea typeface="Courier" charset="0"/>
              <a:cs typeface="Courier" charset="0"/>
            </a:endParaRP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C46E3B88-D23B-4ABC-9C2D-06E878E43CDC}"/>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2837218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Courier" charset="0"/>
                <a:ea typeface="Courier" charset="0"/>
                <a:cs typeface="Courier" charset="0"/>
              </a:rPr>
              <a:t>save() vs. </a:t>
            </a:r>
            <a:r>
              <a:rPr lang="en-US" altLang="zh-TW" dirty="0" err="1">
                <a:latin typeface="Courier" charset="0"/>
                <a:ea typeface="Courier" charset="0"/>
                <a:cs typeface="Courier" charset="0"/>
              </a:rPr>
              <a:t>saveRDS</a:t>
            </a:r>
            <a:r>
              <a:rPr lang="en-US" altLang="zh-TW" dirty="0">
                <a:latin typeface="Courier" charset="0"/>
                <a:ea typeface="Courier" charset="0"/>
                <a:cs typeface="Courier" charset="0"/>
              </a:rPr>
              <a:t>()</a:t>
            </a:r>
            <a:endParaRPr kumimoji="1" lang="zh-TW" altLang="en-US" dirty="0">
              <a:latin typeface="Courier" charset="0"/>
              <a:ea typeface="Courier" charset="0"/>
              <a:cs typeface="Courier" charset="0"/>
            </a:endParaRPr>
          </a:p>
        </p:txBody>
      </p:sp>
      <p:sp>
        <p:nvSpPr>
          <p:cNvPr id="3" name="內容版面配置區 2"/>
          <p:cNvSpPr>
            <a:spLocks noGrp="1"/>
          </p:cNvSpPr>
          <p:nvPr>
            <p:ph idx="1"/>
          </p:nvPr>
        </p:nvSpPr>
        <p:spPr/>
        <p:txBody>
          <a:bodyPr>
            <a:normAutofit/>
          </a:bodyPr>
          <a:lstStyle/>
          <a:p>
            <a:pPr>
              <a:lnSpc>
                <a:spcPct val="100000"/>
              </a:lnSpc>
            </a:pPr>
            <a:r>
              <a:rPr lang="en-US" altLang="zh-TW" sz="2400" dirty="0">
                <a:latin typeface="Courier" charset="0"/>
                <a:ea typeface="Courier" charset="0"/>
                <a:cs typeface="Courier" charset="0"/>
              </a:rPr>
              <a:t>save()</a:t>
            </a:r>
          </a:p>
          <a:p>
            <a:pPr lvl="1">
              <a:lnSpc>
                <a:spcPct val="100000"/>
              </a:lnSpc>
            </a:pPr>
            <a:r>
              <a:rPr lang="en-US" altLang="zh-TW" sz="2000" dirty="0">
                <a:solidFill>
                  <a:schemeClr val="tx1">
                    <a:lumMod val="75000"/>
                    <a:lumOff val="25000"/>
                  </a:schemeClr>
                </a:solidFill>
              </a:rPr>
              <a:t>save many objects to a file in a single call</a:t>
            </a:r>
          </a:p>
          <a:p>
            <a:pPr lvl="1">
              <a:lnSpc>
                <a:spcPct val="100000"/>
              </a:lnSpc>
            </a:pPr>
            <a:r>
              <a:rPr lang="en-US" altLang="zh-TW" sz="2000" dirty="0">
                <a:solidFill>
                  <a:schemeClr val="tx1">
                    <a:lumMod val="75000"/>
                    <a:lumOff val="25000"/>
                  </a:schemeClr>
                </a:solidFill>
              </a:rPr>
              <a:t>maintaining the original name</a:t>
            </a:r>
          </a:p>
          <a:p>
            <a:pPr>
              <a:lnSpc>
                <a:spcPct val="100000"/>
              </a:lnSpc>
            </a:pPr>
            <a:r>
              <a:rPr lang="en-US" altLang="zh-TW" sz="2400" dirty="0" err="1">
                <a:latin typeface="Courier" charset="0"/>
                <a:ea typeface="Courier" charset="0"/>
                <a:cs typeface="Courier" charset="0"/>
              </a:rPr>
              <a:t>saveRDS</a:t>
            </a:r>
            <a:r>
              <a:rPr lang="en-US" altLang="zh-TW" sz="2400" dirty="0">
                <a:latin typeface="Courier" charset="0"/>
                <a:ea typeface="Courier" charset="0"/>
                <a:cs typeface="Courier" charset="0"/>
              </a:rPr>
              <a:t>()</a:t>
            </a:r>
          </a:p>
          <a:p>
            <a:pPr lvl="1">
              <a:lnSpc>
                <a:spcPct val="100000"/>
              </a:lnSpc>
            </a:pPr>
            <a:r>
              <a:rPr lang="en-US" altLang="zh-TW" sz="2000" dirty="0">
                <a:solidFill>
                  <a:schemeClr val="tx1">
                    <a:lumMod val="75000"/>
                    <a:lumOff val="25000"/>
                  </a:schemeClr>
                </a:solidFill>
              </a:rPr>
              <a:t>being a lower-level function, works with a single object at a time</a:t>
            </a:r>
          </a:p>
          <a:p>
            <a:pPr lvl="1">
              <a:lnSpc>
                <a:spcPct val="100000"/>
              </a:lnSpc>
            </a:pPr>
            <a:r>
              <a:rPr lang="en-US" altLang="zh-TW" sz="2000" dirty="0">
                <a:solidFill>
                  <a:schemeClr val="tx1">
                    <a:lumMod val="75000"/>
                    <a:lumOff val="25000"/>
                  </a:schemeClr>
                </a:solidFill>
              </a:rPr>
              <a:t>forgets the original name of the object</a:t>
            </a:r>
          </a:p>
        </p:txBody>
      </p:sp>
      <p:sp>
        <p:nvSpPr>
          <p:cNvPr id="4" name="文字方塊 3"/>
          <p:cNvSpPr txBox="1"/>
          <p:nvPr/>
        </p:nvSpPr>
        <p:spPr>
          <a:xfrm>
            <a:off x="8959270" y="6587057"/>
            <a:ext cx="184730" cy="276999"/>
          </a:xfrm>
          <a:prstGeom prst="rect">
            <a:avLst/>
          </a:prstGeom>
          <a:noFill/>
        </p:spPr>
        <p:txBody>
          <a:bodyPr wrap="none" rtlCol="0" anchor="t">
            <a:spAutoFit/>
          </a:bodyPr>
          <a:lstStyle/>
          <a:p>
            <a:pPr algn="r"/>
            <a:endParaRPr lang="en-US" altLang="zh-TW" sz="1200" dirty="0">
              <a:ea typeface="新細明體"/>
              <a:cs typeface="Calibri"/>
            </a:endParaRPr>
          </a:p>
        </p:txBody>
      </p:sp>
      <p:sp>
        <p:nvSpPr>
          <p:cNvPr id="6" name="文字方塊 6">
            <a:extLst>
              <a:ext uri="{FF2B5EF4-FFF2-40B4-BE49-F238E27FC236}">
                <a16:creationId xmlns:a16="http://schemas.microsoft.com/office/drawing/2014/main" id="{B4476ADD-656B-47DE-A3EC-5CF8CC51F975}"/>
              </a:ext>
            </a:extLst>
          </p:cNvPr>
          <p:cNvSpPr txBox="1"/>
          <p:nvPr/>
        </p:nvSpPr>
        <p:spPr>
          <a:xfrm>
            <a:off x="5164097" y="6552421"/>
            <a:ext cx="3884653"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 </a:t>
            </a:r>
            <a:r>
              <a:rPr kumimoji="1" lang="en-US" sz="1200" dirty="0">
                <a:solidFill>
                  <a:schemeClr val="bg1"/>
                </a:solidFill>
                <a:ea typeface="+mn-lt"/>
                <a:cs typeface="+mn-lt"/>
              </a:rPr>
              <a:t>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r>
              <a:rPr kumimoji="1" lang="en-US" altLang="zh-TW" sz="1200" dirty="0">
                <a:solidFill>
                  <a:schemeClr val="bg1"/>
                </a:solidFill>
                <a:ea typeface="新細明體"/>
              </a:rPr>
              <a:t> </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20518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Exploring data</a:t>
            </a:r>
          </a:p>
        </p:txBody>
      </p:sp>
    </p:spTree>
    <p:extLst>
      <p:ext uri="{BB962C8B-B14F-4D97-AF65-F5344CB8AC3E}">
        <p14:creationId xmlns:p14="http://schemas.microsoft.com/office/powerpoint/2010/main" val="1367881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Exploring data</a:t>
            </a:r>
            <a:endParaRPr kumimoji="1" lang="zh-TW" altLang="en-US" dirty="0"/>
          </a:p>
        </p:txBody>
      </p:sp>
      <p:sp>
        <p:nvSpPr>
          <p:cNvPr id="3" name="內容版面配置區 2"/>
          <p:cNvSpPr>
            <a:spLocks noGrp="1"/>
          </p:cNvSpPr>
          <p:nvPr>
            <p:ph idx="1"/>
          </p:nvPr>
        </p:nvSpPr>
        <p:spPr/>
        <p:txBody>
          <a:bodyPr/>
          <a:lstStyle/>
          <a:p>
            <a:pPr marL="514350" indent="-514350">
              <a:lnSpc>
                <a:spcPct val="100000"/>
              </a:lnSpc>
              <a:buFont typeface="+mj-lt"/>
              <a:buAutoNum type="arabicPeriod"/>
            </a:pPr>
            <a:r>
              <a:rPr lang="en-US" altLang="zh-TW" dirty="0"/>
              <a:t>Using </a:t>
            </a:r>
            <a:r>
              <a:rPr lang="en-US" altLang="zh-TW" b="1" dirty="0"/>
              <a:t>summary</a:t>
            </a:r>
            <a:r>
              <a:rPr lang="en-US" altLang="zh-TW" dirty="0"/>
              <a:t> statistics to explore data</a:t>
            </a:r>
          </a:p>
          <a:p>
            <a:pPr marL="514350" indent="-514350">
              <a:lnSpc>
                <a:spcPct val="100000"/>
              </a:lnSpc>
              <a:buFont typeface="+mj-lt"/>
              <a:buAutoNum type="arabicPeriod"/>
            </a:pPr>
            <a:r>
              <a:rPr lang="en-US" altLang="zh-TW" dirty="0"/>
              <a:t>Exploring data using visualization</a:t>
            </a:r>
          </a:p>
          <a:p>
            <a:pPr marL="514350" indent="-514350">
              <a:lnSpc>
                <a:spcPct val="100000"/>
              </a:lnSpc>
              <a:buFont typeface="+mj-lt"/>
              <a:buAutoNum type="arabicPeriod"/>
            </a:pPr>
            <a:r>
              <a:rPr lang="en-US" altLang="zh-TW" dirty="0"/>
              <a:t>Finding problems and issues during data exploration</a:t>
            </a:r>
            <a:endParaRPr kumimoji="1" lang="zh-TW" altLang="en-US" dirty="0"/>
          </a:p>
        </p:txBody>
      </p:sp>
      <p:sp>
        <p:nvSpPr>
          <p:cNvPr id="4" name="TextBox 3">
            <a:extLst>
              <a:ext uri="{FF2B5EF4-FFF2-40B4-BE49-F238E27FC236}">
                <a16:creationId xmlns:a16="http://schemas.microsoft.com/office/drawing/2014/main" id="{0D35C752-90E6-492C-8726-7A576389F64A}"/>
              </a:ext>
            </a:extLst>
          </p:cNvPr>
          <p:cNvSpPr txBox="1"/>
          <p:nvPr/>
        </p:nvSpPr>
        <p:spPr>
          <a:xfrm>
            <a:off x="5128225" y="6508253"/>
            <a:ext cx="40600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i="1" dirty="0">
                <a:solidFill>
                  <a:srgbClr val="FFFFFF"/>
                </a:solidFill>
                <a:ea typeface="新細明體"/>
              </a:rPr>
              <a:t>Practical Data Science with R </a:t>
            </a:r>
            <a:r>
              <a:rPr lang="en-US" altLang="zh-TW" sz="1200" dirty="0">
                <a:solidFill>
                  <a:srgbClr val="FFFFFF"/>
                </a:solidFill>
                <a:ea typeface="新細明體"/>
              </a:rPr>
              <a:t>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endParaRPr lang="en-US" altLang="zh-TW" sz="1200" dirty="0">
              <a:solidFill>
                <a:srgbClr val="FFFFFF"/>
              </a:solidFill>
              <a:ea typeface="新細明體"/>
              <a:cs typeface="Calibri"/>
            </a:endParaRPr>
          </a:p>
        </p:txBody>
      </p:sp>
    </p:spTree>
    <p:extLst>
      <p:ext uri="{BB962C8B-B14F-4D97-AF65-F5344CB8AC3E}">
        <p14:creationId xmlns:p14="http://schemas.microsoft.com/office/powerpoint/2010/main" val="2143779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Data exploration</a:t>
            </a:r>
            <a:endParaRPr kumimoji="1" lang="zh-TW" altLang="en-US" dirty="0"/>
          </a:p>
        </p:txBody>
      </p:sp>
      <p:sp>
        <p:nvSpPr>
          <p:cNvPr id="3" name="內容版面配置區 2"/>
          <p:cNvSpPr>
            <a:spLocks noGrp="1"/>
          </p:cNvSpPr>
          <p:nvPr>
            <p:ph idx="1"/>
          </p:nvPr>
        </p:nvSpPr>
        <p:spPr/>
        <p:txBody>
          <a:bodyPr/>
          <a:lstStyle/>
          <a:p>
            <a:pPr>
              <a:lnSpc>
                <a:spcPct val="100000"/>
              </a:lnSpc>
            </a:pPr>
            <a:r>
              <a:rPr lang="en-US" altLang="zh-TW" i="1" dirty="0"/>
              <a:t>summary statistics</a:t>
            </a:r>
            <a:r>
              <a:rPr lang="en-US" altLang="zh-TW" dirty="0"/>
              <a:t>: means and medians, variances, and counts</a:t>
            </a:r>
          </a:p>
          <a:p>
            <a:pPr>
              <a:lnSpc>
                <a:spcPct val="100000"/>
              </a:lnSpc>
            </a:pPr>
            <a:r>
              <a:rPr lang="en-US" altLang="zh-TW" i="1" dirty="0"/>
              <a:t>Visualization</a:t>
            </a:r>
            <a:r>
              <a:rPr lang="en-US" altLang="zh-TW" dirty="0"/>
              <a:t>: graphs of the data</a:t>
            </a:r>
            <a:endParaRPr kumimoji="1" lang="en-US" altLang="zh-TW" dirty="0"/>
          </a:p>
        </p:txBody>
      </p:sp>
    </p:spTree>
    <p:extLst>
      <p:ext uri="{BB962C8B-B14F-4D97-AF65-F5344CB8AC3E}">
        <p14:creationId xmlns:p14="http://schemas.microsoft.com/office/powerpoint/2010/main" val="205096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628650" y="1825625"/>
            <a:ext cx="5674384" cy="4351338"/>
          </a:xfrm>
        </p:spPr>
        <p:txBody>
          <a:bodyPr vert="horz" lIns="91440" tIns="45720" rIns="91440" bIns="45720" rtlCol="0" anchor="t">
            <a:normAutofit/>
          </a:bodyPr>
          <a:lstStyle/>
          <a:p>
            <a:pPr>
              <a:lnSpc>
                <a:spcPct val="100000"/>
              </a:lnSpc>
            </a:pPr>
            <a:r>
              <a:rPr lang="en-US" altLang="zh-TW" sz="2100" dirty="0">
                <a:ea typeface="新細明體"/>
              </a:rPr>
              <a:t>Some of the figures in this presentation are taken from "Practical Data Science with R" (Manning, 2019)</a:t>
            </a:r>
            <a:endParaRPr lang="en-US" altLang="zh-TW" sz="2100" dirty="0">
              <a:ea typeface="新細明體"/>
              <a:cs typeface="Calibri"/>
            </a:endParaRPr>
          </a:p>
          <a:p>
            <a:pPr>
              <a:lnSpc>
                <a:spcPct val="100000"/>
              </a:lnSpc>
            </a:pPr>
            <a:r>
              <a:rPr lang="en-US" altLang="zh-TW" sz="2100" dirty="0">
                <a:ea typeface="新細明體"/>
                <a:hlinkClick r:id="rId2"/>
              </a:rPr>
              <a:t>The web site of the book</a:t>
            </a:r>
            <a:endParaRPr lang="en-US" altLang="zh-TW" sz="2100" dirty="0">
              <a:ea typeface="新細明體"/>
              <a:cs typeface="Calibri"/>
            </a:endParaRPr>
          </a:p>
          <a:p>
            <a:pPr>
              <a:lnSpc>
                <a:spcPct val="100000"/>
              </a:lnSpc>
            </a:pPr>
            <a:r>
              <a:rPr lang="en-US" altLang="zh-TW" sz="2100" dirty="0">
                <a:ea typeface="新細明體"/>
              </a:rPr>
              <a:t>The credit of individual is indicated in the bottom part of the slide.</a:t>
            </a:r>
            <a:endParaRPr lang="en-US" altLang="zh-TW" sz="2100" dirty="0">
              <a:ea typeface="新細明體"/>
              <a:cs typeface="Calibri"/>
            </a:endParaRPr>
          </a:p>
          <a:p>
            <a:pPr lvl="1">
              <a:lnSpc>
                <a:spcPct val="100000"/>
              </a:lnSpc>
            </a:pPr>
            <a:r>
              <a:rPr lang="en-US" altLang="zh-TW" sz="2100" dirty="0" err="1">
                <a:ea typeface="新細明體"/>
              </a:rPr>
              <a:t>ie</a:t>
            </a:r>
            <a:r>
              <a:rPr lang="en-US" altLang="zh-TW" sz="2100" dirty="0">
                <a:ea typeface="新細明體"/>
              </a:rPr>
              <a:t>.,</a:t>
            </a:r>
            <a:endParaRPr lang="en-US" altLang="zh-TW" sz="2100" dirty="0">
              <a:ea typeface="新細明體"/>
              <a:cs typeface="Calibri"/>
            </a:endParaRPr>
          </a:p>
          <a:p>
            <a:pPr lvl="1">
              <a:lnSpc>
                <a:spcPct val="100000"/>
              </a:lnSpc>
            </a:pPr>
            <a:endParaRPr lang="en-US" dirty="0"/>
          </a:p>
        </p:txBody>
      </p:sp>
      <p:pic>
        <p:nvPicPr>
          <p:cNvPr id="5" name="Picture 5" descr="images.jpeg">
            <a:extLst>
              <a:ext uri="{FF2B5EF4-FFF2-40B4-BE49-F238E27FC236}">
                <a16:creationId xmlns:a16="http://schemas.microsoft.com/office/drawing/2014/main" id="{199875CB-8E11-EF4F-BB36-1BA0584C14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06303" y="1825625"/>
            <a:ext cx="2984302" cy="3740478"/>
          </a:xfrm>
          <a:prstGeom prst="rect">
            <a:avLst/>
          </a:prstGeom>
        </p:spPr>
      </p:pic>
      <p:pic>
        <p:nvPicPr>
          <p:cNvPr id="6" name="圖片 5">
            <a:extLst>
              <a:ext uri="{FF2B5EF4-FFF2-40B4-BE49-F238E27FC236}">
                <a16:creationId xmlns:a16="http://schemas.microsoft.com/office/drawing/2014/main" id="{424877FB-B902-704B-9C96-036761A521B6}"/>
              </a:ext>
            </a:extLst>
          </p:cNvPr>
          <p:cNvPicPr>
            <a:picLocks noChangeAspect="1"/>
          </p:cNvPicPr>
          <p:nvPr/>
        </p:nvPicPr>
        <p:blipFill>
          <a:blip r:embed="rId4"/>
          <a:stretch>
            <a:fillRect/>
          </a:stretch>
        </p:blipFill>
        <p:spPr>
          <a:xfrm>
            <a:off x="147109" y="4432681"/>
            <a:ext cx="5674385" cy="381685"/>
          </a:xfrm>
          <a:prstGeom prst="rect">
            <a:avLst/>
          </a:prstGeom>
        </p:spPr>
      </p:pic>
    </p:spTree>
    <p:extLst>
      <p:ext uri="{BB962C8B-B14F-4D97-AF65-F5344CB8AC3E}">
        <p14:creationId xmlns:p14="http://schemas.microsoft.com/office/powerpoint/2010/main" val="211389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err="1"/>
              <a:t>Custdata</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solidFill>
                  <a:schemeClr val="accent1"/>
                </a:solidFill>
              </a:rPr>
              <a:t>expData.R</a:t>
            </a:r>
            <a:endParaRPr lang="en-US" altLang="zh-TW" dirty="0">
              <a:solidFill>
                <a:schemeClr val="accent1"/>
              </a:solidFill>
              <a:hlinkClick r:id="rId2">
                <a:extLst>
                  <a:ext uri="{A12FA001-AC4F-418D-AE19-62706E023703}">
                    <ahyp:hlinkClr xmlns:ahyp="http://schemas.microsoft.com/office/drawing/2018/hyperlinkcolor" val="tx"/>
                  </a:ext>
                </a:extLst>
              </a:hlinkClick>
            </a:endParaRPr>
          </a:p>
          <a:p>
            <a:pPr>
              <a:lnSpc>
                <a:spcPct val="100000"/>
              </a:lnSpc>
            </a:pPr>
            <a:r>
              <a:rPr lang="en-US" altLang="zh-TW" dirty="0">
                <a:hlinkClick r:id="rId2">
                  <a:extLst>
                    <a:ext uri="{A12FA001-AC4F-418D-AE19-62706E023703}">
                      <ahyp:hlinkClr xmlns:ahyp="http://schemas.microsoft.com/office/drawing/2018/hyperlinkcolor" val="tx"/>
                    </a:ext>
                  </a:extLst>
                </a:hlinkClick>
              </a:rPr>
              <a:t>custdata.tsv</a:t>
            </a:r>
            <a:r>
              <a:rPr lang="en-US" altLang="zh-TW" dirty="0"/>
              <a:t> </a:t>
            </a:r>
          </a:p>
          <a:p>
            <a:pPr lvl="1">
              <a:lnSpc>
                <a:spcPct val="100000"/>
              </a:lnSpc>
            </a:pPr>
            <a:r>
              <a:rPr lang="en-US" altLang="zh-TW" dirty="0">
                <a:solidFill>
                  <a:schemeClr val="bg2">
                    <a:lumMod val="25000"/>
                  </a:schemeClr>
                </a:solidFill>
              </a:rPr>
              <a:t>Click “raw” to download it</a:t>
            </a:r>
          </a:p>
          <a:p>
            <a:pPr>
              <a:lnSpc>
                <a:spcPct val="100000"/>
              </a:lnSpc>
            </a:pPr>
            <a:r>
              <a:rPr lang="en-US" altLang="zh-TW" dirty="0">
                <a:solidFill>
                  <a:schemeClr val="bg2">
                    <a:lumMod val="25000"/>
                  </a:schemeClr>
                </a:solidFill>
              </a:rPr>
              <a:t>Load data</a:t>
            </a:r>
          </a:p>
          <a:p>
            <a:pPr marL="457200" lvl="1" indent="0">
              <a:lnSpc>
                <a:spcPct val="100000"/>
              </a:lnSpc>
              <a:buNone/>
            </a:pPr>
            <a:r>
              <a:rPr kumimoji="1" lang="en-US" altLang="zh-TW" dirty="0" err="1">
                <a:solidFill>
                  <a:schemeClr val="bg2">
                    <a:lumMod val="25000"/>
                  </a:schemeClr>
                </a:solidFill>
                <a:latin typeface="Courier" charset="0"/>
                <a:ea typeface="Courier" charset="0"/>
                <a:cs typeface="Courier" charset="0"/>
              </a:rPr>
              <a:t>custdata</a:t>
            </a:r>
            <a:r>
              <a:rPr kumimoji="1" lang="en-US" altLang="zh-TW" dirty="0">
                <a:solidFill>
                  <a:schemeClr val="bg2">
                    <a:lumMod val="25000"/>
                  </a:schemeClr>
                </a:solidFill>
                <a:latin typeface="Courier" charset="0"/>
                <a:ea typeface="Courier" charset="0"/>
                <a:cs typeface="Courier" charset="0"/>
              </a:rPr>
              <a:t> &lt;- </a:t>
            </a:r>
            <a:r>
              <a:rPr kumimoji="1" lang="en-US" altLang="zh-TW" dirty="0" err="1">
                <a:solidFill>
                  <a:schemeClr val="bg2">
                    <a:lumMod val="25000"/>
                  </a:schemeClr>
                </a:solidFill>
                <a:latin typeface="Courier" charset="0"/>
                <a:ea typeface="Courier" charset="0"/>
                <a:cs typeface="Courier" charset="0"/>
              </a:rPr>
              <a:t>read.table</a:t>
            </a:r>
            <a:r>
              <a:rPr kumimoji="1" lang="en-US" altLang="zh-TW" dirty="0">
                <a:solidFill>
                  <a:schemeClr val="bg2">
                    <a:lumMod val="25000"/>
                  </a:schemeClr>
                </a:solidFill>
                <a:latin typeface="Courier" charset="0"/>
                <a:ea typeface="Courier" charset="0"/>
                <a:cs typeface="Courier" charset="0"/>
              </a:rPr>
              <a:t>('custdata.</a:t>
            </a:r>
            <a:r>
              <a:rPr kumimoji="1" lang="en-US" altLang="zh-TW" dirty="0" err="1">
                <a:solidFill>
                  <a:schemeClr val="bg2">
                    <a:lumMod val="25000"/>
                  </a:schemeClr>
                </a:solidFill>
                <a:latin typeface="Courier" charset="0"/>
                <a:ea typeface="Courier" charset="0"/>
                <a:cs typeface="Courier" charset="0"/>
              </a:rPr>
              <a:t>tsv</a:t>
            </a:r>
            <a:r>
              <a:rPr kumimoji="1" lang="en-US" altLang="zh-TW" dirty="0">
                <a:solidFill>
                  <a:schemeClr val="bg2">
                    <a:lumMod val="25000"/>
                  </a:schemeClr>
                </a:solidFill>
                <a:latin typeface="Courier" charset="0"/>
                <a:ea typeface="Courier" charset="0"/>
                <a:cs typeface="Courier" charset="0"/>
              </a:rPr>
              <a:t>',header=</a:t>
            </a:r>
            <a:r>
              <a:rPr kumimoji="1" lang="en-US" altLang="zh-TW" dirty="0" err="1">
                <a:solidFill>
                  <a:schemeClr val="bg2">
                    <a:lumMod val="25000"/>
                  </a:schemeClr>
                </a:solidFill>
                <a:latin typeface="Courier" charset="0"/>
                <a:ea typeface="Courier" charset="0"/>
                <a:cs typeface="Courier" charset="0"/>
              </a:rPr>
              <a:t>TRUE,sep</a:t>
            </a:r>
            <a:r>
              <a:rPr kumimoji="1" lang="en-US" altLang="zh-TW" dirty="0">
                <a:solidFill>
                  <a:schemeClr val="bg2">
                    <a:lumMod val="25000"/>
                  </a:schemeClr>
                </a:solidFill>
                <a:latin typeface="Courier" charset="0"/>
                <a:ea typeface="Courier" charset="0"/>
                <a:cs typeface="Courier" charset="0"/>
              </a:rPr>
              <a:t>='\t')</a:t>
            </a:r>
          </a:p>
        </p:txBody>
      </p:sp>
      <p:sp>
        <p:nvSpPr>
          <p:cNvPr id="4" name="TextBox 3">
            <a:extLst>
              <a:ext uri="{FF2B5EF4-FFF2-40B4-BE49-F238E27FC236}">
                <a16:creationId xmlns:a16="http://schemas.microsoft.com/office/drawing/2014/main" id="{5BE1165D-CFDF-405A-9104-5594E6D8BC28}"/>
              </a:ext>
            </a:extLst>
          </p:cNvPr>
          <p:cNvSpPr txBox="1"/>
          <p:nvPr/>
        </p:nvSpPr>
        <p:spPr>
          <a:xfrm>
            <a:off x="5391590" y="6518787"/>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93079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Data</a:t>
            </a:r>
            <a:endParaRPr kumimoji="1" lang="zh-TW" altLang="en-US" dirty="0"/>
          </a:p>
        </p:txBody>
      </p:sp>
      <p:sp>
        <p:nvSpPr>
          <p:cNvPr id="3" name="內容版面配置區 2"/>
          <p:cNvSpPr>
            <a:spLocks noGrp="1"/>
          </p:cNvSpPr>
          <p:nvPr>
            <p:ph idx="1"/>
          </p:nvPr>
        </p:nvSpPr>
        <p:spPr/>
        <p:txBody>
          <a:bodyPr/>
          <a:lstStyle/>
          <a:p>
            <a:pPr>
              <a:lnSpc>
                <a:spcPct val="100000"/>
              </a:lnSpc>
            </a:pPr>
            <a:r>
              <a:rPr kumimoji="1" lang="en-US" altLang="zh-TW" dirty="0">
                <a:hlinkClick r:id="rId2"/>
              </a:rPr>
              <a:t>exampleData.rData</a:t>
            </a:r>
            <a:endParaRPr kumimoji="1" lang="en-US" altLang="zh-TW" dirty="0"/>
          </a:p>
          <a:p>
            <a:pPr>
              <a:lnSpc>
                <a:spcPct val="100000"/>
              </a:lnSpc>
            </a:pPr>
            <a:r>
              <a:rPr kumimoji="1" lang="en-US" altLang="zh-TW" dirty="0">
                <a:solidFill>
                  <a:schemeClr val="bg2">
                    <a:lumMod val="25000"/>
                  </a:schemeClr>
                </a:solidFill>
              </a:rPr>
              <a:t>Load data</a:t>
            </a:r>
          </a:p>
          <a:p>
            <a:pPr marL="457200" lvl="1" indent="0">
              <a:lnSpc>
                <a:spcPct val="100000"/>
              </a:lnSpc>
              <a:buNone/>
            </a:pPr>
            <a:r>
              <a:rPr lang="en-US" altLang="zh-TW" dirty="0">
                <a:solidFill>
                  <a:schemeClr val="bg2">
                    <a:lumMod val="25000"/>
                  </a:schemeClr>
                </a:solidFill>
                <a:latin typeface="Courier" charset="0"/>
                <a:ea typeface="Courier" charset="0"/>
                <a:cs typeface="Courier" charset="0"/>
              </a:rPr>
              <a:t>load("</a:t>
            </a:r>
            <a:r>
              <a:rPr lang="en-US" altLang="zh-TW" dirty="0" err="1">
                <a:solidFill>
                  <a:schemeClr val="bg2">
                    <a:lumMod val="25000"/>
                  </a:schemeClr>
                </a:solidFill>
                <a:latin typeface="Courier" charset="0"/>
                <a:ea typeface="Courier" charset="0"/>
                <a:cs typeface="Courier" charset="0"/>
              </a:rPr>
              <a:t>exampleData.rData</a:t>
            </a:r>
            <a:r>
              <a:rPr lang="en-US" altLang="zh-TW" dirty="0">
                <a:solidFill>
                  <a:schemeClr val="bg2">
                    <a:lumMod val="25000"/>
                  </a:schemeClr>
                </a:solidFill>
                <a:latin typeface="Courier" charset="0"/>
                <a:ea typeface="Courier" charset="0"/>
                <a:cs typeface="Courier" charset="0"/>
              </a:rPr>
              <a:t>")</a:t>
            </a:r>
            <a:endParaRPr kumimoji="1" lang="zh-TW" altLang="en-US" dirty="0">
              <a:solidFill>
                <a:schemeClr val="bg2">
                  <a:lumMod val="25000"/>
                </a:schemeClr>
              </a:solidFill>
              <a:latin typeface="Courier" charset="0"/>
              <a:ea typeface="Courier" charset="0"/>
              <a:cs typeface="Courier" charset="0"/>
            </a:endParaRPr>
          </a:p>
        </p:txBody>
      </p:sp>
      <p:sp>
        <p:nvSpPr>
          <p:cNvPr id="5" name="TextBox 4">
            <a:extLst>
              <a:ext uri="{FF2B5EF4-FFF2-40B4-BE49-F238E27FC236}">
                <a16:creationId xmlns:a16="http://schemas.microsoft.com/office/drawing/2014/main" id="{9CB4F4DB-9368-4EF9-B712-AF9169A9D89E}"/>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39738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Setting  expectations</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kumimoji="1" lang="en-US" altLang="zh-TW" sz="2800" dirty="0">
                <a:solidFill>
                  <a:schemeClr val="bg2">
                    <a:lumMod val="25000"/>
                  </a:schemeClr>
                </a:solidFill>
                <a:latin typeface="+mn-lt"/>
              </a:rPr>
              <a:t>Is data you have available is good enough?</a:t>
            </a:r>
          </a:p>
          <a:p>
            <a:pPr lvl="1">
              <a:lnSpc>
                <a:spcPct val="100000"/>
              </a:lnSpc>
            </a:pPr>
            <a:r>
              <a:rPr kumimoji="1" lang="en-US" altLang="zh-TW" sz="2400" dirty="0">
                <a:solidFill>
                  <a:schemeClr val="bg2">
                    <a:lumMod val="25000"/>
                  </a:schemeClr>
                </a:solidFill>
              </a:rPr>
              <a:t>Very important in data science!!!</a:t>
            </a:r>
            <a:endParaRPr kumimoji="1" lang="zh-TW" altLang="en-US" sz="2400" dirty="0">
              <a:solidFill>
                <a:schemeClr val="bg2">
                  <a:lumMod val="25000"/>
                </a:schemeClr>
              </a:solidFill>
            </a:endParaRPr>
          </a:p>
        </p:txBody>
      </p:sp>
    </p:spTree>
    <p:extLst>
      <p:ext uri="{BB962C8B-B14F-4D97-AF65-F5344CB8AC3E}">
        <p14:creationId xmlns:p14="http://schemas.microsoft.com/office/powerpoint/2010/main" val="526678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Using </a:t>
            </a:r>
            <a:r>
              <a:rPr lang="en-US" altLang="zh-TW" i="1" dirty="0"/>
              <a:t>summary</a:t>
            </a:r>
            <a:r>
              <a:rPr lang="en-US" altLang="zh-TW" dirty="0"/>
              <a:t> statistics to spot problems</a:t>
            </a:r>
            <a:endParaRPr kumimoji="1" lang="zh-TW" altLang="en-US" dirty="0"/>
          </a:p>
        </p:txBody>
      </p:sp>
      <p:sp>
        <p:nvSpPr>
          <p:cNvPr id="3" name="內容版面配置區 2"/>
          <p:cNvSpPr>
            <a:spLocks noGrp="1"/>
          </p:cNvSpPr>
          <p:nvPr>
            <p:ph idx="1"/>
          </p:nvPr>
        </p:nvSpPr>
        <p:spPr/>
        <p:txBody>
          <a:bodyPr>
            <a:normAutofit/>
          </a:bodyPr>
          <a:lstStyle/>
          <a:p>
            <a:pPr marL="342900" lvl="1" indent="-342900">
              <a:lnSpc>
                <a:spcPct val="100000"/>
              </a:lnSpc>
              <a:buFont typeface="Arial" pitchFamily="34" charset="0"/>
              <a:buChar char="•"/>
            </a:pPr>
            <a:r>
              <a:rPr kumimoji="1" lang="en-US" altLang="zh-TW" sz="2800" dirty="0">
                <a:solidFill>
                  <a:schemeClr val="bg2">
                    <a:lumMod val="25000"/>
                  </a:schemeClr>
                </a:solidFill>
              </a:rPr>
              <a:t>Which gender has higher employed rate?</a:t>
            </a:r>
            <a:endParaRPr kumimoji="1" lang="zh-TW" altLang="en-US" sz="2800" dirty="0">
              <a:solidFill>
                <a:schemeClr val="bg2">
                  <a:lumMod val="25000"/>
                </a:schemeClr>
              </a:solidFill>
            </a:endParaRPr>
          </a:p>
          <a:p>
            <a:pPr marL="342900" lvl="1" indent="-342900">
              <a:lnSpc>
                <a:spcPct val="100000"/>
              </a:lnSpc>
              <a:buFont typeface="Arial" pitchFamily="34" charset="0"/>
              <a:buChar char="•"/>
            </a:pPr>
            <a:r>
              <a:rPr kumimoji="1" lang="en-US" altLang="zh-TW" sz="2800" dirty="0">
                <a:solidFill>
                  <a:schemeClr val="bg2">
                    <a:lumMod val="25000"/>
                  </a:schemeClr>
                </a:solidFill>
              </a:rPr>
              <a:t>Any problem?</a:t>
            </a:r>
          </a:p>
          <a:p>
            <a:pPr marL="400050" lvl="2" indent="0">
              <a:lnSpc>
                <a:spcPct val="100000"/>
              </a:lnSpc>
              <a:buNone/>
            </a:pPr>
            <a:r>
              <a:rPr kumimoji="1" lang="en-US" altLang="zh-TW" sz="2800" dirty="0">
                <a:solidFill>
                  <a:schemeClr val="bg2">
                    <a:lumMod val="25000"/>
                  </a:schemeClr>
                </a:solidFill>
                <a:latin typeface="Courier" charset="0"/>
                <a:ea typeface="Courier" charset="0"/>
                <a:cs typeface="Courier" charset="0"/>
              </a:rPr>
              <a:t>summary(</a:t>
            </a:r>
            <a:r>
              <a:rPr kumimoji="1" lang="en-US" altLang="zh-TW" sz="2800" dirty="0" err="1">
                <a:solidFill>
                  <a:schemeClr val="bg2">
                    <a:lumMod val="25000"/>
                  </a:schemeClr>
                </a:solidFill>
                <a:latin typeface="Courier" charset="0"/>
                <a:ea typeface="Courier" charset="0"/>
                <a:cs typeface="Courier" charset="0"/>
              </a:rPr>
              <a:t>custdata</a:t>
            </a:r>
            <a:r>
              <a:rPr kumimoji="1" lang="en-US" altLang="zh-TW" sz="2800" dirty="0">
                <a:solidFill>
                  <a:schemeClr val="bg2">
                    <a:lumMod val="25000"/>
                  </a:schemeClr>
                </a:solidFill>
                <a:latin typeface="Courier" charset="0"/>
                <a:ea typeface="Courier" charset="0"/>
                <a:cs typeface="Courier" charset="0"/>
              </a:rPr>
              <a:t>)</a:t>
            </a:r>
          </a:p>
        </p:txBody>
      </p:sp>
      <p:sp>
        <p:nvSpPr>
          <p:cNvPr id="5" name="TextBox 4">
            <a:extLst>
              <a:ext uri="{FF2B5EF4-FFF2-40B4-BE49-F238E27FC236}">
                <a16:creationId xmlns:a16="http://schemas.microsoft.com/office/drawing/2014/main" id="{2831B2E4-BF8C-4C74-BCE4-5D038B23476D}"/>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32995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Spotting problems using graphics and visualization</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A graphic should display as much information as it can, with the lowest possible cognitive strain to the viewer.</a:t>
            </a:r>
          </a:p>
          <a:p>
            <a:pPr>
              <a:lnSpc>
                <a:spcPct val="100000"/>
              </a:lnSpc>
            </a:pPr>
            <a:r>
              <a:rPr lang="en-US" altLang="zh-TW" dirty="0"/>
              <a:t>Visualization is an iterative process. Its purpose is to answer questions about the data.</a:t>
            </a:r>
            <a:endParaRPr kumimoji="1" lang="zh-TW" altLang="en-US" dirty="0"/>
          </a:p>
        </p:txBody>
      </p:sp>
      <p:sp>
        <p:nvSpPr>
          <p:cNvPr id="5" name="TextBox 4">
            <a:extLst>
              <a:ext uri="{FF2B5EF4-FFF2-40B4-BE49-F238E27FC236}">
                <a16:creationId xmlns:a16="http://schemas.microsoft.com/office/drawing/2014/main" id="{F9B42EE0-F06D-4B73-913A-8EAA19D44087}"/>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827110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Spotting problems using graphics and visualization</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a:solidFill>
                  <a:schemeClr val="bg2">
                    <a:lumMod val="25000"/>
                  </a:schemeClr>
                </a:solidFill>
              </a:rPr>
              <a:t>Make the data stand out. Specific tips for increasing clarity include</a:t>
            </a:r>
          </a:p>
          <a:p>
            <a:pPr lvl="1">
              <a:lnSpc>
                <a:spcPct val="100000"/>
              </a:lnSpc>
            </a:pPr>
            <a:r>
              <a:rPr lang="en-US" altLang="zh-TW" sz="2000" dirty="0">
                <a:solidFill>
                  <a:schemeClr val="bg2">
                    <a:lumMod val="25000"/>
                  </a:schemeClr>
                </a:solidFill>
              </a:rPr>
              <a:t>Avoid too many superimposed elements, such as too many curves in the same graphing space.</a:t>
            </a:r>
          </a:p>
          <a:p>
            <a:pPr lvl="1">
              <a:lnSpc>
                <a:spcPct val="100000"/>
              </a:lnSpc>
            </a:pPr>
            <a:r>
              <a:rPr lang="en-US" altLang="zh-TW" sz="2000" dirty="0">
                <a:solidFill>
                  <a:schemeClr val="bg2">
                    <a:lumMod val="25000"/>
                  </a:schemeClr>
                </a:solidFill>
              </a:rPr>
              <a:t>Find the right aspect ratio and scaling to properly bring out the details of the data.</a:t>
            </a:r>
          </a:p>
          <a:p>
            <a:pPr lvl="1">
              <a:lnSpc>
                <a:spcPct val="100000"/>
              </a:lnSpc>
            </a:pPr>
            <a:r>
              <a:rPr lang="en-US" altLang="zh-TW" sz="2000" dirty="0">
                <a:solidFill>
                  <a:schemeClr val="bg2">
                    <a:lumMod val="25000"/>
                  </a:schemeClr>
                </a:solidFill>
              </a:rPr>
              <a:t>Avoid having the data all skewed to one side or the other of your graph.</a:t>
            </a:r>
          </a:p>
        </p:txBody>
      </p:sp>
      <p:sp>
        <p:nvSpPr>
          <p:cNvPr id="5" name="TextBox 4">
            <a:extLst>
              <a:ext uri="{FF2B5EF4-FFF2-40B4-BE49-F238E27FC236}">
                <a16:creationId xmlns:a16="http://schemas.microsoft.com/office/drawing/2014/main" id="{E7640B19-92EA-48E9-AFE2-6B0802E48918}"/>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526076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800" dirty="0"/>
              <a:t>Some information is easier to read from a graph, and some from a summary</a:t>
            </a:r>
            <a:endParaRPr kumimoji="1" lang="zh-TW" altLang="en-US" sz="2800" dirty="0"/>
          </a:p>
        </p:txBody>
      </p:sp>
      <p:pic>
        <p:nvPicPr>
          <p:cNvPr id="5" name="圖片 4"/>
          <p:cNvPicPr>
            <a:picLocks noChangeAspect="1"/>
          </p:cNvPicPr>
          <p:nvPr/>
        </p:nvPicPr>
        <p:blipFill>
          <a:blip r:embed="rId2"/>
          <a:stretch>
            <a:fillRect/>
          </a:stretch>
        </p:blipFill>
        <p:spPr>
          <a:xfrm>
            <a:off x="844598" y="1515179"/>
            <a:ext cx="7278125" cy="4881670"/>
          </a:xfrm>
          <a:prstGeom prst="rect">
            <a:avLst/>
          </a:prstGeom>
        </p:spPr>
      </p:pic>
      <p:sp>
        <p:nvSpPr>
          <p:cNvPr id="3" name="TextBox 2">
            <a:extLst>
              <a:ext uri="{FF2B5EF4-FFF2-40B4-BE49-F238E27FC236}">
                <a16:creationId xmlns:a16="http://schemas.microsoft.com/office/drawing/2014/main" id="{EBED948A-CEF2-4807-87CD-4F6247ED75C9}"/>
              </a:ext>
            </a:extLst>
          </p:cNvPr>
          <p:cNvSpPr txBox="1"/>
          <p:nvPr/>
        </p:nvSpPr>
        <p:spPr>
          <a:xfrm>
            <a:off x="4738447" y="6518786"/>
            <a:ext cx="46604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 3.1</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81237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Visualizations for one variable</a:t>
            </a:r>
            <a:endParaRPr kumimoji="1" lang="zh-TW" altLang="en-US" dirty="0"/>
          </a:p>
        </p:txBody>
      </p:sp>
      <p:pic>
        <p:nvPicPr>
          <p:cNvPr id="7" name="圖片 6"/>
          <p:cNvPicPr>
            <a:picLocks noChangeAspect="1"/>
          </p:cNvPicPr>
          <p:nvPr/>
        </p:nvPicPr>
        <p:blipFill>
          <a:blip r:embed="rId2"/>
          <a:stretch>
            <a:fillRect/>
          </a:stretch>
        </p:blipFill>
        <p:spPr>
          <a:xfrm>
            <a:off x="0" y="2315307"/>
            <a:ext cx="9144000" cy="2227385"/>
          </a:xfrm>
          <a:prstGeom prst="rect">
            <a:avLst/>
          </a:prstGeom>
        </p:spPr>
      </p:pic>
      <p:sp>
        <p:nvSpPr>
          <p:cNvPr id="2" name="TextBox 1">
            <a:extLst>
              <a:ext uri="{FF2B5EF4-FFF2-40B4-BE49-F238E27FC236}">
                <a16:creationId xmlns:a16="http://schemas.microsoft.com/office/drawing/2014/main" id="{1736E816-2D45-49C1-9441-2FD92C25D338}"/>
              </a:ext>
            </a:extLst>
          </p:cNvPr>
          <p:cNvSpPr txBox="1"/>
          <p:nvPr/>
        </p:nvSpPr>
        <p:spPr>
          <a:xfrm>
            <a:off x="5444262"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530877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55319"/>
            <a:ext cx="7886700" cy="1070244"/>
          </a:xfrm>
        </p:spPr>
        <p:txBody>
          <a:bodyPr>
            <a:noAutofit/>
          </a:bodyPr>
          <a:lstStyle/>
          <a:p>
            <a:r>
              <a:rPr lang="en-US" altLang="zh-TW" dirty="0"/>
              <a:t>Visually checking distributions for a single variable</a:t>
            </a:r>
            <a:endParaRPr kumimoji="1" lang="zh-TW" altLang="en-US" dirty="0"/>
          </a:p>
        </p:txBody>
      </p:sp>
      <p:sp>
        <p:nvSpPr>
          <p:cNvPr id="4" name="內容版面配置區 3"/>
          <p:cNvSpPr>
            <a:spLocks noGrp="1"/>
          </p:cNvSpPr>
          <p:nvPr>
            <p:ph idx="1"/>
          </p:nvPr>
        </p:nvSpPr>
        <p:spPr>
          <a:xfrm>
            <a:off x="628650" y="1312433"/>
            <a:ext cx="7886700" cy="1945567"/>
          </a:xfrm>
        </p:spPr>
        <p:txBody>
          <a:bodyPr anchor="t">
            <a:normAutofit/>
          </a:bodyPr>
          <a:lstStyle/>
          <a:p>
            <a:pPr>
              <a:lnSpc>
                <a:spcPct val="110000"/>
              </a:lnSpc>
            </a:pPr>
            <a:r>
              <a:rPr lang="en-US" altLang="zh-TW" sz="1600" dirty="0"/>
              <a:t>What is the peak value of the distribution?</a:t>
            </a:r>
          </a:p>
          <a:p>
            <a:pPr>
              <a:lnSpc>
                <a:spcPct val="110000"/>
              </a:lnSpc>
            </a:pPr>
            <a:r>
              <a:rPr lang="en-US" altLang="zh-TW" sz="1600" dirty="0"/>
              <a:t>How many peaks are there in the distribution (unimodality vs bimodality)?</a:t>
            </a:r>
          </a:p>
          <a:p>
            <a:pPr>
              <a:lnSpc>
                <a:spcPct val="110000"/>
              </a:lnSpc>
            </a:pPr>
            <a:r>
              <a:rPr lang="en-US" altLang="zh-TW" sz="1600" dirty="0"/>
              <a:t>How normal (or lognormal) is the data? </a:t>
            </a:r>
          </a:p>
          <a:p>
            <a:pPr>
              <a:lnSpc>
                <a:spcPct val="110000"/>
              </a:lnSpc>
            </a:pPr>
            <a:r>
              <a:rPr lang="en-US" altLang="zh-TW" sz="1600" dirty="0"/>
              <a:t>How much does the data vary? Is it concentrated in a certain interval or in a certain</a:t>
            </a:r>
            <a:r>
              <a:rPr lang="zh-TW" altLang="en-US" sz="1600" dirty="0"/>
              <a:t> </a:t>
            </a:r>
            <a:r>
              <a:rPr lang="en-US" altLang="zh-TW" sz="1600" dirty="0"/>
              <a:t>category?</a:t>
            </a:r>
            <a:endParaRPr kumimoji="1" lang="zh-TW" altLang="en-US" sz="1600" dirty="0"/>
          </a:p>
        </p:txBody>
      </p:sp>
      <p:pic>
        <p:nvPicPr>
          <p:cNvPr id="6" name="圖片 5"/>
          <p:cNvPicPr>
            <a:picLocks noChangeAspect="1"/>
          </p:cNvPicPr>
          <p:nvPr/>
        </p:nvPicPr>
        <p:blipFill>
          <a:blip r:embed="rId2"/>
          <a:stretch>
            <a:fillRect/>
          </a:stretch>
        </p:blipFill>
        <p:spPr>
          <a:xfrm>
            <a:off x="1928055" y="3247466"/>
            <a:ext cx="5287889" cy="3136479"/>
          </a:xfrm>
          <a:prstGeom prst="rect">
            <a:avLst/>
          </a:prstGeom>
        </p:spPr>
      </p:pic>
      <p:sp>
        <p:nvSpPr>
          <p:cNvPr id="3" name="TextBox 2">
            <a:extLst>
              <a:ext uri="{FF2B5EF4-FFF2-40B4-BE49-F238E27FC236}">
                <a16:creationId xmlns:a16="http://schemas.microsoft.com/office/drawing/2014/main" id="{2C062652-3AA5-432D-97EE-98715A023AD2}"/>
              </a:ext>
            </a:extLst>
          </p:cNvPr>
          <p:cNvSpPr txBox="1"/>
          <p:nvPr/>
        </p:nvSpPr>
        <p:spPr>
          <a:xfrm>
            <a:off x="4758039" y="6529321"/>
            <a:ext cx="44302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Figure3.2</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819337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Visually checking distributions for a single variable</a:t>
            </a:r>
            <a:endParaRPr kumimoji="1" lang="zh-TW" altLang="en-US" sz="2800" dirty="0"/>
          </a:p>
        </p:txBody>
      </p:sp>
      <p:sp>
        <p:nvSpPr>
          <p:cNvPr id="3" name="內容版面配置區 2"/>
          <p:cNvSpPr>
            <a:spLocks noGrp="1"/>
          </p:cNvSpPr>
          <p:nvPr>
            <p:ph idx="1"/>
          </p:nvPr>
        </p:nvSpPr>
        <p:spPr>
          <a:xfrm>
            <a:off x="628650" y="1825625"/>
            <a:ext cx="7886700" cy="1356678"/>
          </a:xfrm>
        </p:spPr>
        <p:txBody>
          <a:bodyPr anchor="t">
            <a:normAutofit fontScale="92500"/>
          </a:bodyPr>
          <a:lstStyle/>
          <a:p>
            <a:pPr>
              <a:lnSpc>
                <a:spcPct val="110000"/>
              </a:lnSpc>
            </a:pPr>
            <a:r>
              <a:rPr lang="en-US" altLang="zh-TW" dirty="0" err="1"/>
              <a:t>Unimodal</a:t>
            </a:r>
            <a:r>
              <a:rPr lang="en-US" altLang="zh-TW" dirty="0"/>
              <a:t>, bimodal, multimodal</a:t>
            </a:r>
          </a:p>
          <a:p>
            <a:pPr>
              <a:lnSpc>
                <a:spcPct val="110000"/>
              </a:lnSpc>
            </a:pPr>
            <a:r>
              <a:rPr lang="en-US" altLang="zh-TW" dirty="0"/>
              <a:t>It wouldn’t be a bad idea to model the two populations separately - especially if you’re using linear or logistic regression</a:t>
            </a:r>
            <a:endParaRPr kumimoji="1" lang="zh-TW" altLang="en-US" dirty="0"/>
          </a:p>
        </p:txBody>
      </p:sp>
      <p:pic>
        <p:nvPicPr>
          <p:cNvPr id="4" name="圖片 3"/>
          <p:cNvPicPr>
            <a:picLocks noChangeAspect="1"/>
          </p:cNvPicPr>
          <p:nvPr/>
        </p:nvPicPr>
        <p:blipFill>
          <a:blip r:embed="rId2"/>
          <a:stretch>
            <a:fillRect/>
          </a:stretch>
        </p:blipFill>
        <p:spPr>
          <a:xfrm>
            <a:off x="1928055" y="3182303"/>
            <a:ext cx="5217587" cy="3219515"/>
          </a:xfrm>
          <a:prstGeom prst="rect">
            <a:avLst/>
          </a:prstGeom>
        </p:spPr>
      </p:pic>
      <p:sp>
        <p:nvSpPr>
          <p:cNvPr id="6" name="TextBox 5">
            <a:extLst>
              <a:ext uri="{FF2B5EF4-FFF2-40B4-BE49-F238E27FC236}">
                <a16:creationId xmlns:a16="http://schemas.microsoft.com/office/drawing/2014/main" id="{7FC0742D-369B-401F-A564-F5D49A0E2A01}"/>
              </a:ext>
            </a:extLst>
          </p:cNvPr>
          <p:cNvSpPr txBox="1"/>
          <p:nvPr/>
        </p:nvSpPr>
        <p:spPr>
          <a:xfrm>
            <a:off x="4672581" y="6529321"/>
            <a:ext cx="4515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Figure3.2</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555436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783926" y="1825625"/>
            <a:ext cx="4719727" cy="4351338"/>
          </a:xfrm>
        </p:spPr>
        <p:txBody>
          <a:bodyPr vert="horz" lIns="91440" tIns="45720" rIns="91440" bIns="45720" rtlCol="0" anchor="t">
            <a:normAutofit/>
          </a:bodyPr>
          <a:lstStyle/>
          <a:p>
            <a:pPr>
              <a:lnSpc>
                <a:spcPct val="100000"/>
              </a:lnSpc>
            </a:pPr>
            <a:r>
              <a:rPr lang="en-US" altLang="zh-TW" sz="2100" dirty="0">
                <a:ea typeface="新細明體"/>
              </a:rPr>
              <a:t>Some of the figures in this presentation are taken from "R for Data Science” </a:t>
            </a:r>
            <a:r>
              <a:rPr lang="en" altLang="zh-TW" sz="2100" dirty="0">
                <a:ea typeface="新細明體"/>
              </a:rPr>
              <a:t>under the Creative Commons Attribution-</a:t>
            </a:r>
            <a:r>
              <a:rPr lang="en" altLang="zh-TW" sz="2100" dirty="0" err="1">
                <a:ea typeface="新細明體"/>
              </a:rPr>
              <a:t>NonCommercial</a:t>
            </a:r>
            <a:r>
              <a:rPr lang="en" altLang="zh-TW" sz="2100" dirty="0">
                <a:ea typeface="新細明體"/>
              </a:rPr>
              <a:t>-</a:t>
            </a:r>
            <a:r>
              <a:rPr lang="en" altLang="zh-TW" sz="2100" dirty="0" err="1">
                <a:ea typeface="新細明體"/>
              </a:rPr>
              <a:t>NoDerivs</a:t>
            </a:r>
            <a:r>
              <a:rPr lang="en" altLang="zh-TW" sz="2100" dirty="0">
                <a:ea typeface="新細明體"/>
              </a:rPr>
              <a:t> 3.0 License.</a:t>
            </a:r>
            <a:endParaRPr lang="en" altLang="zh-TW" sz="2100" dirty="0">
              <a:ea typeface="新細明體"/>
              <a:cs typeface="Calibri"/>
            </a:endParaRPr>
          </a:p>
          <a:p>
            <a:pPr>
              <a:lnSpc>
                <a:spcPct val="100000"/>
              </a:lnSpc>
            </a:pPr>
            <a:r>
              <a:rPr lang="en-US" altLang="zh-TW" sz="2100" dirty="0">
                <a:ea typeface="新細明體"/>
                <a:hlinkClick r:id="rId2"/>
              </a:rPr>
              <a:t>The web site of the book</a:t>
            </a:r>
            <a:endParaRPr lang="en-US" altLang="zh-TW" sz="2100" dirty="0">
              <a:ea typeface="新細明體"/>
              <a:cs typeface="Calibri"/>
            </a:endParaRPr>
          </a:p>
          <a:p>
            <a:pPr>
              <a:lnSpc>
                <a:spcPct val="100000"/>
              </a:lnSpc>
            </a:pPr>
            <a:r>
              <a:rPr lang="en-US" sz="2100" dirty="0"/>
              <a:t>The credit of individual is indicated in the bottom part.</a:t>
            </a:r>
            <a:endParaRPr lang="en-US" sz="2100" dirty="0">
              <a:cs typeface="Calibri"/>
            </a:endParaRPr>
          </a:p>
          <a:p>
            <a:pPr lvl="1">
              <a:lnSpc>
                <a:spcPct val="100000"/>
              </a:lnSpc>
            </a:pPr>
            <a:r>
              <a:rPr lang="en-US" sz="2100" dirty="0" err="1"/>
              <a:t>ie</a:t>
            </a:r>
            <a:r>
              <a:rPr lang="en-US" sz="2100" dirty="0"/>
              <a:t>.,</a:t>
            </a:r>
            <a:endParaRPr lang="en-US" sz="2100" dirty="0">
              <a:cs typeface="Calibri"/>
            </a:endParaRPr>
          </a:p>
          <a:p>
            <a:pPr lvl="1">
              <a:lnSpc>
                <a:spcPct val="100000"/>
              </a:lnSpc>
            </a:pPr>
            <a:endParaRPr lang="en-US" dirty="0"/>
          </a:p>
        </p:txBody>
      </p:sp>
      <p:pic>
        <p:nvPicPr>
          <p:cNvPr id="5" name="圖片 4">
            <a:extLst>
              <a:ext uri="{FF2B5EF4-FFF2-40B4-BE49-F238E27FC236}">
                <a16:creationId xmlns:a16="http://schemas.microsoft.com/office/drawing/2014/main" id="{EB2AD225-4F06-8B48-9C6A-89EB72F0064C}"/>
              </a:ext>
            </a:extLst>
          </p:cNvPr>
          <p:cNvPicPr>
            <a:picLocks noChangeAspect="1"/>
          </p:cNvPicPr>
          <p:nvPr/>
        </p:nvPicPr>
        <p:blipFill>
          <a:blip r:embed="rId3"/>
          <a:stretch>
            <a:fillRect/>
          </a:stretch>
        </p:blipFill>
        <p:spPr>
          <a:xfrm>
            <a:off x="6055742" y="1913732"/>
            <a:ext cx="2904227" cy="4356341"/>
          </a:xfrm>
          <a:prstGeom prst="rect">
            <a:avLst/>
          </a:prstGeom>
        </p:spPr>
      </p:pic>
      <p:pic>
        <p:nvPicPr>
          <p:cNvPr id="6" name="圖片 5">
            <a:extLst>
              <a:ext uri="{FF2B5EF4-FFF2-40B4-BE49-F238E27FC236}">
                <a16:creationId xmlns:a16="http://schemas.microsoft.com/office/drawing/2014/main" id="{EE658178-618C-FF48-B25C-9B2AC7336E6C}"/>
              </a:ext>
            </a:extLst>
          </p:cNvPr>
          <p:cNvPicPr>
            <a:picLocks noChangeAspect="1"/>
          </p:cNvPicPr>
          <p:nvPr/>
        </p:nvPicPr>
        <p:blipFill>
          <a:blip r:embed="rId4"/>
          <a:stretch>
            <a:fillRect/>
          </a:stretch>
        </p:blipFill>
        <p:spPr>
          <a:xfrm>
            <a:off x="61462" y="5037467"/>
            <a:ext cx="5825706" cy="450851"/>
          </a:xfrm>
          <a:prstGeom prst="rect">
            <a:avLst/>
          </a:prstGeom>
        </p:spPr>
      </p:pic>
    </p:spTree>
    <p:extLst>
      <p:ext uri="{BB962C8B-B14F-4D97-AF65-F5344CB8AC3E}">
        <p14:creationId xmlns:p14="http://schemas.microsoft.com/office/powerpoint/2010/main" val="1705177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Bar Charts</a:t>
            </a:r>
            <a:endParaRPr kumimoji="1" lang="zh-TW" altLang="en-US" dirty="0"/>
          </a:p>
        </p:txBody>
      </p:sp>
      <p:sp>
        <p:nvSpPr>
          <p:cNvPr id="3" name="內容版面配置區 2"/>
          <p:cNvSpPr>
            <a:spLocks noGrp="1"/>
          </p:cNvSpPr>
          <p:nvPr>
            <p:ph idx="1"/>
          </p:nvPr>
        </p:nvSpPr>
        <p:spPr>
          <a:xfrm>
            <a:off x="628650" y="1253613"/>
            <a:ext cx="7886700" cy="1604180"/>
          </a:xfrm>
        </p:spPr>
        <p:txBody>
          <a:bodyPr anchor="t">
            <a:normAutofit fontScale="62500" lnSpcReduction="20000"/>
          </a:bodyPr>
          <a:lstStyle/>
          <a:p>
            <a:pPr marL="0" indent="0">
              <a:lnSpc>
                <a:spcPct val="120000"/>
              </a:lnSpc>
              <a:buNone/>
            </a:pPr>
            <a:r>
              <a:rPr kumimoji="1" lang="en-US" altLang="zh-TW" sz="1600" dirty="0" err="1">
                <a:latin typeface="Courier" charset="0"/>
                <a:ea typeface="Courier" charset="0"/>
                <a:cs typeface="Courier" charset="0"/>
              </a:rPr>
              <a:t>statesums</a:t>
            </a:r>
            <a:r>
              <a:rPr kumimoji="1" lang="en-US" altLang="zh-TW" sz="1600" dirty="0">
                <a:latin typeface="Courier" charset="0"/>
                <a:ea typeface="Courier" charset="0"/>
                <a:cs typeface="Courier" charset="0"/>
              </a:rPr>
              <a:t> &lt;- table(</a:t>
            </a:r>
            <a:r>
              <a:rPr kumimoji="1" lang="en-US" altLang="zh-TW" sz="1600" dirty="0" err="1">
                <a:latin typeface="Courier" charset="0"/>
                <a:ea typeface="Courier" charset="0"/>
                <a:cs typeface="Courier" charset="0"/>
              </a:rPr>
              <a:t>custdata$state.of.res</a:t>
            </a:r>
            <a:r>
              <a:rPr kumimoji="1" lang="en-US" altLang="zh-TW" sz="1600" dirty="0">
                <a:latin typeface="Courier" charset="0"/>
                <a:ea typeface="Courier" charset="0"/>
                <a:cs typeface="Courier" charset="0"/>
              </a:rPr>
              <a:t>) </a:t>
            </a:r>
          </a:p>
          <a:p>
            <a:pPr marL="0" indent="0">
              <a:lnSpc>
                <a:spcPct val="120000"/>
              </a:lnSpc>
              <a:buNone/>
            </a:pPr>
            <a:r>
              <a:rPr kumimoji="1" lang="en-US" altLang="zh-TW" sz="1600" dirty="0" err="1">
                <a:latin typeface="Courier" charset="0"/>
                <a:ea typeface="Courier" charset="0"/>
                <a:cs typeface="Courier" charset="0"/>
              </a:rPr>
              <a:t>statef</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as.data.frame</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statesums</a:t>
            </a:r>
            <a:r>
              <a:rPr kumimoji="1" lang="en-US" altLang="zh-TW" sz="1600" dirty="0">
                <a:latin typeface="Courier" charset="0"/>
                <a:ea typeface="Courier" charset="0"/>
                <a:cs typeface="Courier" charset="0"/>
              </a:rPr>
              <a:t>) </a:t>
            </a:r>
          </a:p>
          <a:p>
            <a:pPr marL="0" indent="0">
              <a:lnSpc>
                <a:spcPct val="120000"/>
              </a:lnSpc>
              <a:buNone/>
            </a:pPr>
            <a:r>
              <a:rPr kumimoji="1" lang="en-US" altLang="zh-TW" sz="1600" dirty="0" err="1">
                <a:latin typeface="Courier" charset="0"/>
                <a:ea typeface="Courier" charset="0"/>
                <a:cs typeface="Courier" charset="0"/>
              </a:rPr>
              <a:t>colnames</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statef</a:t>
            </a:r>
            <a:r>
              <a:rPr kumimoji="1" lang="en-US" altLang="zh-TW" sz="1600" dirty="0">
                <a:latin typeface="Courier" charset="0"/>
                <a:ea typeface="Courier" charset="0"/>
                <a:cs typeface="Courier" charset="0"/>
              </a:rPr>
              <a:t>)&lt;-c("</a:t>
            </a:r>
            <a:r>
              <a:rPr kumimoji="1" lang="en-US" altLang="zh-TW" sz="1600" dirty="0" err="1">
                <a:latin typeface="Courier" charset="0"/>
                <a:ea typeface="Courier" charset="0"/>
                <a:cs typeface="Courier" charset="0"/>
              </a:rPr>
              <a:t>state.of.res</a:t>
            </a:r>
            <a:r>
              <a:rPr kumimoji="1" lang="en-US" altLang="zh-TW" sz="1600" dirty="0">
                <a:latin typeface="Courier" charset="0"/>
                <a:ea typeface="Courier" charset="0"/>
                <a:cs typeface="Courier" charset="0"/>
              </a:rPr>
              <a:t>", "count") </a:t>
            </a:r>
          </a:p>
          <a:p>
            <a:pPr marL="0" indent="0">
              <a:lnSpc>
                <a:spcPct val="120000"/>
              </a:lnSpc>
              <a:buNone/>
            </a:pPr>
            <a:r>
              <a:rPr kumimoji="1" lang="en-US" altLang="zh-TW" sz="1600" dirty="0" err="1">
                <a:latin typeface="Courier" charset="0"/>
                <a:ea typeface="Courier" charset="0"/>
                <a:cs typeface="Courier" charset="0"/>
              </a:rPr>
              <a:t>statef</a:t>
            </a:r>
            <a:r>
              <a:rPr kumimoji="1" lang="en-US" altLang="zh-TW" sz="1600" dirty="0">
                <a:latin typeface="Courier" charset="0"/>
                <a:ea typeface="Courier" charset="0"/>
                <a:cs typeface="Courier" charset="0"/>
              </a:rPr>
              <a:t> &lt;- transform(</a:t>
            </a:r>
            <a:r>
              <a:rPr kumimoji="1" lang="en-US" altLang="zh-TW" sz="1600" dirty="0" err="1">
                <a:latin typeface="Courier" charset="0"/>
                <a:ea typeface="Courier" charset="0"/>
                <a:cs typeface="Courier" charset="0"/>
              </a:rPr>
              <a:t>statef</a:t>
            </a: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state.of.res</a:t>
            </a:r>
            <a:r>
              <a:rPr kumimoji="1" lang="en-US" altLang="zh-TW" sz="1600" dirty="0">
                <a:latin typeface="Courier" charset="0"/>
                <a:ea typeface="Courier" charset="0"/>
                <a:cs typeface="Courier" charset="0"/>
              </a:rPr>
              <a:t>=reorder(</a:t>
            </a:r>
            <a:r>
              <a:rPr kumimoji="1" lang="en-US" altLang="zh-TW" sz="1600" dirty="0" err="1">
                <a:latin typeface="Courier" charset="0"/>
                <a:ea typeface="Courier" charset="0"/>
                <a:cs typeface="Courier" charset="0"/>
              </a:rPr>
              <a:t>state.of.res</a:t>
            </a:r>
            <a:r>
              <a:rPr kumimoji="1" lang="en-US" altLang="zh-TW" sz="1600" dirty="0">
                <a:latin typeface="Courier" charset="0"/>
                <a:ea typeface="Courier" charset="0"/>
                <a:cs typeface="Courier" charset="0"/>
              </a:rPr>
              <a:t>, count)) </a:t>
            </a:r>
          </a:p>
          <a:p>
            <a:pPr marL="0" indent="0">
              <a:lnSpc>
                <a:spcPct val="120000"/>
              </a:lnSpc>
              <a:buNone/>
            </a:pPr>
            <a:r>
              <a:rPr kumimoji="1" lang="en-US" altLang="zh-TW" sz="1600" dirty="0" err="1">
                <a:latin typeface="Courier" charset="0"/>
                <a:ea typeface="Courier" charset="0"/>
                <a:cs typeface="Courier" charset="0"/>
              </a:rPr>
              <a:t>ggplot</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statef</a:t>
            </a: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geom_bar</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aes</a:t>
            </a:r>
            <a:r>
              <a:rPr kumimoji="1" lang="en-US" altLang="zh-TW" sz="1600" dirty="0">
                <a:latin typeface="Courier" charset="0"/>
                <a:ea typeface="Courier" charset="0"/>
                <a:cs typeface="Courier" charset="0"/>
              </a:rPr>
              <a:t>(x=</a:t>
            </a:r>
            <a:r>
              <a:rPr kumimoji="1" lang="en-US" altLang="zh-TW" sz="1600" dirty="0" err="1">
                <a:latin typeface="Courier" charset="0"/>
                <a:ea typeface="Courier" charset="0"/>
                <a:cs typeface="Courier" charset="0"/>
              </a:rPr>
              <a:t>state.of.res,y</a:t>
            </a:r>
            <a:r>
              <a:rPr kumimoji="1" lang="en-US" altLang="zh-TW" sz="1600" dirty="0">
                <a:latin typeface="Courier" charset="0"/>
                <a:ea typeface="Courier" charset="0"/>
                <a:cs typeface="Courier" charset="0"/>
              </a:rPr>
              <a:t>=count),</a:t>
            </a:r>
          </a:p>
          <a:p>
            <a:pPr marL="0" indent="0">
              <a:lnSpc>
                <a:spcPct val="120000"/>
              </a:lnSpc>
              <a:buNone/>
            </a:pPr>
            <a:r>
              <a:rPr kumimoji="1" lang="en-US" altLang="zh-TW" sz="1600" dirty="0">
                <a:latin typeface="Courier" charset="0"/>
                <a:ea typeface="Courier" charset="0"/>
                <a:cs typeface="Courier" charset="0"/>
              </a:rPr>
              <a:t>   stat="identity", fill="gray") + </a:t>
            </a:r>
            <a:r>
              <a:rPr kumimoji="1" lang="en-US" altLang="zh-TW" sz="1600" dirty="0" err="1">
                <a:solidFill>
                  <a:schemeClr val="accent1"/>
                </a:solidFill>
                <a:latin typeface="Courier" charset="0"/>
                <a:ea typeface="Courier" charset="0"/>
                <a:cs typeface="Courier" charset="0"/>
              </a:rPr>
              <a:t>coord_flip</a:t>
            </a:r>
            <a:r>
              <a:rPr kumimoji="1" lang="en-US" altLang="zh-TW" sz="1600" dirty="0">
                <a:solidFill>
                  <a:schemeClr val="accent1"/>
                </a:solidFill>
                <a:latin typeface="Courier" charset="0"/>
                <a:ea typeface="Courier" charset="0"/>
                <a:cs typeface="Courier" charset="0"/>
              </a:rPr>
              <a:t>() </a:t>
            </a:r>
            <a:r>
              <a:rPr kumimoji="1" lang="en-US" altLang="zh-TW" sz="1600" dirty="0">
                <a:latin typeface="Courier" charset="0"/>
                <a:ea typeface="Courier" charset="0"/>
                <a:cs typeface="Courier" charset="0"/>
              </a:rPr>
              <a:t>+  theme(</a:t>
            </a:r>
            <a:r>
              <a:rPr kumimoji="1" lang="en-US" altLang="zh-TW" sz="1600" dirty="0" err="1">
                <a:latin typeface="Courier" charset="0"/>
                <a:ea typeface="Courier" charset="0"/>
                <a:cs typeface="Courier" charset="0"/>
              </a:rPr>
              <a:t>axis.text.y</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element_text</a:t>
            </a:r>
            <a:r>
              <a:rPr kumimoji="1" lang="en-US" altLang="zh-TW" sz="1600" dirty="0">
                <a:latin typeface="Courier" charset="0"/>
                <a:ea typeface="Courier" charset="0"/>
                <a:cs typeface="Courier" charset="0"/>
              </a:rPr>
              <a:t>(size=</a:t>
            </a:r>
            <a:r>
              <a:rPr kumimoji="1" lang="en-US" altLang="zh-TW" sz="1600" dirty="0" err="1">
                <a:latin typeface="Courier" charset="0"/>
                <a:ea typeface="Courier" charset="0"/>
                <a:cs typeface="Courier" charset="0"/>
              </a:rPr>
              <a:t>rel</a:t>
            </a:r>
            <a:r>
              <a:rPr kumimoji="1" lang="en-US" altLang="zh-TW" sz="1600" dirty="0">
                <a:latin typeface="Courier" charset="0"/>
                <a:ea typeface="Courier" charset="0"/>
                <a:cs typeface="Courier" charset="0"/>
              </a:rPr>
              <a:t>(0.8)))</a:t>
            </a:r>
            <a:endParaRPr kumimoji="1" lang="zh-TW" altLang="en-US" sz="16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069851" y="2857792"/>
            <a:ext cx="5004298" cy="3541423"/>
          </a:xfrm>
          <a:prstGeom prst="rect">
            <a:avLst/>
          </a:prstGeom>
        </p:spPr>
      </p:pic>
      <p:sp>
        <p:nvSpPr>
          <p:cNvPr id="6" name="TextBox 5">
            <a:extLst>
              <a:ext uri="{FF2B5EF4-FFF2-40B4-BE49-F238E27FC236}">
                <a16:creationId xmlns:a16="http://schemas.microsoft.com/office/drawing/2014/main" id="{CB8FBA31-FA13-4FA3-B69E-FF711B96AF09}"/>
              </a:ext>
            </a:extLst>
          </p:cNvPr>
          <p:cNvSpPr txBox="1"/>
          <p:nvPr/>
        </p:nvSpPr>
        <p:spPr>
          <a:xfrm>
            <a:off x="4758039" y="6529321"/>
            <a:ext cx="44302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Figure3.8</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378647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Typical problems revealed by data summaries</a:t>
            </a:r>
            <a:endParaRPr kumimoji="1" lang="zh-TW" altLang="en-US" dirty="0"/>
          </a:p>
        </p:txBody>
      </p:sp>
      <p:sp>
        <p:nvSpPr>
          <p:cNvPr id="3" name="內容版面配置區 2"/>
          <p:cNvSpPr>
            <a:spLocks noGrp="1"/>
          </p:cNvSpPr>
          <p:nvPr>
            <p:ph idx="1"/>
          </p:nvPr>
        </p:nvSpPr>
        <p:spPr/>
        <p:txBody>
          <a:bodyPr/>
          <a:lstStyle/>
          <a:p>
            <a:pPr>
              <a:lnSpc>
                <a:spcPct val="100000"/>
              </a:lnSpc>
            </a:pPr>
            <a:r>
              <a:rPr lang="en-US" altLang="zh-TW" dirty="0"/>
              <a:t>Missing Values</a:t>
            </a:r>
          </a:p>
          <a:p>
            <a:pPr>
              <a:lnSpc>
                <a:spcPct val="100000"/>
              </a:lnSpc>
            </a:pPr>
            <a:r>
              <a:rPr lang="en-US" altLang="zh-TW" dirty="0"/>
              <a:t>Invalid Values and Outliers</a:t>
            </a:r>
          </a:p>
          <a:p>
            <a:pPr>
              <a:lnSpc>
                <a:spcPct val="100000"/>
              </a:lnSpc>
            </a:pPr>
            <a:r>
              <a:rPr lang="en-US" altLang="zh-TW" dirty="0"/>
              <a:t>Units</a:t>
            </a:r>
          </a:p>
          <a:p>
            <a:pPr>
              <a:lnSpc>
                <a:spcPct val="100000"/>
              </a:lnSpc>
            </a:pPr>
            <a:r>
              <a:rPr lang="en-US" altLang="zh-TW" dirty="0"/>
              <a:t>Data Range</a:t>
            </a:r>
            <a:r>
              <a:rPr kumimoji="1" lang="en-US" altLang="zh-TW" dirty="0"/>
              <a:t> =&gt; Managing data</a:t>
            </a:r>
            <a:endParaRPr lang="en-US" altLang="zh-TW" dirty="0"/>
          </a:p>
        </p:txBody>
      </p:sp>
      <p:sp>
        <p:nvSpPr>
          <p:cNvPr id="5" name="TextBox 4">
            <a:extLst>
              <a:ext uri="{FF2B5EF4-FFF2-40B4-BE49-F238E27FC236}">
                <a16:creationId xmlns:a16="http://schemas.microsoft.com/office/drawing/2014/main" id="{9D8F5EF3-3C85-4D8E-B12C-5063829C7F6D}"/>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598464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1.Missing value</a:t>
            </a:r>
          </a:p>
        </p:txBody>
      </p:sp>
    </p:spTree>
    <p:extLst>
      <p:ext uri="{BB962C8B-B14F-4D97-AF65-F5344CB8AC3E}">
        <p14:creationId xmlns:p14="http://schemas.microsoft.com/office/powerpoint/2010/main" val="1086196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Missing Values</a:t>
            </a:r>
            <a:endParaRPr kumimoji="1" lang="zh-TW" altLang="en-US" dirty="0"/>
          </a:p>
        </p:txBody>
      </p:sp>
      <p:sp>
        <p:nvSpPr>
          <p:cNvPr id="3" name="內容版面配置區 2"/>
          <p:cNvSpPr>
            <a:spLocks noGrp="1"/>
          </p:cNvSpPr>
          <p:nvPr>
            <p:ph idx="1"/>
          </p:nvPr>
        </p:nvSpPr>
        <p:spPr>
          <a:xfrm>
            <a:off x="628650" y="1825625"/>
            <a:ext cx="7886700" cy="1811667"/>
          </a:xfrm>
        </p:spPr>
        <p:txBody>
          <a:bodyPr anchor="t">
            <a:normAutofit/>
          </a:bodyPr>
          <a:lstStyle/>
          <a:p>
            <a:pPr>
              <a:lnSpc>
                <a:spcPct val="100000"/>
              </a:lnSpc>
            </a:pPr>
            <a:r>
              <a:rPr lang="en-US" altLang="zh-TW" dirty="0">
                <a:solidFill>
                  <a:schemeClr val="bg2">
                    <a:lumMod val="25000"/>
                  </a:schemeClr>
                </a:solidFill>
              </a:rPr>
              <a:t>Sometimes the fact that a value is missing is informative in and of itself</a:t>
            </a:r>
          </a:p>
          <a:p>
            <a:pPr lvl="1">
              <a:lnSpc>
                <a:spcPct val="100000"/>
              </a:lnSpc>
            </a:pPr>
            <a:r>
              <a:rPr lang="en-US" altLang="zh-TW" dirty="0">
                <a:solidFill>
                  <a:schemeClr val="bg2">
                    <a:lumMod val="25000"/>
                  </a:schemeClr>
                </a:solidFill>
              </a:rPr>
              <a:t>Is employment status unknown? </a:t>
            </a:r>
          </a:p>
          <a:p>
            <a:pPr lvl="1">
              <a:lnSpc>
                <a:spcPct val="100000"/>
              </a:lnSpc>
            </a:pPr>
            <a:r>
              <a:rPr lang="en-US" altLang="zh-TW" dirty="0">
                <a:solidFill>
                  <a:schemeClr val="bg2">
                    <a:lumMod val="25000"/>
                  </a:schemeClr>
                </a:solidFill>
              </a:rPr>
              <a:t>Did the company start collecting employment data only recently?</a:t>
            </a:r>
          </a:p>
          <a:p>
            <a:pPr lvl="1">
              <a:lnSpc>
                <a:spcPct val="100000"/>
              </a:lnSpc>
            </a:pPr>
            <a:r>
              <a:rPr lang="en-US" altLang="zh-TW" dirty="0">
                <a:solidFill>
                  <a:schemeClr val="bg2">
                    <a:lumMod val="25000"/>
                  </a:schemeClr>
                </a:solidFill>
              </a:rPr>
              <a:t>Does NA mean “not in the active workforce”</a:t>
            </a:r>
          </a:p>
        </p:txBody>
      </p:sp>
      <p:pic>
        <p:nvPicPr>
          <p:cNvPr id="4" name="圖片 3"/>
          <p:cNvPicPr>
            <a:picLocks noChangeAspect="1"/>
          </p:cNvPicPr>
          <p:nvPr/>
        </p:nvPicPr>
        <p:blipFill>
          <a:blip r:embed="rId2"/>
          <a:stretch>
            <a:fillRect/>
          </a:stretch>
        </p:blipFill>
        <p:spPr>
          <a:xfrm>
            <a:off x="0" y="3772228"/>
            <a:ext cx="9144000" cy="2302996"/>
          </a:xfrm>
          <a:prstGeom prst="rect">
            <a:avLst/>
          </a:prstGeom>
        </p:spPr>
      </p:pic>
      <p:sp>
        <p:nvSpPr>
          <p:cNvPr id="6" name="TextBox 5">
            <a:extLst>
              <a:ext uri="{FF2B5EF4-FFF2-40B4-BE49-F238E27FC236}">
                <a16:creationId xmlns:a16="http://schemas.microsoft.com/office/drawing/2014/main" id="{18016D98-1AE6-4FA8-8090-21EAABE6291E}"/>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714585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Missing Values</a:t>
            </a:r>
            <a:endParaRPr kumimoji="1" lang="zh-TW" altLang="en-US" dirty="0"/>
          </a:p>
        </p:txBody>
      </p:sp>
      <p:sp>
        <p:nvSpPr>
          <p:cNvPr id="3" name="內容版面配置區 2"/>
          <p:cNvSpPr>
            <a:spLocks noGrp="1"/>
          </p:cNvSpPr>
          <p:nvPr>
            <p:ph idx="1"/>
          </p:nvPr>
        </p:nvSpPr>
        <p:spPr>
          <a:xfrm>
            <a:off x="628650" y="1825625"/>
            <a:ext cx="7886700" cy="1653845"/>
          </a:xfrm>
        </p:spPr>
        <p:txBody>
          <a:bodyPr anchor="t">
            <a:normAutofit/>
          </a:bodyPr>
          <a:lstStyle/>
          <a:p>
            <a:pPr>
              <a:lnSpc>
                <a:spcPct val="100000"/>
              </a:lnSpc>
            </a:pPr>
            <a:r>
              <a:rPr lang="en-US" altLang="zh-TW" sz="2400" dirty="0">
                <a:solidFill>
                  <a:schemeClr val="bg2">
                    <a:lumMod val="25000"/>
                  </a:schemeClr>
                </a:solidFill>
              </a:rPr>
              <a:t>Do you include a variable with missing values in your model, or not?</a:t>
            </a:r>
          </a:p>
          <a:p>
            <a:pPr lvl="1">
              <a:lnSpc>
                <a:spcPct val="100000"/>
              </a:lnSpc>
            </a:pPr>
            <a:r>
              <a:rPr lang="en-US" altLang="zh-TW" sz="2400" dirty="0">
                <a:solidFill>
                  <a:schemeClr val="bg2">
                    <a:lumMod val="25000"/>
                  </a:schemeClr>
                </a:solidFill>
              </a:rPr>
              <a:t>Proportion matter</a:t>
            </a:r>
          </a:p>
        </p:txBody>
      </p:sp>
      <p:pic>
        <p:nvPicPr>
          <p:cNvPr id="4" name="圖片 3"/>
          <p:cNvPicPr>
            <a:picLocks noChangeAspect="1"/>
          </p:cNvPicPr>
          <p:nvPr/>
        </p:nvPicPr>
        <p:blipFill>
          <a:blip r:embed="rId2"/>
          <a:stretch>
            <a:fillRect/>
          </a:stretch>
        </p:blipFill>
        <p:spPr>
          <a:xfrm>
            <a:off x="0" y="3989953"/>
            <a:ext cx="9144000" cy="2302996"/>
          </a:xfrm>
          <a:prstGeom prst="rect">
            <a:avLst/>
          </a:prstGeom>
        </p:spPr>
      </p:pic>
      <p:sp>
        <p:nvSpPr>
          <p:cNvPr id="6" name="TextBox 5">
            <a:extLst>
              <a:ext uri="{FF2B5EF4-FFF2-40B4-BE49-F238E27FC236}">
                <a16:creationId xmlns:a16="http://schemas.microsoft.com/office/drawing/2014/main" id="{91808284-3414-42F0-811F-C4BF231162BE}"/>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4467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How to treat missing data?</a:t>
            </a:r>
          </a:p>
        </p:txBody>
      </p:sp>
      <p:sp>
        <p:nvSpPr>
          <p:cNvPr id="3" name="內容版面配置區 2"/>
          <p:cNvSpPr>
            <a:spLocks noGrp="1"/>
          </p:cNvSpPr>
          <p:nvPr>
            <p:ph idx="1"/>
          </p:nvPr>
        </p:nvSpPr>
        <p:spPr/>
        <p:txBody>
          <a:bodyPr anchor="t">
            <a:normAutofit/>
          </a:bodyPr>
          <a:lstStyle/>
          <a:p>
            <a:pPr>
              <a:lnSpc>
                <a:spcPct val="100000"/>
              </a:lnSpc>
            </a:pPr>
            <a:r>
              <a:rPr lang="en-US" altLang="zh-TW" sz="2800" dirty="0">
                <a:latin typeface="+mn-lt"/>
              </a:rPr>
              <a:t>Drop all the rows where this field is missing</a:t>
            </a:r>
          </a:p>
          <a:p>
            <a:pPr>
              <a:lnSpc>
                <a:spcPct val="100000"/>
              </a:lnSpc>
            </a:pPr>
            <a:r>
              <a:rPr lang="en-US" altLang="zh-TW" sz="2800" dirty="0">
                <a:latin typeface="+mn-lt"/>
              </a:rPr>
              <a:t>Convert the missing values to o or to an additional category</a:t>
            </a:r>
            <a:endParaRPr kumimoji="1" lang="zh-TW" altLang="en-US" sz="2800" dirty="0">
              <a:latin typeface="+mn-lt"/>
            </a:endParaRPr>
          </a:p>
        </p:txBody>
      </p:sp>
      <p:sp>
        <p:nvSpPr>
          <p:cNvPr id="5" name="TextBox 4">
            <a:extLst>
              <a:ext uri="{FF2B5EF4-FFF2-40B4-BE49-F238E27FC236}">
                <a16:creationId xmlns:a16="http://schemas.microsoft.com/office/drawing/2014/main" id="{BAD8E5B0-6D6F-4DCA-8B65-C5BFA73DB4F9}"/>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688305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Treating missing values (NAs)</a:t>
            </a:r>
            <a:endParaRPr kumimoji="1" lang="zh-TW" altLang="en-US" dirty="0"/>
          </a:p>
        </p:txBody>
      </p:sp>
      <p:sp>
        <p:nvSpPr>
          <p:cNvPr id="3" name="內容版面配置區 2"/>
          <p:cNvSpPr>
            <a:spLocks noGrp="1"/>
          </p:cNvSpPr>
          <p:nvPr>
            <p:ph idx="1"/>
          </p:nvPr>
        </p:nvSpPr>
        <p:spPr>
          <a:xfrm>
            <a:off x="628650" y="1825625"/>
            <a:ext cx="7886700" cy="1192660"/>
          </a:xfrm>
        </p:spPr>
        <p:txBody>
          <a:bodyPr anchor="t">
            <a:normAutofit/>
          </a:bodyPr>
          <a:lstStyle/>
          <a:p>
            <a:pPr>
              <a:lnSpc>
                <a:spcPct val="100000"/>
              </a:lnSpc>
            </a:pPr>
            <a:r>
              <a:rPr lang="en-US" altLang="zh-TW" sz="2400" dirty="0">
                <a:solidFill>
                  <a:schemeClr val="bg2">
                    <a:lumMod val="25000"/>
                  </a:schemeClr>
                </a:solidFill>
                <a:latin typeface="+mn-lt"/>
              </a:rPr>
              <a:t>To Drop Or Not To Drop?</a:t>
            </a: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summary(</a:t>
            </a:r>
            <a:r>
              <a:rPr kumimoji="1" lang="en-US" altLang="zh-TW" dirty="0" err="1">
                <a:solidFill>
                  <a:schemeClr val="bg2">
                    <a:lumMod val="25000"/>
                  </a:schemeClr>
                </a:solidFill>
                <a:latin typeface="Courier" charset="0"/>
                <a:ea typeface="Courier" charset="0"/>
                <a:cs typeface="Courier" charset="0"/>
              </a:rPr>
              <a:t>custdata</a:t>
            </a:r>
            <a:r>
              <a:rPr kumimoji="1" lang="en-US" altLang="zh-TW" dirty="0">
                <a:solidFill>
                  <a:schemeClr val="bg2">
                    <a:lumMod val="25000"/>
                  </a:schemeClr>
                </a:solidFill>
                <a:latin typeface="Courier" charset="0"/>
                <a:ea typeface="Courier" charset="0"/>
                <a:cs typeface="Courier" charset="0"/>
              </a:rPr>
              <a:t>[</a:t>
            </a:r>
            <a:r>
              <a:rPr kumimoji="1" lang="en-US" altLang="zh-TW" dirty="0" err="1">
                <a:solidFill>
                  <a:schemeClr val="bg2">
                    <a:lumMod val="25000"/>
                  </a:schemeClr>
                </a:solidFill>
                <a:latin typeface="Courier" charset="0"/>
                <a:ea typeface="Courier" charset="0"/>
                <a:cs typeface="Courier" charset="0"/>
              </a:rPr>
              <a:t>is.na</a:t>
            </a:r>
            <a:r>
              <a:rPr kumimoji="1" lang="en-US" altLang="zh-TW" dirty="0">
                <a:solidFill>
                  <a:schemeClr val="bg2">
                    <a:lumMod val="25000"/>
                  </a:schemeClr>
                </a:solidFill>
                <a:latin typeface="Courier" charset="0"/>
                <a:ea typeface="Courier" charset="0"/>
                <a:cs typeface="Courier" charset="0"/>
              </a:rPr>
              <a:t>(</a:t>
            </a:r>
            <a:r>
              <a:rPr kumimoji="1" lang="en-US" altLang="zh-TW" dirty="0" err="1">
                <a:solidFill>
                  <a:schemeClr val="bg2">
                    <a:lumMod val="25000"/>
                  </a:schemeClr>
                </a:solidFill>
                <a:latin typeface="Courier" charset="0"/>
                <a:ea typeface="Courier" charset="0"/>
                <a:cs typeface="Courier" charset="0"/>
              </a:rPr>
              <a:t>custdata$housing.type</a:t>
            </a:r>
            <a:r>
              <a:rPr kumimoji="1" lang="en-US" altLang="zh-TW" dirty="0">
                <a:solidFill>
                  <a:schemeClr val="bg2">
                    <a:lumMod val="25000"/>
                  </a:schemeClr>
                </a:solidFill>
                <a:latin typeface="Courier" charset="0"/>
                <a:ea typeface="Courier" charset="0"/>
                <a:cs typeface="Courier" charset="0"/>
              </a:rPr>
              <a:t>), c("recent.move","</a:t>
            </a:r>
            <a:r>
              <a:rPr kumimoji="1" lang="en-US" altLang="zh-TW" dirty="0" err="1">
                <a:solidFill>
                  <a:schemeClr val="bg2">
                    <a:lumMod val="25000"/>
                  </a:schemeClr>
                </a:solidFill>
                <a:latin typeface="Courier" charset="0"/>
                <a:ea typeface="Courier" charset="0"/>
                <a:cs typeface="Courier" charset="0"/>
              </a:rPr>
              <a:t>num.vehicles</a:t>
            </a:r>
            <a:r>
              <a:rPr kumimoji="1" lang="en-US" altLang="zh-TW" dirty="0">
                <a:solidFill>
                  <a:schemeClr val="bg2">
                    <a:lumMod val="25000"/>
                  </a:schemeClr>
                </a:solidFill>
                <a:latin typeface="Courier" charset="0"/>
                <a:ea typeface="Courier" charset="0"/>
                <a:cs typeface="Courier" charset="0"/>
              </a:rPr>
              <a:t>")])</a:t>
            </a:r>
            <a:endParaRPr kumimoji="1" lang="zh-TW" altLang="en-US" dirty="0">
              <a:solidFill>
                <a:schemeClr val="bg2">
                  <a:lumMod val="25000"/>
                </a:schemeClr>
              </a:solidFill>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1871444" y="3028819"/>
            <a:ext cx="5401112" cy="3321960"/>
          </a:xfrm>
          <a:prstGeom prst="rect">
            <a:avLst/>
          </a:prstGeom>
        </p:spPr>
      </p:pic>
      <p:sp>
        <p:nvSpPr>
          <p:cNvPr id="6" name="TextBox 5">
            <a:extLst>
              <a:ext uri="{FF2B5EF4-FFF2-40B4-BE49-F238E27FC236}">
                <a16:creationId xmlns:a16="http://schemas.microsoft.com/office/drawing/2014/main" id="{4D94F059-F5BB-44AA-8B2E-CAA8E405E27E}"/>
              </a:ext>
            </a:extLst>
          </p:cNvPr>
          <p:cNvSpPr txBox="1"/>
          <p:nvPr/>
        </p:nvSpPr>
        <p:spPr>
          <a:xfrm>
            <a:off x="4759515" y="6539855"/>
            <a:ext cx="477637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 </a:t>
            </a:r>
            <a:r>
              <a:rPr lang="en-US" altLang="zh-TW" sz="1200" dirty="0">
                <a:solidFill>
                  <a:schemeClr val="bg1"/>
                </a:solidFill>
                <a:ea typeface="新細明體"/>
              </a:rPr>
              <a:t>Figure 4.1</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157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Missing Data In Categorical Variables</a:t>
            </a:r>
            <a:endParaRPr kumimoji="1" lang="zh-TW" altLang="en-US" dirty="0"/>
          </a:p>
        </p:txBody>
      </p:sp>
      <p:sp>
        <p:nvSpPr>
          <p:cNvPr id="3" name="內容版面配置區 2"/>
          <p:cNvSpPr>
            <a:spLocks noGrp="1"/>
          </p:cNvSpPr>
          <p:nvPr>
            <p:ph idx="1"/>
          </p:nvPr>
        </p:nvSpPr>
        <p:spPr/>
        <p:txBody>
          <a:bodyPr anchor="t">
            <a:noAutofit/>
          </a:bodyPr>
          <a:lstStyle/>
          <a:p>
            <a:pPr marL="0" indent="0">
              <a:lnSpc>
                <a:spcPct val="100000"/>
              </a:lnSpc>
              <a:buNone/>
            </a:pPr>
            <a:r>
              <a:rPr kumimoji="1" lang="en-US" altLang="zh-TW" sz="1600" dirty="0" err="1">
                <a:latin typeface="Courier" charset="0"/>
                <a:ea typeface="Courier" charset="0"/>
                <a:cs typeface="Courier" charset="0"/>
              </a:rPr>
              <a:t>custdata$is.employed.fix</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ifelse</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is.na</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custdata$is.employed</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                                   "missing",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ifelse</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custdata$is.employed</a:t>
            </a:r>
            <a:r>
              <a:rPr kumimoji="1" lang="en-US" altLang="zh-TW" sz="1600" dirty="0">
                <a:latin typeface="Courier" charset="0"/>
                <a:ea typeface="Courier" charset="0"/>
                <a:cs typeface="Courier" charset="0"/>
              </a:rPr>
              <a:t>==T, </a:t>
            </a:r>
          </a:p>
          <a:p>
            <a:pPr marL="0" indent="0">
              <a:lnSpc>
                <a:spcPct val="100000"/>
              </a:lnSpc>
              <a:buNone/>
            </a:pPr>
            <a:r>
              <a:rPr kumimoji="1" lang="en-US" altLang="zh-TW" sz="1600" dirty="0">
                <a:latin typeface="Courier" charset="0"/>
                <a:ea typeface="Courier" charset="0"/>
                <a:cs typeface="Courier" charset="0"/>
              </a:rPr>
              <a:t>                                          "employed",</a:t>
            </a:r>
          </a:p>
          <a:p>
            <a:pPr marL="0" indent="0">
              <a:lnSpc>
                <a:spcPct val="100000"/>
              </a:lnSpc>
              <a:buNone/>
            </a:pPr>
            <a:r>
              <a:rPr kumimoji="1" lang="en-US" altLang="zh-TW" sz="1600" dirty="0">
                <a:latin typeface="Courier" charset="0"/>
                <a:ea typeface="Courier" charset="0"/>
                <a:cs typeface="Courier" charset="0"/>
              </a:rPr>
              <a:t>                                          "not employed"))</a:t>
            </a:r>
          </a:p>
          <a:p>
            <a:pPr marL="0" indent="0">
              <a:lnSpc>
                <a:spcPct val="100000"/>
              </a:lnSpc>
              <a:buNone/>
            </a:pPr>
            <a:r>
              <a:rPr kumimoji="1" lang="en-US" altLang="zh-TW" sz="1600" dirty="0">
                <a:latin typeface="Courier" charset="0"/>
                <a:ea typeface="Courier" charset="0"/>
                <a:cs typeface="Courier" charset="0"/>
              </a:rPr>
              <a:t>summary(</a:t>
            </a:r>
            <a:r>
              <a:rPr kumimoji="1" lang="en-US" altLang="zh-TW" sz="1600" dirty="0" err="1">
                <a:latin typeface="Courier" charset="0"/>
                <a:ea typeface="Courier" charset="0"/>
                <a:cs typeface="Courier" charset="0"/>
              </a:rPr>
              <a:t>as.factor</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custdata$is.employed.fix</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err="1">
                <a:latin typeface="Courier" charset="0"/>
                <a:ea typeface="Courier" charset="0"/>
                <a:cs typeface="Courier" charset="0"/>
              </a:rPr>
              <a:t>custdata$is.employed.fix</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ifelse</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is.na</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custdata$is.employed</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                  "not in active workforce",</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ifelse</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custdata$is.employed</a:t>
            </a:r>
            <a:r>
              <a:rPr kumimoji="1" lang="en-US" altLang="zh-TW" sz="1600" dirty="0">
                <a:latin typeface="Courier" charset="0"/>
                <a:ea typeface="Courier" charset="0"/>
                <a:cs typeface="Courier" charset="0"/>
              </a:rPr>
              <a:t>==T,</a:t>
            </a:r>
          </a:p>
          <a:p>
            <a:pPr marL="0" indent="0">
              <a:lnSpc>
                <a:spcPct val="100000"/>
              </a:lnSpc>
              <a:buNone/>
            </a:pPr>
            <a:r>
              <a:rPr kumimoji="1" lang="en-US" altLang="zh-TW" sz="1600" dirty="0">
                <a:latin typeface="Courier" charset="0"/>
                <a:ea typeface="Courier" charset="0"/>
                <a:cs typeface="Courier" charset="0"/>
              </a:rPr>
              <a:t>                                   "employed",</a:t>
            </a:r>
          </a:p>
          <a:p>
            <a:pPr marL="0" indent="0">
              <a:lnSpc>
                <a:spcPct val="100000"/>
              </a:lnSpc>
              <a:buNone/>
            </a:pPr>
            <a:r>
              <a:rPr kumimoji="1" lang="en-US" altLang="zh-TW" sz="1600" dirty="0">
                <a:latin typeface="Courier" charset="0"/>
                <a:ea typeface="Courier" charset="0"/>
                <a:cs typeface="Courier" charset="0"/>
              </a:rPr>
              <a:t>                                    "not employed"))</a:t>
            </a:r>
            <a:endParaRPr kumimoji="1" lang="zh-TW" altLang="en-US" sz="16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1E7D2200-69C3-4749-83FC-1CECF536DE85}"/>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13229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Missing Data In Categorical Variables</a:t>
            </a:r>
            <a:endParaRPr kumimoji="1" lang="zh-TW" altLang="en-US" sz="2800"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t>NA  =&gt;“missing” : prevent that most analysis functions in </a:t>
            </a:r>
            <a:r>
              <a:rPr lang="en-US" altLang="zh-TW" i="1" dirty="0"/>
              <a:t>R</a:t>
            </a:r>
            <a:r>
              <a:rPr lang="en-US" altLang="zh-TW" dirty="0"/>
              <a:t> will, by default, drop rows with missing data.</a:t>
            </a:r>
          </a:p>
          <a:p>
            <a:pPr>
              <a:lnSpc>
                <a:spcPct val="100000"/>
              </a:lnSpc>
            </a:pPr>
            <a:r>
              <a:rPr lang="en-US" altLang="zh-TW" dirty="0"/>
              <a:t>Why a new variable?</a:t>
            </a:r>
          </a:p>
          <a:p>
            <a:pPr lvl="1">
              <a:lnSpc>
                <a:spcPct val="100000"/>
              </a:lnSpc>
            </a:pPr>
            <a:r>
              <a:rPr lang="en-US" altLang="zh-TW" dirty="0"/>
              <a:t>a new variable called </a:t>
            </a:r>
            <a:r>
              <a:rPr lang="en-US" altLang="zh-TW" i="1" dirty="0" err="1">
                <a:solidFill>
                  <a:schemeClr val="accent1"/>
                </a:solidFill>
              </a:rPr>
              <a:t>is.employed.fix</a:t>
            </a:r>
            <a:r>
              <a:rPr lang="en-US" altLang="zh-TW" dirty="0"/>
              <a:t>, rather than simply replacing</a:t>
            </a:r>
            <a:r>
              <a:rPr lang="en-US" altLang="zh-TW" i="1" dirty="0">
                <a:solidFill>
                  <a:srgbClr val="FFC000"/>
                </a:solidFill>
              </a:rPr>
              <a:t> </a:t>
            </a:r>
            <a:r>
              <a:rPr lang="en-US" altLang="zh-TW" i="1" dirty="0" err="1">
                <a:solidFill>
                  <a:schemeClr val="accent1"/>
                </a:solidFill>
              </a:rPr>
              <a:t>is.employed</a:t>
            </a:r>
            <a:r>
              <a:rPr lang="en-US" altLang="zh-TW" dirty="0"/>
              <a:t>.</a:t>
            </a:r>
          </a:p>
          <a:p>
            <a:pPr lvl="1">
              <a:lnSpc>
                <a:spcPct val="100000"/>
              </a:lnSpc>
            </a:pPr>
            <a:r>
              <a:rPr lang="en-US" altLang="zh-TW" dirty="0"/>
              <a:t>have the original variable on hand, in case we second-guess our data cleaning and want to redo </a:t>
            </a:r>
            <a:r>
              <a:rPr lang="nb-NO" altLang="zh-TW" dirty="0"/>
              <a:t>it.</a:t>
            </a:r>
            <a:endParaRPr kumimoji="1" lang="zh-TW" altLang="en-US" dirty="0"/>
          </a:p>
        </p:txBody>
      </p:sp>
      <p:sp>
        <p:nvSpPr>
          <p:cNvPr id="5" name="TextBox 4">
            <a:extLst>
              <a:ext uri="{FF2B5EF4-FFF2-40B4-BE49-F238E27FC236}">
                <a16:creationId xmlns:a16="http://schemas.microsoft.com/office/drawing/2014/main" id="{154CB2BC-1A2A-44A1-8659-AB45366E57DF}"/>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4376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Missing values in numeric data</a:t>
            </a:r>
            <a:endParaRPr kumimoji="1" lang="zh-TW" altLang="en-US" dirty="0"/>
          </a:p>
        </p:txBody>
      </p:sp>
      <p:sp>
        <p:nvSpPr>
          <p:cNvPr id="3" name="內容版面配置區 2"/>
          <p:cNvSpPr>
            <a:spLocks noGrp="1"/>
          </p:cNvSpPr>
          <p:nvPr>
            <p:ph idx="1"/>
          </p:nvPr>
        </p:nvSpPr>
        <p:spPr/>
        <p:txBody>
          <a:bodyPr>
            <a:normAutofit/>
          </a:bodyPr>
          <a:lstStyle/>
          <a:p>
            <a:pPr marL="0" indent="0">
              <a:lnSpc>
                <a:spcPct val="100000"/>
              </a:lnSpc>
              <a:buNone/>
            </a:pPr>
            <a:r>
              <a:rPr lang="en-US" altLang="zh-TW" sz="2400" dirty="0">
                <a:solidFill>
                  <a:schemeClr val="bg2">
                    <a:lumMod val="25000"/>
                  </a:schemeClr>
                </a:solidFill>
                <a:latin typeface="Courier" charset="0"/>
                <a:ea typeface="Courier" charset="0"/>
                <a:cs typeface="Courier" charset="0"/>
              </a:rPr>
              <a:t>summary(</a:t>
            </a:r>
            <a:r>
              <a:rPr lang="en-US" altLang="zh-TW" sz="2400" dirty="0" err="1">
                <a:solidFill>
                  <a:schemeClr val="bg2">
                    <a:lumMod val="25000"/>
                  </a:schemeClr>
                </a:solidFill>
                <a:latin typeface="Courier" charset="0"/>
                <a:ea typeface="Courier" charset="0"/>
                <a:cs typeface="Courier" charset="0"/>
              </a:rPr>
              <a:t>custdata$Income</a:t>
            </a:r>
            <a:r>
              <a:rPr lang="en-US" altLang="zh-TW" sz="2400" dirty="0">
                <a:solidFill>
                  <a:schemeClr val="bg2">
                    <a:lumMod val="25000"/>
                  </a:schemeClr>
                </a:solidFill>
                <a:latin typeface="Courier" charset="0"/>
                <a:ea typeface="Courier" charset="0"/>
                <a:cs typeface="Courier" charset="0"/>
              </a:rPr>
              <a:t>)</a:t>
            </a:r>
          </a:p>
          <a:p>
            <a:pPr>
              <a:lnSpc>
                <a:spcPct val="100000"/>
              </a:lnSpc>
            </a:pPr>
            <a:r>
              <a:rPr lang="en-US" altLang="zh-TW" sz="2400" dirty="0">
                <a:solidFill>
                  <a:schemeClr val="bg2">
                    <a:lumMod val="25000"/>
                  </a:schemeClr>
                </a:solidFill>
              </a:rPr>
              <a:t>Two types</a:t>
            </a:r>
          </a:p>
          <a:p>
            <a:pPr lvl="1">
              <a:lnSpc>
                <a:spcPct val="100000"/>
              </a:lnSpc>
            </a:pPr>
            <a:r>
              <a:rPr lang="en-US" altLang="zh-TW" sz="2000" dirty="0">
                <a:solidFill>
                  <a:schemeClr val="bg2">
                    <a:lumMod val="25000"/>
                  </a:schemeClr>
                </a:solidFill>
              </a:rPr>
              <a:t>When values are missing randomly</a:t>
            </a:r>
          </a:p>
          <a:p>
            <a:pPr lvl="1">
              <a:lnSpc>
                <a:spcPct val="100000"/>
              </a:lnSpc>
            </a:pPr>
            <a:r>
              <a:rPr lang="en-US" altLang="zh-TW" sz="2000" dirty="0">
                <a:solidFill>
                  <a:schemeClr val="bg2">
                    <a:lumMod val="25000"/>
                  </a:schemeClr>
                </a:solidFill>
              </a:rPr>
              <a:t>When values are missing systematically</a:t>
            </a:r>
            <a:endParaRPr kumimoji="1" lang="en-US" altLang="zh-TW" sz="2000" dirty="0">
              <a:solidFill>
                <a:schemeClr val="bg2">
                  <a:lumMod val="25000"/>
                </a:schemeClr>
              </a:solidFill>
            </a:endParaRPr>
          </a:p>
          <a:p>
            <a:pPr>
              <a:lnSpc>
                <a:spcPct val="100000"/>
              </a:lnSpc>
            </a:pPr>
            <a:endParaRPr kumimoji="1" lang="zh-TW" altLang="en-US" sz="2400" dirty="0"/>
          </a:p>
        </p:txBody>
      </p:sp>
      <p:sp>
        <p:nvSpPr>
          <p:cNvPr id="5" name="TextBox 4">
            <a:extLst>
              <a:ext uri="{FF2B5EF4-FFF2-40B4-BE49-F238E27FC236}">
                <a16:creationId xmlns:a16="http://schemas.microsoft.com/office/drawing/2014/main" id="{E2277F22-6040-4DC4-B56B-881A4CB4FE3B}"/>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5897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Data Science this week</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In-depth introduction to machine learning in 15 hours of expert videos</a:t>
            </a:r>
          </a:p>
          <a:p>
            <a:pPr>
              <a:lnSpc>
                <a:spcPct val="100000"/>
              </a:lnSpc>
            </a:pPr>
            <a:r>
              <a:rPr kumimoji="1" lang="en-US" altLang="zh-TW" dirty="0">
                <a:hlinkClick r:id="rId2"/>
              </a:rPr>
              <a:t>https://www.r-bloggers.com/in-depth-introduction-to-machine-learning-in-15-hours-of-expert-videos/</a:t>
            </a:r>
            <a:endParaRPr kumimoji="1" lang="en-US" altLang="zh-TW" dirty="0"/>
          </a:p>
          <a:p>
            <a:pPr>
              <a:lnSpc>
                <a:spcPct val="100000"/>
              </a:lnSpc>
            </a:pPr>
            <a:endParaRPr kumimoji="1" lang="en-US" altLang="zh-TW" dirty="0"/>
          </a:p>
        </p:txBody>
      </p:sp>
      <p:pic>
        <p:nvPicPr>
          <p:cNvPr id="4" name="圖片 3"/>
          <p:cNvPicPr>
            <a:picLocks noChangeAspect="1"/>
          </p:cNvPicPr>
          <p:nvPr/>
        </p:nvPicPr>
        <p:blipFill>
          <a:blip r:embed="rId3"/>
          <a:stretch>
            <a:fillRect/>
          </a:stretch>
        </p:blipFill>
        <p:spPr>
          <a:xfrm>
            <a:off x="3275194" y="3461657"/>
            <a:ext cx="2079646" cy="3133300"/>
          </a:xfrm>
          <a:prstGeom prst="rect">
            <a:avLst/>
          </a:prstGeom>
        </p:spPr>
      </p:pic>
    </p:spTree>
    <p:extLst>
      <p:ext uri="{BB962C8B-B14F-4D97-AF65-F5344CB8AC3E}">
        <p14:creationId xmlns:p14="http://schemas.microsoft.com/office/powerpoint/2010/main" val="856573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When values are missing randomly</a:t>
            </a:r>
            <a:endParaRPr kumimoji="1" lang="zh-TW" altLang="en-US" sz="3600" dirty="0"/>
          </a:p>
        </p:txBody>
      </p:sp>
      <p:sp>
        <p:nvSpPr>
          <p:cNvPr id="3" name="內容版面配置區 2"/>
          <p:cNvSpPr>
            <a:spLocks noGrp="1"/>
          </p:cNvSpPr>
          <p:nvPr>
            <p:ph idx="1"/>
          </p:nvPr>
        </p:nvSpPr>
        <p:spPr/>
        <p:txBody>
          <a:bodyPr>
            <a:normAutofit/>
          </a:bodyPr>
          <a:lstStyle/>
          <a:p>
            <a:pPr marL="0" indent="0">
              <a:lnSpc>
                <a:spcPct val="100000"/>
              </a:lnSpc>
              <a:buNone/>
            </a:pPr>
            <a:r>
              <a:rPr kumimoji="1" lang="en-US" altLang="zh-TW" sz="2000" dirty="0" err="1">
                <a:latin typeface="Courier" charset="0"/>
                <a:ea typeface="Courier" charset="0"/>
                <a:cs typeface="Courier" charset="0"/>
              </a:rPr>
              <a:t>meanIncome</a:t>
            </a:r>
            <a:r>
              <a:rPr kumimoji="1" lang="en-US" altLang="zh-TW" sz="2000" dirty="0">
                <a:latin typeface="Courier" charset="0"/>
                <a:ea typeface="Courier" charset="0"/>
                <a:cs typeface="Courier" charset="0"/>
              </a:rPr>
              <a:t> &lt;- mean(</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na.rm</a:t>
            </a:r>
            <a:r>
              <a:rPr kumimoji="1" lang="en-US" altLang="zh-TW" sz="2000" dirty="0">
                <a:latin typeface="Courier" charset="0"/>
                <a:ea typeface="Courier" charset="0"/>
                <a:cs typeface="Courier" charset="0"/>
              </a:rPr>
              <a:t>=T)</a:t>
            </a:r>
          </a:p>
          <a:p>
            <a:pPr marL="0" indent="0">
              <a:lnSpc>
                <a:spcPct val="100000"/>
              </a:lnSpc>
              <a:buNone/>
            </a:pPr>
            <a:r>
              <a:rPr kumimoji="1" lang="en-US" altLang="zh-TW" sz="2000" dirty="0" err="1">
                <a:latin typeface="Courier" charset="0"/>
                <a:ea typeface="Courier" charset="0"/>
                <a:cs typeface="Courier" charset="0"/>
              </a:rPr>
              <a:t>Income.fix</a:t>
            </a:r>
            <a:r>
              <a:rPr kumimoji="1" lang="en-US" altLang="zh-TW" sz="2000" dirty="0">
                <a:latin typeface="Courier" charset="0"/>
                <a:ea typeface="Courier" charset="0"/>
                <a:cs typeface="Courier" charset="0"/>
              </a:rPr>
              <a:t> &lt;- </a:t>
            </a:r>
            <a:r>
              <a:rPr kumimoji="1" lang="en-US" altLang="zh-TW" sz="2000" dirty="0" err="1">
                <a:latin typeface="Courier" charset="0"/>
                <a:ea typeface="Courier" charset="0"/>
                <a:cs typeface="Courier" charset="0"/>
              </a:rPr>
              <a:t>ifelse</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is.na</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meanIncome</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summary(</a:t>
            </a:r>
            <a:r>
              <a:rPr kumimoji="1" lang="en-US" altLang="zh-TW" sz="2000" dirty="0" err="1">
                <a:latin typeface="Courier" charset="0"/>
                <a:ea typeface="Courier" charset="0"/>
                <a:cs typeface="Courier" charset="0"/>
              </a:rPr>
              <a:t>Income.fix</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summary(</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a:t>
            </a:r>
            <a:endParaRPr kumimoji="1" lang="zh-TW" altLang="en-US" sz="20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1E9126E9-409B-47E1-87CA-6DD47C9CA7F2}"/>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88378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When values are missing systematically</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000" dirty="0"/>
              <a:t>One thing you can do is to convert the numeric data into categorical data</a:t>
            </a:r>
          </a:p>
          <a:p>
            <a:pPr marL="457200" lvl="1" indent="0">
              <a:lnSpc>
                <a:spcPct val="100000"/>
              </a:lnSpc>
              <a:buNone/>
            </a:pPr>
            <a:r>
              <a:rPr lang="en-US" altLang="zh-TW" sz="1600" dirty="0">
                <a:latin typeface="Courier" charset="0"/>
                <a:ea typeface="Courier" charset="0"/>
                <a:cs typeface="Courier" charset="0"/>
              </a:rPr>
              <a:t>breaks &lt;-c(0, 10000, 50000, 100000, 250000, 1000000) </a:t>
            </a: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 &lt;- cut(</a:t>
            </a:r>
            <a:r>
              <a:rPr lang="en-US" altLang="zh-TW" sz="1600" dirty="0" err="1">
                <a:latin typeface="Courier" charset="0"/>
                <a:ea typeface="Courier" charset="0"/>
                <a:cs typeface="Courier" charset="0"/>
              </a:rPr>
              <a:t>custdata$income</a:t>
            </a:r>
            <a:r>
              <a:rPr lang="en-US" altLang="zh-TW" sz="1600" dirty="0">
                <a:latin typeface="Courier" charset="0"/>
                <a:ea typeface="Courier" charset="0"/>
                <a:cs typeface="Courier" charset="0"/>
              </a:rPr>
              <a:t>, breaks=breaks, </a:t>
            </a:r>
            <a:r>
              <a:rPr lang="en-US" altLang="zh-TW" sz="1600" dirty="0" err="1">
                <a:solidFill>
                  <a:schemeClr val="accent1"/>
                </a:solidFill>
                <a:latin typeface="Courier" charset="0"/>
                <a:ea typeface="Courier" charset="0"/>
                <a:cs typeface="Courier" charset="0"/>
              </a:rPr>
              <a:t>include.lowest</a:t>
            </a:r>
            <a:r>
              <a:rPr lang="en-US" altLang="zh-TW" sz="1600" dirty="0">
                <a:solidFill>
                  <a:schemeClr val="accent1"/>
                </a:solidFill>
                <a:latin typeface="Courier" charset="0"/>
                <a:ea typeface="Courier" charset="0"/>
                <a:cs typeface="Courier" charset="0"/>
              </a:rPr>
              <a:t>=T</a:t>
            </a:r>
            <a:r>
              <a:rPr lang="en-US" altLang="zh-TW" sz="1600" dirty="0">
                <a:latin typeface="Courier" charset="0"/>
                <a:ea typeface="Courier" charset="0"/>
                <a:cs typeface="Courier" charset="0"/>
              </a:rPr>
              <a:t>) </a:t>
            </a:r>
          </a:p>
          <a:p>
            <a:pPr marL="457200" lvl="1" indent="0">
              <a:lnSpc>
                <a:spcPct val="100000"/>
              </a:lnSpc>
              <a:buNone/>
            </a:pPr>
            <a:r>
              <a:rPr lang="en-US" altLang="zh-TW" sz="1600" dirty="0">
                <a:latin typeface="Courier" charset="0"/>
                <a:ea typeface="Courier" charset="0"/>
                <a:cs typeface="Courier" charset="0"/>
              </a:rPr>
              <a:t>summary(</a:t>
            </a: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 </a:t>
            </a:r>
          </a:p>
          <a:p>
            <a:pPr marL="457200" lvl="1" indent="0">
              <a:lnSpc>
                <a:spcPct val="100000"/>
              </a:lnSpc>
              <a:buNone/>
            </a:pPr>
            <a:endParaRPr lang="en-US" altLang="zh-TW" sz="1600" dirty="0">
              <a:latin typeface="Courier" charset="0"/>
              <a:ea typeface="Courier" charset="0"/>
              <a:cs typeface="Courier" charset="0"/>
            </a:endParaRPr>
          </a:p>
          <a:p>
            <a:pPr marL="457200" lvl="1" indent="0">
              <a:lnSpc>
                <a:spcPct val="100000"/>
              </a:lnSpc>
              <a:buNone/>
            </a:pP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 &lt;- </a:t>
            </a:r>
            <a:r>
              <a:rPr lang="en-US" altLang="zh-TW" sz="1600" dirty="0" err="1">
                <a:latin typeface="Courier" charset="0"/>
                <a:ea typeface="Courier" charset="0"/>
                <a:cs typeface="Courier" charset="0"/>
              </a:rPr>
              <a:t>as.character</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 </a:t>
            </a:r>
            <a:br>
              <a:rPr lang="en-US" altLang="zh-TW" sz="1600" dirty="0">
                <a:latin typeface="Courier" charset="0"/>
                <a:ea typeface="Courier" charset="0"/>
                <a:cs typeface="Courier" charset="0"/>
              </a:rPr>
            </a:b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 &lt;- </a:t>
            </a:r>
            <a:r>
              <a:rPr lang="en-US" altLang="zh-TW" sz="1600" dirty="0" err="1">
                <a:latin typeface="Courier" charset="0"/>
                <a:ea typeface="Courier" charset="0"/>
                <a:cs typeface="Courier" charset="0"/>
              </a:rPr>
              <a:t>ifelse</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is.na</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                  	                     "no income", </a:t>
            </a: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a:t>
            </a:r>
          </a:p>
          <a:p>
            <a:pPr marL="457200" lvl="1" indent="0">
              <a:lnSpc>
                <a:spcPct val="100000"/>
              </a:lnSpc>
              <a:buNone/>
            </a:pPr>
            <a:r>
              <a:rPr lang="en-US" altLang="zh-TW" sz="1600" dirty="0">
                <a:latin typeface="Courier" charset="0"/>
                <a:ea typeface="Courier" charset="0"/>
                <a:cs typeface="Courier" charset="0"/>
              </a:rPr>
              <a:t>summary(</a:t>
            </a:r>
            <a:r>
              <a:rPr lang="en-US" altLang="zh-TW" sz="1600" dirty="0" err="1">
                <a:latin typeface="Courier" charset="0"/>
                <a:ea typeface="Courier" charset="0"/>
                <a:cs typeface="Courier" charset="0"/>
              </a:rPr>
              <a:t>as.factor</a:t>
            </a:r>
            <a:r>
              <a:rPr lang="en-US" altLang="zh-TW" sz="1600" dirty="0">
                <a:latin typeface="Courier" charset="0"/>
                <a:ea typeface="Courier" charset="0"/>
                <a:cs typeface="Courier" charset="0"/>
              </a:rPr>
              <a:t>(</a:t>
            </a:r>
            <a:r>
              <a:rPr lang="en-US" altLang="zh-TW" sz="1600" dirty="0" err="1">
                <a:latin typeface="Courier" charset="0"/>
                <a:ea typeface="Courier" charset="0"/>
                <a:cs typeface="Courier" charset="0"/>
              </a:rPr>
              <a:t>Income.groups</a:t>
            </a:r>
            <a:r>
              <a:rPr lang="en-US" altLang="zh-TW" sz="1600" dirty="0">
                <a:latin typeface="Courier" charset="0"/>
                <a:ea typeface="Courier" charset="0"/>
                <a:cs typeface="Courier" charset="0"/>
              </a:rPr>
              <a:t>))</a:t>
            </a:r>
          </a:p>
        </p:txBody>
      </p:sp>
      <p:sp>
        <p:nvSpPr>
          <p:cNvPr id="5" name="TextBox 4">
            <a:extLst>
              <a:ext uri="{FF2B5EF4-FFF2-40B4-BE49-F238E27FC236}">
                <a16:creationId xmlns:a16="http://schemas.microsoft.com/office/drawing/2014/main" id="{B60B016F-3EA7-417E-BC9C-77E454DA8225}"/>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6335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Tracking original NAs with an extra categorical variable</a:t>
            </a:r>
            <a:endParaRPr kumimoji="1" lang="zh-TW" altLang="en-US" dirty="0"/>
          </a:p>
        </p:txBody>
      </p:sp>
      <p:sp>
        <p:nvSpPr>
          <p:cNvPr id="3" name="內容版面配置區 2"/>
          <p:cNvSpPr>
            <a:spLocks noGrp="1"/>
          </p:cNvSpPr>
          <p:nvPr>
            <p:ph idx="1"/>
          </p:nvPr>
        </p:nvSpPr>
        <p:spPr/>
        <p:txBody>
          <a:bodyPr>
            <a:normAutofit/>
          </a:bodyPr>
          <a:lstStyle/>
          <a:p>
            <a:pPr marL="0" indent="0">
              <a:lnSpc>
                <a:spcPct val="100000"/>
              </a:lnSpc>
              <a:buNone/>
            </a:pPr>
            <a:r>
              <a:rPr kumimoji="1" lang="en-US" altLang="zh-TW" sz="2000" dirty="0" err="1">
                <a:latin typeface="Courier" charset="0"/>
                <a:ea typeface="Courier" charset="0"/>
                <a:cs typeface="Courier" charset="0"/>
              </a:rPr>
              <a:t>missingIncome</a:t>
            </a:r>
            <a:r>
              <a:rPr kumimoji="1" lang="en-US" altLang="zh-TW" sz="2000" dirty="0">
                <a:latin typeface="Courier" charset="0"/>
                <a:ea typeface="Courier" charset="0"/>
                <a:cs typeface="Courier" charset="0"/>
              </a:rPr>
              <a:t> &lt;- </a:t>
            </a:r>
            <a:r>
              <a:rPr kumimoji="1" lang="en-US" altLang="zh-TW" sz="2000" dirty="0" err="1">
                <a:latin typeface="Courier" charset="0"/>
                <a:ea typeface="Courier" charset="0"/>
                <a:cs typeface="Courier" charset="0"/>
              </a:rPr>
              <a:t>is.na</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  </a:t>
            </a:r>
          </a:p>
          <a:p>
            <a:pPr marL="0" indent="0">
              <a:lnSpc>
                <a:spcPct val="100000"/>
              </a:lnSpc>
              <a:buNone/>
            </a:pPr>
            <a:r>
              <a:rPr kumimoji="1" lang="en-US" altLang="zh-TW" sz="2000" dirty="0" err="1">
                <a:latin typeface="Courier" charset="0"/>
                <a:ea typeface="Courier" charset="0"/>
                <a:cs typeface="Courier" charset="0"/>
              </a:rPr>
              <a:t>Income.fix</a:t>
            </a:r>
            <a:r>
              <a:rPr kumimoji="1" lang="en-US" altLang="zh-TW" sz="2000" dirty="0">
                <a:latin typeface="Courier" charset="0"/>
                <a:ea typeface="Courier" charset="0"/>
                <a:cs typeface="Courier" charset="0"/>
              </a:rPr>
              <a:t> &lt;- </a:t>
            </a:r>
            <a:r>
              <a:rPr kumimoji="1" lang="en-US" altLang="zh-TW" sz="2000" dirty="0" err="1">
                <a:latin typeface="Courier" charset="0"/>
                <a:ea typeface="Courier" charset="0"/>
                <a:cs typeface="Courier" charset="0"/>
              </a:rPr>
              <a:t>ifelse</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is.na</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 0, </a:t>
            </a:r>
            <a:r>
              <a:rPr kumimoji="1" lang="en-US" altLang="zh-TW" sz="2000" dirty="0" err="1">
                <a:latin typeface="Courier" charset="0"/>
                <a:ea typeface="Courier" charset="0"/>
                <a:cs typeface="Courier" charset="0"/>
              </a:rPr>
              <a:t>custdata$Income</a:t>
            </a:r>
            <a:r>
              <a:rPr kumimoji="1" lang="en-US" altLang="zh-TW" sz="2000" dirty="0">
                <a:latin typeface="Courier" charset="0"/>
                <a:ea typeface="Courier" charset="0"/>
                <a:cs typeface="Courier" charset="0"/>
              </a:rPr>
              <a:t>)</a:t>
            </a:r>
            <a:endParaRPr kumimoji="1" lang="zh-TW" altLang="en-US" sz="20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C77EF398-DCD1-4D0B-AB21-735AFCB0B48B}"/>
              </a:ext>
            </a:extLst>
          </p:cNvPr>
          <p:cNvSpPr txBox="1"/>
          <p:nvPr/>
        </p:nvSpPr>
        <p:spPr>
          <a:xfrm>
            <a:off x="5136652" y="6516624"/>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803726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C5A-2E60-F24F-BD26-AFB60C3F768C}"/>
              </a:ext>
            </a:extLst>
          </p:cNvPr>
          <p:cNvSpPr>
            <a:spLocks noGrp="1"/>
          </p:cNvSpPr>
          <p:nvPr>
            <p:ph type="title"/>
          </p:nvPr>
        </p:nvSpPr>
        <p:spPr/>
        <p:txBody>
          <a:bodyPr>
            <a:normAutofit/>
          </a:bodyPr>
          <a:lstStyle/>
          <a:p>
            <a:r>
              <a:rPr lang="en-GB" altLang="en-US" sz="2000" b="1" dirty="0"/>
              <a:t>Replacing missing values with the mean and adding an indicator column to track the altered values</a:t>
            </a:r>
            <a:endParaRPr lang="en-US" sz="2000" dirty="0"/>
          </a:p>
        </p:txBody>
      </p:sp>
      <p:pic>
        <p:nvPicPr>
          <p:cNvPr id="1026" name="Picture 2">
            <a:extLst>
              <a:ext uri="{FF2B5EF4-FFF2-40B4-BE49-F238E27FC236}">
                <a16:creationId xmlns:a16="http://schemas.microsoft.com/office/drawing/2014/main" id="{7CF25372-960E-1244-93B5-47B77DCC6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87" y="1404961"/>
            <a:ext cx="7886700" cy="49552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D48895-7661-1E42-8D5E-5D8FDDEC69F3}"/>
              </a:ext>
            </a:extLst>
          </p:cNvPr>
          <p:cNvSpPr txBox="1"/>
          <p:nvPr/>
        </p:nvSpPr>
        <p:spPr>
          <a:xfrm>
            <a:off x="4108862" y="6516624"/>
            <a:ext cx="50351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dirty="0">
                <a:solidFill>
                  <a:schemeClr val="bg1"/>
                </a:solidFill>
                <a:ea typeface="新細明體"/>
              </a:rPr>
              <a:t>Credit by  Figure 4.6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569427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sz="3600" dirty="0"/>
              <a:t>2.Invalid Values and Outliers</a:t>
            </a:r>
          </a:p>
        </p:txBody>
      </p:sp>
    </p:spTree>
    <p:extLst>
      <p:ext uri="{BB962C8B-B14F-4D97-AF65-F5344CB8AC3E}">
        <p14:creationId xmlns:p14="http://schemas.microsoft.com/office/powerpoint/2010/main" val="2044692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Examples of invalid values and outliers</a:t>
            </a:r>
            <a:endParaRPr kumimoji="1" lang="zh-TW" altLang="en-US" dirty="0"/>
          </a:p>
        </p:txBody>
      </p:sp>
      <p:sp>
        <p:nvSpPr>
          <p:cNvPr id="3" name="內容版面配置區 2"/>
          <p:cNvSpPr>
            <a:spLocks noGrp="1"/>
          </p:cNvSpPr>
          <p:nvPr>
            <p:ph idx="1"/>
          </p:nvPr>
        </p:nvSpPr>
        <p:spPr>
          <a:xfrm>
            <a:off x="628650" y="1825625"/>
            <a:ext cx="7886700" cy="1702883"/>
          </a:xfrm>
        </p:spPr>
        <p:txBody>
          <a:bodyPr anchor="t">
            <a:normAutofit/>
          </a:bodyPr>
          <a:lstStyle/>
          <a:p>
            <a:pPr>
              <a:lnSpc>
                <a:spcPct val="100000"/>
              </a:lnSpc>
            </a:pPr>
            <a:r>
              <a:rPr lang="en-US" altLang="zh-TW" dirty="0">
                <a:solidFill>
                  <a:schemeClr val="bg2">
                    <a:lumMod val="25000"/>
                  </a:schemeClr>
                </a:solidFill>
              </a:rPr>
              <a:t>Negative values for income</a:t>
            </a:r>
          </a:p>
          <a:p>
            <a:pPr>
              <a:lnSpc>
                <a:spcPct val="100000"/>
              </a:lnSpc>
            </a:pPr>
            <a:r>
              <a:rPr lang="en-US" altLang="zh-TW" dirty="0">
                <a:solidFill>
                  <a:schemeClr val="bg2">
                    <a:lumMod val="25000"/>
                  </a:schemeClr>
                </a:solidFill>
              </a:rPr>
              <a:t>Outliers: customers of</a:t>
            </a:r>
          </a:p>
          <a:p>
            <a:pPr lvl="1">
              <a:lnSpc>
                <a:spcPct val="100000"/>
              </a:lnSpc>
            </a:pPr>
            <a:r>
              <a:rPr lang="en-US" altLang="zh-TW" dirty="0">
                <a:solidFill>
                  <a:schemeClr val="bg2">
                    <a:lumMod val="25000"/>
                  </a:schemeClr>
                </a:solidFill>
              </a:rPr>
              <a:t>age zero</a:t>
            </a:r>
          </a:p>
          <a:p>
            <a:pPr lvl="1">
              <a:lnSpc>
                <a:spcPct val="100000"/>
              </a:lnSpc>
            </a:pPr>
            <a:r>
              <a:rPr lang="en-US" altLang="zh-TW" dirty="0">
                <a:solidFill>
                  <a:schemeClr val="bg2">
                    <a:lumMod val="25000"/>
                  </a:schemeClr>
                </a:solidFill>
              </a:rPr>
              <a:t>an age</a:t>
            </a:r>
            <a:r>
              <a:rPr lang="zh-TW" altLang="en-US" dirty="0">
                <a:solidFill>
                  <a:schemeClr val="bg2">
                    <a:lumMod val="25000"/>
                  </a:schemeClr>
                </a:solidFill>
              </a:rPr>
              <a:t> </a:t>
            </a:r>
            <a:r>
              <a:rPr lang="en-US" altLang="zh-TW" dirty="0">
                <a:solidFill>
                  <a:schemeClr val="bg2">
                    <a:lumMod val="25000"/>
                  </a:schemeClr>
                </a:solidFill>
              </a:rPr>
              <a:t>greater than about 110</a:t>
            </a:r>
          </a:p>
        </p:txBody>
      </p:sp>
      <p:pic>
        <p:nvPicPr>
          <p:cNvPr id="4" name="圖片 3"/>
          <p:cNvPicPr>
            <a:picLocks noChangeAspect="1"/>
          </p:cNvPicPr>
          <p:nvPr/>
        </p:nvPicPr>
        <p:blipFill>
          <a:blip r:embed="rId2"/>
          <a:stretch>
            <a:fillRect/>
          </a:stretch>
        </p:blipFill>
        <p:spPr>
          <a:xfrm>
            <a:off x="0" y="3716398"/>
            <a:ext cx="9144000" cy="2302996"/>
          </a:xfrm>
          <a:prstGeom prst="rect">
            <a:avLst/>
          </a:prstGeom>
        </p:spPr>
      </p:pic>
      <p:sp>
        <p:nvSpPr>
          <p:cNvPr id="6" name="TextBox 5">
            <a:extLst>
              <a:ext uri="{FF2B5EF4-FFF2-40B4-BE49-F238E27FC236}">
                <a16:creationId xmlns:a16="http://schemas.microsoft.com/office/drawing/2014/main" id="{58CD269F-4E37-4144-BA2A-224184ACAF78}"/>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12663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Variation</a:t>
            </a:r>
          </a:p>
        </p:txBody>
      </p:sp>
      <p:sp>
        <p:nvSpPr>
          <p:cNvPr id="3" name="Content Placeholder 2"/>
          <p:cNvSpPr>
            <a:spLocks noGrp="1"/>
          </p:cNvSpPr>
          <p:nvPr>
            <p:ph idx="1"/>
          </p:nvPr>
        </p:nvSpPr>
        <p:spPr>
          <a:xfrm>
            <a:off x="628650" y="1825625"/>
            <a:ext cx="7886700" cy="4351338"/>
          </a:xfrm>
        </p:spPr>
        <p:txBody>
          <a:bodyPr>
            <a:normAutofit/>
          </a:bodyPr>
          <a:lstStyle/>
          <a:p>
            <a:pPr>
              <a:lnSpc>
                <a:spcPct val="100000"/>
              </a:lnSpc>
            </a:pPr>
            <a:r>
              <a:rPr lang="en-US" altLang="zh-TW" dirty="0" err="1"/>
              <a:t>Visualising</a:t>
            </a:r>
            <a:r>
              <a:rPr lang="en-US" altLang="zh-TW" dirty="0"/>
              <a:t> distributions</a:t>
            </a:r>
          </a:p>
          <a:p>
            <a:pPr>
              <a:lnSpc>
                <a:spcPct val="100000"/>
              </a:lnSpc>
            </a:pPr>
            <a:r>
              <a:rPr lang="en-US" altLang="zh-TW" dirty="0" err="1">
                <a:solidFill>
                  <a:schemeClr val="accent1"/>
                </a:solidFill>
              </a:rPr>
              <a:t>visVariation.R</a:t>
            </a:r>
            <a:endParaRPr lang="en-US" altLang="zh-TW" dirty="0">
              <a:solidFill>
                <a:schemeClr val="accent1"/>
              </a:solidFill>
            </a:endParaRPr>
          </a:p>
          <a:p>
            <a:pPr marL="300038" lvl="1" indent="0">
              <a:lnSpc>
                <a:spcPct val="100000"/>
              </a:lnSpc>
              <a:buNone/>
            </a:pPr>
            <a:r>
              <a:rPr lang="en-US" altLang="zh-TW" dirty="0" err="1">
                <a:latin typeface="Courier" charset="0"/>
                <a:ea typeface="Courier" charset="0"/>
                <a:cs typeface="Courier" charset="0"/>
              </a:rPr>
              <a:t>ggplot</a:t>
            </a:r>
            <a:r>
              <a:rPr lang="en-US" altLang="zh-TW" dirty="0">
                <a:latin typeface="Courier" charset="0"/>
                <a:ea typeface="Courier" charset="0"/>
                <a:cs typeface="Courier" charset="0"/>
              </a:rPr>
              <a:t>(data = diamonds) + </a:t>
            </a:r>
            <a:r>
              <a:rPr lang="en-US" altLang="zh-TW" dirty="0" err="1">
                <a:latin typeface="Courier" charset="0"/>
                <a:ea typeface="Courier" charset="0"/>
                <a:cs typeface="Courier" charset="0"/>
              </a:rPr>
              <a:t>geom_bar</a:t>
            </a:r>
            <a:r>
              <a:rPr lang="en-US" altLang="zh-TW" dirty="0">
                <a:latin typeface="Courier" charset="0"/>
                <a:ea typeface="Courier" charset="0"/>
                <a:cs typeface="Courier" charset="0"/>
              </a:rPr>
              <a:t>(mapping = </a:t>
            </a:r>
            <a:r>
              <a:rPr lang="en-US" altLang="zh-TW" dirty="0" err="1">
                <a:latin typeface="Courier" charset="0"/>
                <a:ea typeface="Courier" charset="0"/>
                <a:cs typeface="Courier" charset="0"/>
              </a:rPr>
              <a:t>aes</a:t>
            </a:r>
            <a:r>
              <a:rPr lang="en-US" altLang="zh-TW" dirty="0">
                <a:latin typeface="Courier" charset="0"/>
                <a:ea typeface="Courier" charset="0"/>
                <a:cs typeface="Courier" charset="0"/>
              </a:rPr>
              <a:t>(x = cut))</a:t>
            </a:r>
          </a:p>
          <a:p>
            <a:pPr>
              <a:lnSpc>
                <a:spcPct val="100000"/>
              </a:lnSpc>
            </a:pPr>
            <a:r>
              <a:rPr lang="en-US" altLang="zh-TW" dirty="0"/>
              <a:t>What is the largest category?</a:t>
            </a:r>
          </a:p>
          <a:p>
            <a:pPr marL="457200" lvl="1" indent="0">
              <a:lnSpc>
                <a:spcPct val="100000"/>
              </a:lnSpc>
              <a:buNone/>
            </a:pPr>
            <a:r>
              <a:rPr lang="en-US" altLang="zh-TW" dirty="0">
                <a:latin typeface="Courier" charset="0"/>
                <a:ea typeface="Courier" charset="0"/>
                <a:cs typeface="Courier" charset="0"/>
              </a:rPr>
              <a:t>library(</a:t>
            </a:r>
            <a:r>
              <a:rPr lang="en-US" altLang="zh-TW" dirty="0" err="1">
                <a:latin typeface="Courier" charset="0"/>
                <a:ea typeface="Courier" charset="0"/>
                <a:cs typeface="Courier" charset="0"/>
              </a:rPr>
              <a:t>tidyverse</a:t>
            </a:r>
            <a:r>
              <a:rPr lang="en-US" altLang="zh-TW" dirty="0">
                <a:latin typeface="Courier" charset="0"/>
                <a:ea typeface="Courier" charset="0"/>
                <a:cs typeface="Courier" charset="0"/>
              </a:rPr>
              <a:t>)</a:t>
            </a:r>
          </a:p>
          <a:p>
            <a:pPr marL="457200" lvl="1" indent="0">
              <a:lnSpc>
                <a:spcPct val="100000"/>
              </a:lnSpc>
              <a:buNone/>
            </a:pPr>
            <a:r>
              <a:rPr lang="en-US" altLang="zh-TW" dirty="0">
                <a:latin typeface="Courier" charset="0"/>
                <a:ea typeface="Courier" charset="0"/>
                <a:cs typeface="Courier" charset="0"/>
              </a:rPr>
              <a:t>diamonds %&gt;% count(cut)</a:t>
            </a:r>
          </a:p>
        </p:txBody>
      </p:sp>
      <p:sp>
        <p:nvSpPr>
          <p:cNvPr id="5" name="文字方塊 4"/>
          <p:cNvSpPr txBox="1"/>
          <p:nvPr/>
        </p:nvSpPr>
        <p:spPr>
          <a:xfrm>
            <a:off x="8822321" y="6534384"/>
            <a:ext cx="184730" cy="276999"/>
          </a:xfrm>
          <a:prstGeom prst="rect">
            <a:avLst/>
          </a:prstGeom>
          <a:noFill/>
        </p:spPr>
        <p:txBody>
          <a:bodyPr wrap="none" rtlCol="0" anchor="t">
            <a:spAutoFit/>
          </a:bodyPr>
          <a:lstStyle/>
          <a:p>
            <a:pPr algn="r"/>
            <a:endParaRPr lang="en-US" altLang="zh-TW" sz="1200" dirty="0">
              <a:solidFill>
                <a:schemeClr val="bg1"/>
              </a:solidFill>
              <a:ea typeface="新細明體"/>
              <a:cs typeface="Calibri"/>
            </a:endParaRPr>
          </a:p>
        </p:txBody>
      </p:sp>
      <p:sp>
        <p:nvSpPr>
          <p:cNvPr id="6" name="文字方塊 5">
            <a:extLst>
              <a:ext uri="{FF2B5EF4-FFF2-40B4-BE49-F238E27FC236}">
                <a16:creationId xmlns:a16="http://schemas.microsoft.com/office/drawing/2014/main" id="{DF762FEB-DC0B-4DA3-89E4-86EDDCCFCD14}"/>
              </a:ext>
            </a:extLst>
          </p:cNvPr>
          <p:cNvSpPr txBox="1"/>
          <p:nvPr/>
        </p:nvSpPr>
        <p:spPr>
          <a:xfrm flipV="1">
            <a:off x="4314899" y="6579624"/>
            <a:ext cx="4829101"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dirty="0">
              <a:solidFill>
                <a:schemeClr val="bg1"/>
              </a:solidFill>
              <a:ea typeface="新細明體"/>
              <a:cs typeface="Calibri"/>
            </a:endParaRPr>
          </a:p>
        </p:txBody>
      </p:sp>
      <p:sp>
        <p:nvSpPr>
          <p:cNvPr id="4" name="文字方塊 5">
            <a:extLst>
              <a:ext uri="{FF2B5EF4-FFF2-40B4-BE49-F238E27FC236}">
                <a16:creationId xmlns:a16="http://schemas.microsoft.com/office/drawing/2014/main" id="{88C67411-C7ED-496D-8EB2-865EA7BAB7BC}"/>
              </a:ext>
            </a:extLst>
          </p:cNvPr>
          <p:cNvSpPr txBox="1"/>
          <p:nvPr/>
        </p:nvSpPr>
        <p:spPr>
          <a:xfrm>
            <a:off x="5294613" y="6557004"/>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824568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variable</a:t>
            </a:r>
          </a:p>
        </p:txBody>
      </p:sp>
      <p:sp>
        <p:nvSpPr>
          <p:cNvPr id="3" name="Content Placeholder 2"/>
          <p:cNvSpPr>
            <a:spLocks noGrp="1"/>
          </p:cNvSpPr>
          <p:nvPr>
            <p:ph idx="1"/>
          </p:nvPr>
        </p:nvSpPr>
        <p:spPr/>
        <p:txBody>
          <a:bodyPr>
            <a:normAutofit/>
          </a:bodyPr>
          <a:lstStyle/>
          <a:p>
            <a:pPr marL="0" indent="0">
              <a:lnSpc>
                <a:spcPct val="100000"/>
              </a:lnSpc>
              <a:buNone/>
            </a:pPr>
            <a:r>
              <a:rPr lang="en-US" altLang="zh-TW" sz="2400" dirty="0" err="1">
                <a:latin typeface="Courier" charset="0"/>
                <a:ea typeface="Courier" charset="0"/>
                <a:cs typeface="Courier" charset="0"/>
              </a:rPr>
              <a:t>ggplot</a:t>
            </a:r>
            <a:r>
              <a:rPr lang="en-US" altLang="zh-TW" sz="2400" dirty="0">
                <a:latin typeface="Courier" charset="0"/>
                <a:ea typeface="Courier" charset="0"/>
                <a:cs typeface="Courier" charset="0"/>
              </a:rPr>
              <a:t>(data = diamonds) +  </a:t>
            </a:r>
            <a:r>
              <a:rPr lang="en-US" altLang="zh-TW" sz="2400" dirty="0" err="1">
                <a:latin typeface="Courier" charset="0"/>
                <a:ea typeface="Courier" charset="0"/>
                <a:cs typeface="Courier" charset="0"/>
              </a:rPr>
              <a:t>geom_histogram</a:t>
            </a:r>
            <a:r>
              <a:rPr lang="en-US" altLang="zh-TW" sz="2400" dirty="0">
                <a:latin typeface="Courier" charset="0"/>
                <a:ea typeface="Courier" charset="0"/>
                <a:cs typeface="Courier" charset="0"/>
              </a:rPr>
              <a:t>(mapping = </a:t>
            </a:r>
            <a:r>
              <a:rPr lang="en-US" altLang="zh-TW" sz="2400" dirty="0" err="1">
                <a:latin typeface="Courier" charset="0"/>
                <a:ea typeface="Courier" charset="0"/>
                <a:cs typeface="Courier" charset="0"/>
              </a:rPr>
              <a:t>aes</a:t>
            </a:r>
            <a:r>
              <a:rPr lang="en-US" altLang="zh-TW" sz="2400" dirty="0">
                <a:latin typeface="Courier" charset="0"/>
                <a:ea typeface="Courier" charset="0"/>
                <a:cs typeface="Courier" charset="0"/>
              </a:rPr>
              <a:t>(x = carat), </a:t>
            </a:r>
            <a:r>
              <a:rPr lang="en-US" altLang="zh-TW" sz="2400" dirty="0" err="1">
                <a:latin typeface="Courier" charset="0"/>
                <a:ea typeface="Courier" charset="0"/>
                <a:cs typeface="Courier" charset="0"/>
              </a:rPr>
              <a:t>binwidth</a:t>
            </a:r>
            <a:r>
              <a:rPr lang="en-US" altLang="zh-TW" sz="2400" dirty="0">
                <a:latin typeface="Courier" charset="0"/>
                <a:ea typeface="Courier" charset="0"/>
                <a:cs typeface="Courier" charset="0"/>
              </a:rPr>
              <a:t> = 0.5)</a:t>
            </a:r>
          </a:p>
          <a:p>
            <a:pPr marL="0" indent="0">
              <a:lnSpc>
                <a:spcPct val="100000"/>
              </a:lnSpc>
              <a:buNone/>
            </a:pPr>
            <a:r>
              <a:rPr lang="en-US" altLang="zh-TW" sz="2400" dirty="0">
                <a:latin typeface="Courier" charset="0"/>
                <a:ea typeface="Courier" charset="0"/>
                <a:cs typeface="Courier" charset="0"/>
              </a:rPr>
              <a:t>diamonds %&gt;% count(</a:t>
            </a:r>
            <a:r>
              <a:rPr lang="en-US" altLang="zh-TW" sz="2400" dirty="0" err="1">
                <a:latin typeface="Courier" charset="0"/>
                <a:ea typeface="Courier" charset="0"/>
                <a:cs typeface="Courier" charset="0"/>
              </a:rPr>
              <a:t>cut_width</a:t>
            </a:r>
            <a:r>
              <a:rPr lang="en-US" altLang="zh-TW" sz="2400" dirty="0">
                <a:latin typeface="Courier" charset="0"/>
                <a:ea typeface="Courier" charset="0"/>
                <a:cs typeface="Courier" charset="0"/>
              </a:rPr>
              <a:t>(carat, 0.5))</a:t>
            </a:r>
            <a:endParaRPr lang="de-DE" altLang="zh-TW" sz="2400" dirty="0">
              <a:latin typeface="Courier" charset="0"/>
              <a:ea typeface="Courier" charset="0"/>
              <a:cs typeface="Courier" charset="0"/>
            </a:endParaRPr>
          </a:p>
        </p:txBody>
      </p:sp>
      <p:sp>
        <p:nvSpPr>
          <p:cNvPr id="6" name="文字方塊 5"/>
          <p:cNvSpPr txBox="1"/>
          <p:nvPr/>
        </p:nvSpPr>
        <p:spPr>
          <a:xfrm>
            <a:off x="8832855" y="6544919"/>
            <a:ext cx="184730" cy="276999"/>
          </a:xfrm>
          <a:prstGeom prst="rect">
            <a:avLst/>
          </a:prstGeom>
          <a:noFill/>
        </p:spPr>
        <p:txBody>
          <a:bodyPr wrap="none" rtlCol="0" anchor="t">
            <a:spAutoFit/>
          </a:bodyPr>
          <a:lstStyle/>
          <a:p>
            <a:pPr algn="r"/>
            <a:endParaRPr lang="en-US" altLang="zh-TW" sz="1200" dirty="0">
              <a:solidFill>
                <a:schemeClr val="bg1"/>
              </a:solidFill>
              <a:ea typeface="新細明體"/>
              <a:cs typeface="Calibri"/>
            </a:endParaRPr>
          </a:p>
        </p:txBody>
      </p:sp>
      <p:sp>
        <p:nvSpPr>
          <p:cNvPr id="4" name="文字方塊 5">
            <a:extLst>
              <a:ext uri="{FF2B5EF4-FFF2-40B4-BE49-F238E27FC236}">
                <a16:creationId xmlns:a16="http://schemas.microsoft.com/office/drawing/2014/main" id="{CAFC193C-0783-47C8-B826-568082DBD851}"/>
              </a:ext>
            </a:extLst>
          </p:cNvPr>
          <p:cNvSpPr txBox="1"/>
          <p:nvPr/>
        </p:nvSpPr>
        <p:spPr>
          <a:xfrm>
            <a:off x="8727509" y="6513315"/>
            <a:ext cx="184730" cy="276999"/>
          </a:xfrm>
          <a:prstGeom prst="rect">
            <a:avLst/>
          </a:prstGeom>
          <a:noFill/>
        </p:spPr>
        <p:txBody>
          <a:bodyPr wrap="none" rtlCol="0" anchor="t">
            <a:spAutoFit/>
          </a:bodyPr>
          <a:lstStyle/>
          <a:p>
            <a:pPr algn="r"/>
            <a:endParaRPr lang="en-US" sz="1200" dirty="0">
              <a:solidFill>
                <a:schemeClr val="bg1"/>
              </a:solidFill>
              <a:ea typeface="新細明體"/>
              <a:cs typeface="Calibri"/>
            </a:endParaRPr>
          </a:p>
        </p:txBody>
      </p:sp>
      <p:sp>
        <p:nvSpPr>
          <p:cNvPr id="9" name="文字方塊 5">
            <a:extLst>
              <a:ext uri="{FF2B5EF4-FFF2-40B4-BE49-F238E27FC236}">
                <a16:creationId xmlns:a16="http://schemas.microsoft.com/office/drawing/2014/main" id="{DF762FEB-DC0B-4DA3-89E4-86EDDCCFCD14}"/>
              </a:ext>
            </a:extLst>
          </p:cNvPr>
          <p:cNvSpPr txBox="1"/>
          <p:nvPr/>
        </p:nvSpPr>
        <p:spPr>
          <a:xfrm rot="10800000" flipV="1">
            <a:off x="4301876" y="6575063"/>
            <a:ext cx="4829101"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
        <p:nvSpPr>
          <p:cNvPr id="10" name="文字方塊 5">
            <a:extLst>
              <a:ext uri="{FF2B5EF4-FFF2-40B4-BE49-F238E27FC236}">
                <a16:creationId xmlns:a16="http://schemas.microsoft.com/office/drawing/2014/main" id="{DF762FEB-DC0B-4DA3-89E4-86EDDCCFCD14}"/>
              </a:ext>
            </a:extLst>
          </p:cNvPr>
          <p:cNvSpPr txBox="1"/>
          <p:nvPr/>
        </p:nvSpPr>
        <p:spPr>
          <a:xfrm flipV="1">
            <a:off x="9293474" y="12218570"/>
            <a:ext cx="4829101"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a:solidFill>
                <a:schemeClr val="bg1"/>
              </a:solidFill>
              <a:ea typeface="新細明體"/>
              <a:cs typeface="Calibri"/>
            </a:endParaRPr>
          </a:p>
        </p:txBody>
      </p:sp>
    </p:spTree>
    <p:extLst>
      <p:ext uri="{BB962C8B-B14F-4D97-AF65-F5344CB8AC3E}">
        <p14:creationId xmlns:p14="http://schemas.microsoft.com/office/powerpoint/2010/main" val="1694285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Overlay multiple histograms in the same plot</a:t>
            </a:r>
            <a:endParaRPr kumimoji="1" lang="zh-TW" altLang="en-US" dirty="0"/>
          </a:p>
        </p:txBody>
      </p:sp>
      <p:sp>
        <p:nvSpPr>
          <p:cNvPr id="3" name="內容版面配置區 2"/>
          <p:cNvSpPr>
            <a:spLocks noGrp="1"/>
          </p:cNvSpPr>
          <p:nvPr>
            <p:ph idx="1"/>
          </p:nvPr>
        </p:nvSpPr>
        <p:spPr/>
        <p:txBody>
          <a:bodyPr>
            <a:normAutofit/>
          </a:bodyPr>
          <a:lstStyle/>
          <a:p>
            <a:pPr marL="0" indent="0">
              <a:lnSpc>
                <a:spcPct val="100000"/>
              </a:lnSpc>
              <a:buNone/>
            </a:pPr>
            <a:r>
              <a:rPr lang="en-US" altLang="zh-TW" sz="2400" dirty="0">
                <a:latin typeface="Courier" charset="0"/>
                <a:ea typeface="Courier" charset="0"/>
                <a:cs typeface="Courier" charset="0"/>
              </a:rPr>
              <a:t>smaller &lt;- diamonds %&gt;% filter(carat &lt; 3)</a:t>
            </a:r>
          </a:p>
          <a:p>
            <a:pPr marL="0" indent="0">
              <a:lnSpc>
                <a:spcPct val="100000"/>
              </a:lnSpc>
              <a:buNone/>
            </a:pPr>
            <a:r>
              <a:rPr lang="en-US" altLang="zh-TW" sz="2400" dirty="0" err="1">
                <a:latin typeface="Courier" charset="0"/>
                <a:ea typeface="Courier" charset="0"/>
                <a:cs typeface="Courier" charset="0"/>
              </a:rPr>
              <a:t>ggplot</a:t>
            </a:r>
            <a:r>
              <a:rPr lang="en-US" altLang="zh-TW" sz="2400" dirty="0">
                <a:latin typeface="Courier" charset="0"/>
                <a:ea typeface="Courier" charset="0"/>
                <a:cs typeface="Courier" charset="0"/>
              </a:rPr>
              <a:t>(data = smaller, mapping = </a:t>
            </a:r>
            <a:r>
              <a:rPr lang="en-US" altLang="zh-TW" sz="2400" dirty="0" err="1">
                <a:latin typeface="Courier" charset="0"/>
                <a:ea typeface="Courier" charset="0"/>
                <a:cs typeface="Courier" charset="0"/>
              </a:rPr>
              <a:t>aes</a:t>
            </a:r>
            <a:r>
              <a:rPr lang="en-US" altLang="zh-TW" sz="2400" dirty="0">
                <a:latin typeface="Courier" charset="0"/>
                <a:ea typeface="Courier" charset="0"/>
                <a:cs typeface="Courier" charset="0"/>
              </a:rPr>
              <a:t>(x = carat, </a:t>
            </a:r>
            <a:r>
              <a:rPr lang="en-US" altLang="zh-TW" sz="2400" dirty="0" err="1">
                <a:latin typeface="Courier" charset="0"/>
                <a:ea typeface="Courier" charset="0"/>
                <a:cs typeface="Courier" charset="0"/>
              </a:rPr>
              <a:t>colour</a:t>
            </a:r>
            <a:r>
              <a:rPr lang="en-US" altLang="zh-TW" sz="2400" dirty="0">
                <a:latin typeface="Courier" charset="0"/>
                <a:ea typeface="Courier" charset="0"/>
                <a:cs typeface="Courier" charset="0"/>
              </a:rPr>
              <a:t> = cut)) + </a:t>
            </a:r>
            <a:r>
              <a:rPr lang="en-US" altLang="zh-TW" sz="2400" dirty="0" err="1">
                <a:latin typeface="Courier" charset="0"/>
                <a:ea typeface="Courier" charset="0"/>
                <a:cs typeface="Courier" charset="0"/>
              </a:rPr>
              <a:t>geom_freqpoly</a:t>
            </a:r>
            <a:r>
              <a:rPr lang="en-US" altLang="zh-TW" sz="2400" dirty="0">
                <a:latin typeface="Courier" charset="0"/>
                <a:ea typeface="Courier" charset="0"/>
                <a:cs typeface="Courier" charset="0"/>
              </a:rPr>
              <a:t>(</a:t>
            </a:r>
            <a:r>
              <a:rPr lang="en-US" altLang="zh-TW" sz="2400" dirty="0" err="1">
                <a:latin typeface="Courier" charset="0"/>
                <a:ea typeface="Courier" charset="0"/>
                <a:cs typeface="Courier" charset="0"/>
              </a:rPr>
              <a:t>binwidth</a:t>
            </a:r>
            <a:r>
              <a:rPr lang="en-US" altLang="zh-TW" sz="2400" dirty="0">
                <a:latin typeface="Courier" charset="0"/>
                <a:ea typeface="Courier" charset="0"/>
                <a:cs typeface="Courier" charset="0"/>
              </a:rPr>
              <a:t> = 0.1)</a:t>
            </a:r>
            <a:endParaRPr kumimoji="1" lang="zh-TW" altLang="en-US" sz="2400" dirty="0">
              <a:latin typeface="Courier" charset="0"/>
              <a:ea typeface="Courier" charset="0"/>
              <a:cs typeface="Courier" charset="0"/>
            </a:endParaRPr>
          </a:p>
        </p:txBody>
      </p:sp>
      <p:sp>
        <p:nvSpPr>
          <p:cNvPr id="6" name="文字方塊 5"/>
          <p:cNvSpPr txBox="1"/>
          <p:nvPr/>
        </p:nvSpPr>
        <p:spPr>
          <a:xfrm>
            <a:off x="8759113" y="6544919"/>
            <a:ext cx="184730" cy="276999"/>
          </a:xfrm>
          <a:prstGeom prst="rect">
            <a:avLst/>
          </a:prstGeom>
          <a:noFill/>
        </p:spPr>
        <p:txBody>
          <a:bodyPr wrap="none" rtlCol="0" anchor="t">
            <a:spAutoFit/>
          </a:bodyPr>
          <a:lstStyle/>
          <a:p>
            <a:pPr algn="r"/>
            <a:endParaRPr lang="en-US" altLang="zh-TW" sz="1200" dirty="0">
              <a:solidFill>
                <a:schemeClr val="bg1"/>
              </a:solidFill>
              <a:ea typeface="新細明體"/>
              <a:cs typeface="Calibri"/>
            </a:endParaRPr>
          </a:p>
        </p:txBody>
      </p:sp>
      <p:sp>
        <p:nvSpPr>
          <p:cNvPr id="4" name="文字方塊 5">
            <a:extLst>
              <a:ext uri="{FF2B5EF4-FFF2-40B4-BE49-F238E27FC236}">
                <a16:creationId xmlns:a16="http://schemas.microsoft.com/office/drawing/2014/main" id="{2701CEA8-8248-4FA5-9487-F8020E12DC8F}"/>
              </a:ext>
            </a:extLst>
          </p:cNvPr>
          <p:cNvSpPr txBox="1"/>
          <p:nvPr/>
        </p:nvSpPr>
        <p:spPr>
          <a:xfrm>
            <a:off x="5294613" y="6578960"/>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3251411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Unusual values</a:t>
            </a:r>
          </a:p>
        </p:txBody>
      </p:sp>
      <p:sp>
        <p:nvSpPr>
          <p:cNvPr id="3" name="內容版面配置區 2"/>
          <p:cNvSpPr>
            <a:spLocks noGrp="1"/>
          </p:cNvSpPr>
          <p:nvPr>
            <p:ph idx="1"/>
          </p:nvPr>
        </p:nvSpPr>
        <p:spPr/>
        <p:txBody>
          <a:bodyPr>
            <a:normAutofit/>
          </a:bodyPr>
          <a:lstStyle/>
          <a:p>
            <a:pPr>
              <a:lnSpc>
                <a:spcPct val="100000"/>
              </a:lnSpc>
            </a:pPr>
            <a:r>
              <a:rPr kumimoji="1" lang="en-US" altLang="zh-TW" sz="2800" dirty="0" err="1">
                <a:solidFill>
                  <a:schemeClr val="accent1"/>
                </a:solidFill>
              </a:rPr>
              <a:t>unusual.R</a:t>
            </a:r>
            <a:endParaRPr kumimoji="1" lang="en-US" altLang="zh-TW" sz="2800" dirty="0">
              <a:solidFill>
                <a:schemeClr val="accent1"/>
              </a:solidFill>
            </a:endParaRPr>
          </a:p>
          <a:p>
            <a:pPr marL="300038" lvl="1" indent="0">
              <a:lnSpc>
                <a:spcPct val="100000"/>
              </a:lnSpc>
              <a:buNone/>
            </a:pPr>
            <a:r>
              <a:rPr kumimoji="1" lang="en-US" altLang="zh-TW" sz="2400" dirty="0" err="1">
                <a:latin typeface="Courier" charset="0"/>
                <a:ea typeface="Courier" charset="0"/>
                <a:cs typeface="Courier" charset="0"/>
              </a:rPr>
              <a:t>ggplot</a:t>
            </a:r>
            <a:r>
              <a:rPr kumimoji="1" lang="en-US" altLang="zh-TW" sz="2400" dirty="0">
                <a:latin typeface="Courier" charset="0"/>
                <a:ea typeface="Courier" charset="0"/>
                <a:cs typeface="Courier" charset="0"/>
              </a:rPr>
              <a:t>(diamonds) +   </a:t>
            </a:r>
            <a:r>
              <a:rPr kumimoji="1" lang="en-US" altLang="zh-TW" sz="2400" dirty="0" err="1">
                <a:latin typeface="Courier" charset="0"/>
                <a:ea typeface="Courier" charset="0"/>
                <a:cs typeface="Courier" charset="0"/>
              </a:rPr>
              <a:t>geom_histogram</a:t>
            </a:r>
            <a:r>
              <a:rPr kumimoji="1" lang="en-US" altLang="zh-TW" sz="2400" dirty="0">
                <a:latin typeface="Courier" charset="0"/>
                <a:ea typeface="Courier" charset="0"/>
                <a:cs typeface="Courier" charset="0"/>
              </a:rPr>
              <a:t>(mapping = </a:t>
            </a:r>
            <a:r>
              <a:rPr kumimoji="1" lang="en-US" altLang="zh-TW" sz="2400" dirty="0" err="1">
                <a:latin typeface="Courier" charset="0"/>
                <a:ea typeface="Courier" charset="0"/>
                <a:cs typeface="Courier" charset="0"/>
              </a:rPr>
              <a:t>aes</a:t>
            </a:r>
            <a:r>
              <a:rPr kumimoji="1" lang="en-US" altLang="zh-TW" sz="2400" dirty="0">
                <a:latin typeface="Courier" charset="0"/>
                <a:ea typeface="Courier" charset="0"/>
                <a:cs typeface="Courier" charset="0"/>
              </a:rPr>
              <a:t>(x = y), </a:t>
            </a:r>
            <a:r>
              <a:rPr kumimoji="1" lang="en-US" altLang="zh-TW" sz="2400" dirty="0" err="1">
                <a:latin typeface="Courier" charset="0"/>
                <a:ea typeface="Courier" charset="0"/>
                <a:cs typeface="Courier" charset="0"/>
              </a:rPr>
              <a:t>binwidth</a:t>
            </a:r>
            <a:r>
              <a:rPr kumimoji="1" lang="en-US" altLang="zh-TW" sz="2400" dirty="0">
                <a:latin typeface="Courier" charset="0"/>
                <a:ea typeface="Courier" charset="0"/>
                <a:cs typeface="Courier" charset="0"/>
              </a:rPr>
              <a:t> = 0.5)</a:t>
            </a:r>
          </a:p>
          <a:p>
            <a:pPr lvl="1">
              <a:lnSpc>
                <a:spcPct val="100000"/>
              </a:lnSpc>
            </a:pPr>
            <a:r>
              <a:rPr kumimoji="1" lang="en-US" altLang="zh-TW" sz="2400" dirty="0"/>
              <a:t>Any </a:t>
            </a:r>
            <a:r>
              <a:rPr lang="en-US" altLang="zh-TW" sz="2400" dirty="0"/>
              <a:t>outlier</a:t>
            </a:r>
            <a:r>
              <a:rPr kumimoji="1" lang="en-US" altLang="zh-TW" sz="2400" dirty="0"/>
              <a:t>?</a:t>
            </a:r>
          </a:p>
        </p:txBody>
      </p:sp>
      <p:sp>
        <p:nvSpPr>
          <p:cNvPr id="7" name="文字方塊 6"/>
          <p:cNvSpPr txBox="1"/>
          <p:nvPr/>
        </p:nvSpPr>
        <p:spPr>
          <a:xfrm>
            <a:off x="8790717" y="6544919"/>
            <a:ext cx="184730" cy="276999"/>
          </a:xfrm>
          <a:prstGeom prst="rect">
            <a:avLst/>
          </a:prstGeom>
          <a:noFill/>
        </p:spPr>
        <p:txBody>
          <a:bodyPr wrap="none" rtlCol="0" anchor="t">
            <a:spAutoFit/>
          </a:bodyPr>
          <a:lstStyle/>
          <a:p>
            <a:pPr algn="r"/>
            <a:endParaRPr lang="en-US" altLang="zh-TW" sz="1200" dirty="0">
              <a:solidFill>
                <a:schemeClr val="bg1"/>
              </a:solidFill>
              <a:ea typeface="新細明體"/>
              <a:cs typeface="Calibri"/>
            </a:endParaRPr>
          </a:p>
        </p:txBody>
      </p:sp>
      <p:sp>
        <p:nvSpPr>
          <p:cNvPr id="4" name="文字方塊 5">
            <a:extLst>
              <a:ext uri="{FF2B5EF4-FFF2-40B4-BE49-F238E27FC236}">
                <a16:creationId xmlns:a16="http://schemas.microsoft.com/office/drawing/2014/main" id="{940986F9-CC78-47E4-99D6-35F5737AAF4C}"/>
              </a:ext>
            </a:extLst>
          </p:cNvPr>
          <p:cNvSpPr txBox="1"/>
          <p:nvPr/>
        </p:nvSpPr>
        <p:spPr>
          <a:xfrm>
            <a:off x="5294613" y="6578196"/>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744596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kumimoji="1" lang="en-US" altLang="zh-TW" dirty="0"/>
              <a:t>Recap for the last week</a:t>
            </a:r>
            <a:endParaRPr kumimoji="1" lang="zh-TW" altLang="en-US" dirty="0"/>
          </a:p>
        </p:txBody>
      </p:sp>
      <p:sp>
        <p:nvSpPr>
          <p:cNvPr id="4" name="副標題 3">
            <a:extLst>
              <a:ext uri="{FF2B5EF4-FFF2-40B4-BE49-F238E27FC236}">
                <a16:creationId xmlns:a16="http://schemas.microsoft.com/office/drawing/2014/main" id="{0E593BB6-A676-C242-BD2D-0EA76AECB72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83376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Unusual values</a:t>
            </a:r>
          </a:p>
        </p:txBody>
      </p:sp>
      <p:sp>
        <p:nvSpPr>
          <p:cNvPr id="3" name="內容版面配置區 2"/>
          <p:cNvSpPr>
            <a:spLocks noGrp="1"/>
          </p:cNvSpPr>
          <p:nvPr>
            <p:ph idx="1"/>
          </p:nvPr>
        </p:nvSpPr>
        <p:spPr/>
        <p:txBody>
          <a:bodyPr>
            <a:normAutofit/>
          </a:bodyPr>
          <a:lstStyle/>
          <a:p>
            <a:pPr>
              <a:lnSpc>
                <a:spcPct val="100000"/>
              </a:lnSpc>
            </a:pPr>
            <a:r>
              <a:rPr kumimoji="1" lang="en-US" altLang="zh-TW" sz="2400" dirty="0" err="1">
                <a:solidFill>
                  <a:schemeClr val="accent1"/>
                </a:solidFill>
              </a:rPr>
              <a:t>unusual.R</a:t>
            </a:r>
            <a:endParaRPr kumimoji="1" lang="en-US" altLang="zh-TW" sz="2400" dirty="0">
              <a:solidFill>
                <a:schemeClr val="accent1"/>
              </a:solidFill>
            </a:endParaRPr>
          </a:p>
          <a:p>
            <a:pPr marL="300038" lvl="1" indent="0">
              <a:lnSpc>
                <a:spcPct val="100000"/>
              </a:lnSpc>
              <a:buNone/>
            </a:pPr>
            <a:r>
              <a:rPr kumimoji="1" lang="en-US" altLang="zh-TW" sz="2000" dirty="0" err="1">
                <a:latin typeface="Courier" charset="0"/>
                <a:ea typeface="Courier" charset="0"/>
                <a:cs typeface="Courier" charset="0"/>
              </a:rPr>
              <a:t>ggplot</a:t>
            </a:r>
            <a:r>
              <a:rPr kumimoji="1" lang="en-US" altLang="zh-TW" sz="2000" dirty="0">
                <a:latin typeface="Courier" charset="0"/>
                <a:ea typeface="Courier" charset="0"/>
                <a:cs typeface="Courier" charset="0"/>
              </a:rPr>
              <a:t>(diamonds) + </a:t>
            </a:r>
            <a:r>
              <a:rPr kumimoji="1" lang="en-US" altLang="zh-TW" sz="2000" dirty="0" err="1">
                <a:latin typeface="Courier" charset="0"/>
                <a:ea typeface="Courier" charset="0"/>
                <a:cs typeface="Courier" charset="0"/>
              </a:rPr>
              <a:t>geom_histogram</a:t>
            </a:r>
            <a:r>
              <a:rPr kumimoji="1" lang="en-US" altLang="zh-TW" sz="2000" dirty="0">
                <a:latin typeface="Courier" charset="0"/>
                <a:ea typeface="Courier" charset="0"/>
                <a:cs typeface="Courier" charset="0"/>
              </a:rPr>
              <a:t>(mapping = </a:t>
            </a:r>
            <a:r>
              <a:rPr kumimoji="1" lang="en-US" altLang="zh-TW" sz="2000" dirty="0" err="1">
                <a:latin typeface="Courier" charset="0"/>
                <a:ea typeface="Courier" charset="0"/>
                <a:cs typeface="Courier" charset="0"/>
              </a:rPr>
              <a:t>aes</a:t>
            </a:r>
            <a:r>
              <a:rPr kumimoji="1" lang="en-US" altLang="zh-TW" sz="2000" dirty="0">
                <a:latin typeface="Courier" charset="0"/>
                <a:ea typeface="Courier" charset="0"/>
                <a:cs typeface="Courier" charset="0"/>
              </a:rPr>
              <a:t>(x = y), </a:t>
            </a:r>
            <a:r>
              <a:rPr kumimoji="1" lang="en-US" altLang="zh-TW" sz="2000" dirty="0" err="1">
                <a:latin typeface="Courier" charset="0"/>
                <a:ea typeface="Courier" charset="0"/>
                <a:cs typeface="Courier" charset="0"/>
              </a:rPr>
              <a:t>binwidth</a:t>
            </a:r>
            <a:r>
              <a:rPr kumimoji="1" lang="en-US" altLang="zh-TW" sz="2000" dirty="0">
                <a:latin typeface="Courier" charset="0"/>
                <a:ea typeface="Courier" charset="0"/>
                <a:cs typeface="Courier" charset="0"/>
              </a:rPr>
              <a:t> = 0.5) +  </a:t>
            </a:r>
            <a:r>
              <a:rPr kumimoji="1" lang="en-US" altLang="zh-TW" sz="2000" dirty="0" err="1">
                <a:latin typeface="Courier" charset="0"/>
                <a:ea typeface="Courier" charset="0"/>
                <a:cs typeface="Courier" charset="0"/>
              </a:rPr>
              <a:t>coord_cartesian</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ylim</a:t>
            </a:r>
            <a:r>
              <a:rPr kumimoji="1" lang="en-US" altLang="zh-TW" sz="2000" dirty="0">
                <a:latin typeface="Courier" charset="0"/>
                <a:ea typeface="Courier" charset="0"/>
                <a:cs typeface="Courier" charset="0"/>
              </a:rPr>
              <a:t> = c(0, 50))</a:t>
            </a:r>
          </a:p>
          <a:p>
            <a:pPr marL="300038" lvl="1" indent="0">
              <a:lnSpc>
                <a:spcPct val="100000"/>
              </a:lnSpc>
              <a:buNone/>
            </a:pPr>
            <a:r>
              <a:rPr kumimoji="1" lang="en-US" altLang="zh-TW" sz="2000" dirty="0">
                <a:latin typeface="Courier" charset="0"/>
                <a:ea typeface="Courier" charset="0"/>
                <a:cs typeface="Courier" charset="0"/>
              </a:rPr>
              <a:t>unusual &lt;- diamonds %&gt;% filter(y &lt; 3 | y &gt; 20) %&gt;% arrange(y)</a:t>
            </a:r>
          </a:p>
          <a:p>
            <a:pPr marL="300038" lvl="1" indent="0">
              <a:lnSpc>
                <a:spcPct val="100000"/>
              </a:lnSpc>
              <a:buNone/>
            </a:pPr>
            <a:r>
              <a:rPr kumimoji="1" lang="en-US" altLang="zh-TW" sz="2000" dirty="0">
                <a:latin typeface="Courier" charset="0"/>
                <a:ea typeface="Courier" charset="0"/>
                <a:cs typeface="Courier" charset="0"/>
              </a:rPr>
              <a:t>unusual</a:t>
            </a:r>
            <a:endParaRPr kumimoji="1" lang="zh-TW" altLang="en-US" sz="2000" dirty="0">
              <a:latin typeface="Courier" charset="0"/>
              <a:ea typeface="Courier" charset="0"/>
              <a:cs typeface="Courier" charset="0"/>
            </a:endParaRPr>
          </a:p>
        </p:txBody>
      </p:sp>
      <p:sp>
        <p:nvSpPr>
          <p:cNvPr id="7" name="文字方塊 6"/>
          <p:cNvSpPr txBox="1"/>
          <p:nvPr/>
        </p:nvSpPr>
        <p:spPr>
          <a:xfrm>
            <a:off x="8790717" y="6544919"/>
            <a:ext cx="184730" cy="276999"/>
          </a:xfrm>
          <a:prstGeom prst="rect">
            <a:avLst/>
          </a:prstGeom>
          <a:noFill/>
        </p:spPr>
        <p:txBody>
          <a:bodyPr wrap="none" rtlCol="0" anchor="t">
            <a:spAutoFit/>
          </a:bodyPr>
          <a:lstStyle/>
          <a:p>
            <a:pPr algn="r"/>
            <a:endParaRPr lang="en-US" altLang="zh-TW" sz="1200" dirty="0">
              <a:solidFill>
                <a:schemeClr val="bg1"/>
              </a:solidFill>
              <a:ea typeface="新細明體"/>
              <a:cs typeface="Calibri"/>
            </a:endParaRPr>
          </a:p>
        </p:txBody>
      </p:sp>
      <p:sp>
        <p:nvSpPr>
          <p:cNvPr id="4" name="文字方塊 5">
            <a:extLst>
              <a:ext uri="{FF2B5EF4-FFF2-40B4-BE49-F238E27FC236}">
                <a16:creationId xmlns:a16="http://schemas.microsoft.com/office/drawing/2014/main" id="{EB1083A8-366C-44CF-A514-B34DC83EE52D}"/>
              </a:ext>
            </a:extLst>
          </p:cNvPr>
          <p:cNvSpPr txBox="1"/>
          <p:nvPr/>
        </p:nvSpPr>
        <p:spPr>
          <a:xfrm>
            <a:off x="5294613" y="6581001"/>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3802393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Handle unusual values </a:t>
            </a:r>
            <a:endParaRPr kumimoji="1" lang="zh-TW" altLang="en-US" dirty="0"/>
          </a:p>
        </p:txBody>
      </p:sp>
      <p:sp>
        <p:nvSpPr>
          <p:cNvPr id="5" name="內容版面配置區 4"/>
          <p:cNvSpPr>
            <a:spLocks noGrp="1"/>
          </p:cNvSpPr>
          <p:nvPr>
            <p:ph idx="1"/>
          </p:nvPr>
        </p:nvSpPr>
        <p:spPr/>
        <p:txBody>
          <a:bodyPr>
            <a:normAutofit/>
          </a:bodyPr>
          <a:lstStyle/>
          <a:p>
            <a:pPr marL="457200" indent="-457200" defTabSz="914400">
              <a:lnSpc>
                <a:spcPct val="150000"/>
              </a:lnSpc>
              <a:spcBef>
                <a:spcPts val="0"/>
              </a:spcBef>
              <a:buFont typeface="+mj-lt"/>
              <a:buAutoNum type="arabicPeriod"/>
            </a:pPr>
            <a:r>
              <a:rPr lang="en-US" altLang="zh-TW" sz="2400" dirty="0">
                <a:latin typeface="+mn-lt"/>
              </a:rPr>
              <a:t>drop them</a:t>
            </a:r>
          </a:p>
          <a:p>
            <a:pPr marL="300038" lvl="1" indent="0" defTabSz="914400">
              <a:lnSpc>
                <a:spcPct val="150000"/>
              </a:lnSpc>
              <a:spcBef>
                <a:spcPts val="0"/>
              </a:spcBef>
              <a:buNone/>
            </a:pPr>
            <a:r>
              <a:rPr lang="en-US" altLang="zh-TW" dirty="0">
                <a:solidFill>
                  <a:schemeClr val="tx1">
                    <a:lumMod val="75000"/>
                    <a:lumOff val="25000"/>
                  </a:schemeClr>
                </a:solidFill>
                <a:latin typeface="Courier" charset="0"/>
                <a:ea typeface="Courier" charset="0"/>
                <a:cs typeface="Courier" charset="0"/>
              </a:rPr>
              <a:t>diamonds2 &lt;- diamonds %&gt;% filter(between(y, 3, 20))</a:t>
            </a:r>
            <a:endParaRPr lang="en-US" altLang="zh-TW" sz="2800" dirty="0">
              <a:solidFill>
                <a:schemeClr val="tx1">
                  <a:lumMod val="75000"/>
                  <a:lumOff val="25000"/>
                </a:schemeClr>
              </a:solidFill>
            </a:endParaRPr>
          </a:p>
          <a:p>
            <a:pPr marL="457200" lvl="0" indent="-457200" defTabSz="914400">
              <a:lnSpc>
                <a:spcPct val="150000"/>
              </a:lnSpc>
              <a:spcBef>
                <a:spcPts val="0"/>
              </a:spcBef>
              <a:buFont typeface="+mj-lt"/>
              <a:buAutoNum type="arabicPeriod"/>
            </a:pPr>
            <a:r>
              <a:rPr lang="en-US" altLang="zh-TW" sz="2400" dirty="0">
                <a:latin typeface="+mn-lt"/>
              </a:rPr>
              <a:t>mutate, what is advantage?</a:t>
            </a:r>
            <a:endParaRPr lang="en-US" altLang="zh-TW" sz="2400" dirty="0">
              <a:latin typeface="+mn-lt"/>
              <a:ea typeface="Courier" charset="0"/>
              <a:cs typeface="Courier" charset="0"/>
            </a:endParaRPr>
          </a:p>
          <a:p>
            <a:pPr marL="300038" lvl="1" indent="0" defTabSz="914400">
              <a:lnSpc>
                <a:spcPct val="150000"/>
              </a:lnSpc>
              <a:spcBef>
                <a:spcPts val="0"/>
              </a:spcBef>
              <a:buNone/>
            </a:pPr>
            <a:r>
              <a:rPr lang="en-US" altLang="zh-TW" sz="1600" dirty="0">
                <a:solidFill>
                  <a:schemeClr val="tx1">
                    <a:lumMod val="75000"/>
                    <a:lumOff val="25000"/>
                  </a:schemeClr>
                </a:solidFill>
                <a:latin typeface="Courier" charset="0"/>
                <a:ea typeface="Courier" charset="0"/>
                <a:cs typeface="Courier" charset="0"/>
              </a:rPr>
              <a:t>diamonds2 &lt;- diamonds %&gt;% mutate(y = </a:t>
            </a:r>
            <a:r>
              <a:rPr lang="en-US" altLang="zh-TW" sz="1600" dirty="0" err="1">
                <a:solidFill>
                  <a:schemeClr val="tx1">
                    <a:lumMod val="75000"/>
                    <a:lumOff val="25000"/>
                  </a:schemeClr>
                </a:solidFill>
                <a:latin typeface="Courier" charset="0"/>
                <a:ea typeface="Courier" charset="0"/>
                <a:cs typeface="Courier" charset="0"/>
              </a:rPr>
              <a:t>ifelse</a:t>
            </a:r>
            <a:r>
              <a:rPr lang="en-US" altLang="zh-TW" sz="1600" dirty="0">
                <a:solidFill>
                  <a:schemeClr val="tx1">
                    <a:lumMod val="75000"/>
                    <a:lumOff val="25000"/>
                  </a:schemeClr>
                </a:solidFill>
                <a:latin typeface="Courier" charset="0"/>
                <a:ea typeface="Courier" charset="0"/>
                <a:cs typeface="Courier" charset="0"/>
              </a:rPr>
              <a:t>(y &lt; 3 | y &gt; 20, NA, y))</a:t>
            </a:r>
          </a:p>
          <a:p>
            <a:pPr marL="300038" lvl="1" indent="0" defTabSz="914400">
              <a:lnSpc>
                <a:spcPct val="150000"/>
              </a:lnSpc>
              <a:spcBef>
                <a:spcPts val="0"/>
              </a:spcBef>
              <a:buNone/>
            </a:pPr>
            <a:r>
              <a:rPr lang="en-US" altLang="zh-TW" sz="1600" dirty="0" err="1">
                <a:solidFill>
                  <a:schemeClr val="tx1">
                    <a:lumMod val="75000"/>
                    <a:lumOff val="25000"/>
                  </a:schemeClr>
                </a:solidFill>
                <a:latin typeface="Courier" charset="0"/>
                <a:ea typeface="Courier" charset="0"/>
                <a:cs typeface="Courier" charset="0"/>
              </a:rPr>
              <a:t>ggplot</a:t>
            </a:r>
            <a:r>
              <a:rPr lang="en-US" altLang="zh-TW" sz="1600" dirty="0">
                <a:solidFill>
                  <a:schemeClr val="tx1">
                    <a:lumMod val="75000"/>
                    <a:lumOff val="25000"/>
                  </a:schemeClr>
                </a:solidFill>
                <a:latin typeface="Courier" charset="0"/>
                <a:ea typeface="Courier" charset="0"/>
                <a:cs typeface="Courier" charset="0"/>
              </a:rPr>
              <a:t>(data = diamonds2, mapping = </a:t>
            </a:r>
            <a:r>
              <a:rPr lang="en-US" altLang="zh-TW" sz="1600" dirty="0" err="1">
                <a:solidFill>
                  <a:schemeClr val="tx1">
                    <a:lumMod val="75000"/>
                    <a:lumOff val="25000"/>
                  </a:schemeClr>
                </a:solidFill>
                <a:latin typeface="Courier" charset="0"/>
                <a:ea typeface="Courier" charset="0"/>
                <a:cs typeface="Courier" charset="0"/>
              </a:rPr>
              <a:t>aes</a:t>
            </a:r>
            <a:r>
              <a:rPr lang="en-US" altLang="zh-TW" sz="1600" dirty="0">
                <a:solidFill>
                  <a:schemeClr val="tx1">
                    <a:lumMod val="75000"/>
                    <a:lumOff val="25000"/>
                  </a:schemeClr>
                </a:solidFill>
                <a:latin typeface="Courier" charset="0"/>
                <a:ea typeface="Courier" charset="0"/>
                <a:cs typeface="Courier" charset="0"/>
              </a:rPr>
              <a:t>(x = x, y = y)) + </a:t>
            </a:r>
            <a:r>
              <a:rPr lang="en-US" altLang="zh-TW" sz="1600" dirty="0" err="1">
                <a:solidFill>
                  <a:schemeClr val="tx1">
                    <a:lumMod val="75000"/>
                    <a:lumOff val="25000"/>
                  </a:schemeClr>
                </a:solidFill>
                <a:latin typeface="Courier" charset="0"/>
                <a:ea typeface="Courier" charset="0"/>
                <a:cs typeface="Courier" charset="0"/>
              </a:rPr>
              <a:t>geom_point</a:t>
            </a:r>
            <a:r>
              <a:rPr lang="en-US" altLang="zh-TW" sz="1600" dirty="0">
                <a:solidFill>
                  <a:schemeClr val="tx1">
                    <a:lumMod val="75000"/>
                    <a:lumOff val="25000"/>
                  </a:schemeClr>
                </a:solidFill>
                <a:latin typeface="Courier" charset="0"/>
                <a:ea typeface="Courier" charset="0"/>
                <a:cs typeface="Courier" charset="0"/>
              </a:rPr>
              <a:t>()</a:t>
            </a:r>
            <a:endParaRPr kumimoji="1" lang="zh-TW" altLang="en-US" sz="1600" dirty="0">
              <a:solidFill>
                <a:schemeClr val="tx1">
                  <a:lumMod val="75000"/>
                  <a:lumOff val="25000"/>
                </a:schemeClr>
              </a:solidFill>
              <a:latin typeface="Courier" charset="0"/>
              <a:ea typeface="Courier" charset="0"/>
              <a:cs typeface="Courier" charset="0"/>
            </a:endParaRPr>
          </a:p>
        </p:txBody>
      </p:sp>
      <p:sp>
        <p:nvSpPr>
          <p:cNvPr id="6" name="文字方塊 5"/>
          <p:cNvSpPr txBox="1"/>
          <p:nvPr/>
        </p:nvSpPr>
        <p:spPr>
          <a:xfrm>
            <a:off x="8790716" y="6534384"/>
            <a:ext cx="184731" cy="276999"/>
          </a:xfrm>
          <a:prstGeom prst="rect">
            <a:avLst/>
          </a:prstGeom>
          <a:noFill/>
        </p:spPr>
        <p:txBody>
          <a:bodyPr wrap="none" rtlCol="0" anchor="t">
            <a:spAutoFit/>
          </a:bodyPr>
          <a:lstStyle/>
          <a:p>
            <a:pPr algn="r"/>
            <a:endParaRPr lang="en-US" altLang="zh-TW" sz="1200" dirty="0">
              <a:solidFill>
                <a:schemeClr val="bg1"/>
              </a:solidFill>
              <a:ea typeface="新細明體"/>
              <a:cs typeface="Calibri"/>
            </a:endParaRPr>
          </a:p>
        </p:txBody>
      </p:sp>
      <p:sp>
        <p:nvSpPr>
          <p:cNvPr id="2" name="文字方塊 5">
            <a:extLst>
              <a:ext uri="{FF2B5EF4-FFF2-40B4-BE49-F238E27FC236}">
                <a16:creationId xmlns:a16="http://schemas.microsoft.com/office/drawing/2014/main" id="{DAEF7D89-57F8-4A28-BE03-DE4A4D74AE82}"/>
              </a:ext>
            </a:extLst>
          </p:cNvPr>
          <p:cNvSpPr txBox="1"/>
          <p:nvPr/>
        </p:nvSpPr>
        <p:spPr>
          <a:xfrm>
            <a:off x="5283528" y="6569109"/>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663041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Covariation</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err="1">
                <a:solidFill>
                  <a:schemeClr val="accent1"/>
                </a:solidFill>
              </a:rPr>
              <a:t>covairation.R</a:t>
            </a:r>
            <a:endParaRPr lang="en-US" altLang="zh-TW" sz="2400" dirty="0">
              <a:solidFill>
                <a:schemeClr val="accent1"/>
              </a:solidFill>
            </a:endParaRPr>
          </a:p>
          <a:p>
            <a:pPr>
              <a:lnSpc>
                <a:spcPct val="100000"/>
              </a:lnSpc>
            </a:pPr>
            <a:r>
              <a:rPr lang="en-US" altLang="zh-TW" sz="2400" dirty="0"/>
              <a:t>How the price of a diamond varies with its quality?</a:t>
            </a:r>
          </a:p>
          <a:p>
            <a:pPr>
              <a:lnSpc>
                <a:spcPct val="100000"/>
              </a:lnSpc>
            </a:pPr>
            <a:r>
              <a:rPr lang="en-US" altLang="zh-TW" sz="2400" dirty="0"/>
              <a:t>Which one is better way to answer the above question?</a:t>
            </a:r>
          </a:p>
          <a:p>
            <a:pPr marL="342900" lvl="1" indent="0">
              <a:lnSpc>
                <a:spcPct val="100000"/>
              </a:lnSpc>
              <a:buNone/>
            </a:pPr>
            <a:r>
              <a:rPr lang="en-US" altLang="zh-TW" sz="1400" dirty="0" err="1">
                <a:latin typeface="Courier" charset="0"/>
                <a:ea typeface="Courier" charset="0"/>
                <a:cs typeface="Courier" charset="0"/>
              </a:rPr>
              <a:t>ggplot</a:t>
            </a:r>
            <a:r>
              <a:rPr lang="en-US" altLang="zh-TW" sz="1400" dirty="0">
                <a:latin typeface="Courier" charset="0"/>
                <a:ea typeface="Courier" charset="0"/>
                <a:cs typeface="Courier" charset="0"/>
              </a:rPr>
              <a:t>(data = diamonds, mapping = </a:t>
            </a:r>
            <a:r>
              <a:rPr lang="en-US" altLang="zh-TW" sz="1400" dirty="0" err="1">
                <a:latin typeface="Courier" charset="0"/>
                <a:ea typeface="Courier" charset="0"/>
                <a:cs typeface="Courier" charset="0"/>
              </a:rPr>
              <a:t>aes</a:t>
            </a:r>
            <a:r>
              <a:rPr lang="en-US" altLang="zh-TW" sz="1400" dirty="0">
                <a:latin typeface="Courier" charset="0"/>
                <a:ea typeface="Courier" charset="0"/>
                <a:cs typeface="Courier" charset="0"/>
              </a:rPr>
              <a:t>(x = price)) + 	</a:t>
            </a:r>
            <a:r>
              <a:rPr lang="en-US" altLang="zh-TW" sz="1400" dirty="0" err="1">
                <a:latin typeface="Courier" charset="0"/>
                <a:ea typeface="Courier" charset="0"/>
                <a:cs typeface="Courier" charset="0"/>
              </a:rPr>
              <a:t>geom_freqpoly</a:t>
            </a:r>
            <a:r>
              <a:rPr lang="en-US" altLang="zh-TW" sz="1400" dirty="0">
                <a:latin typeface="Courier" charset="0"/>
                <a:ea typeface="Courier" charset="0"/>
                <a:cs typeface="Courier" charset="0"/>
              </a:rPr>
              <a:t>(mapping = </a:t>
            </a:r>
            <a:r>
              <a:rPr lang="en-US" altLang="zh-TW" sz="1400" dirty="0" err="1">
                <a:latin typeface="Courier" charset="0"/>
                <a:ea typeface="Courier" charset="0"/>
                <a:cs typeface="Courier" charset="0"/>
              </a:rPr>
              <a:t>aes</a:t>
            </a:r>
            <a:r>
              <a:rPr lang="en-US" altLang="zh-TW" sz="1400" dirty="0">
                <a:latin typeface="Courier" charset="0"/>
                <a:ea typeface="Courier" charset="0"/>
                <a:cs typeface="Courier" charset="0"/>
              </a:rPr>
              <a:t>(</a:t>
            </a:r>
            <a:r>
              <a:rPr lang="en-US" altLang="zh-TW" sz="1400" dirty="0" err="1">
                <a:latin typeface="Courier" charset="0"/>
                <a:ea typeface="Courier" charset="0"/>
                <a:cs typeface="Courier" charset="0"/>
              </a:rPr>
              <a:t>colour</a:t>
            </a:r>
            <a:r>
              <a:rPr lang="en-US" altLang="zh-TW" sz="1400" dirty="0">
                <a:latin typeface="Courier" charset="0"/>
                <a:ea typeface="Courier" charset="0"/>
                <a:cs typeface="Courier" charset="0"/>
              </a:rPr>
              <a:t> = cut), </a:t>
            </a:r>
            <a:r>
              <a:rPr lang="en-US" altLang="zh-TW" sz="1400" dirty="0" err="1">
                <a:latin typeface="Courier" charset="0"/>
                <a:ea typeface="Courier" charset="0"/>
                <a:cs typeface="Courier" charset="0"/>
              </a:rPr>
              <a:t>binwidth</a:t>
            </a:r>
            <a:r>
              <a:rPr lang="en-US" altLang="zh-TW" sz="1400" dirty="0">
                <a:latin typeface="Courier" charset="0"/>
                <a:ea typeface="Courier" charset="0"/>
                <a:cs typeface="Courier" charset="0"/>
              </a:rPr>
              <a:t> = 500)</a:t>
            </a:r>
          </a:p>
          <a:p>
            <a:pPr marL="342900" lvl="1" indent="0">
              <a:lnSpc>
                <a:spcPct val="100000"/>
              </a:lnSpc>
              <a:buNone/>
            </a:pPr>
            <a:r>
              <a:rPr lang="en-US" altLang="zh-TW" sz="1400" dirty="0" err="1">
                <a:latin typeface="Courier" charset="0"/>
                <a:ea typeface="Courier" charset="0"/>
                <a:cs typeface="Courier" charset="0"/>
              </a:rPr>
              <a:t>ggplot</a:t>
            </a:r>
            <a:r>
              <a:rPr lang="en-US" altLang="zh-TW" sz="1400" dirty="0">
                <a:latin typeface="Courier" charset="0"/>
                <a:ea typeface="Courier" charset="0"/>
                <a:cs typeface="Courier" charset="0"/>
              </a:rPr>
              <a:t>(data = diamonds, mapping = </a:t>
            </a:r>
            <a:r>
              <a:rPr lang="en-US" altLang="zh-TW" sz="1400" dirty="0" err="1">
                <a:latin typeface="Courier" charset="0"/>
                <a:ea typeface="Courier" charset="0"/>
                <a:cs typeface="Courier" charset="0"/>
              </a:rPr>
              <a:t>aes</a:t>
            </a:r>
            <a:r>
              <a:rPr lang="en-US" altLang="zh-TW" sz="1400" dirty="0">
                <a:latin typeface="Courier" charset="0"/>
                <a:ea typeface="Courier" charset="0"/>
                <a:cs typeface="Courier" charset="0"/>
              </a:rPr>
              <a:t>(x = price, y = ..density..)) + 	</a:t>
            </a:r>
            <a:r>
              <a:rPr lang="en-US" altLang="zh-TW" sz="1400" dirty="0" err="1">
                <a:latin typeface="Courier" charset="0"/>
                <a:ea typeface="Courier" charset="0"/>
                <a:cs typeface="Courier" charset="0"/>
              </a:rPr>
              <a:t>geom_freqpoly</a:t>
            </a:r>
            <a:r>
              <a:rPr lang="en-US" altLang="zh-TW" sz="1400" dirty="0">
                <a:latin typeface="Courier" charset="0"/>
                <a:ea typeface="Courier" charset="0"/>
                <a:cs typeface="Courier" charset="0"/>
              </a:rPr>
              <a:t>(mapping = </a:t>
            </a:r>
            <a:r>
              <a:rPr lang="en-US" altLang="zh-TW" sz="1400" dirty="0" err="1">
                <a:latin typeface="Courier" charset="0"/>
                <a:ea typeface="Courier" charset="0"/>
                <a:cs typeface="Courier" charset="0"/>
              </a:rPr>
              <a:t>aes</a:t>
            </a:r>
            <a:r>
              <a:rPr lang="en-US" altLang="zh-TW" sz="1400" dirty="0">
                <a:latin typeface="Courier" charset="0"/>
                <a:ea typeface="Courier" charset="0"/>
                <a:cs typeface="Courier" charset="0"/>
              </a:rPr>
              <a:t>(</a:t>
            </a:r>
            <a:r>
              <a:rPr lang="en-US" altLang="zh-TW" sz="1400" dirty="0" err="1">
                <a:latin typeface="Courier" charset="0"/>
                <a:ea typeface="Courier" charset="0"/>
                <a:cs typeface="Courier" charset="0"/>
              </a:rPr>
              <a:t>colour</a:t>
            </a:r>
            <a:r>
              <a:rPr lang="en-US" altLang="zh-TW" sz="1400" dirty="0">
                <a:latin typeface="Courier" charset="0"/>
                <a:ea typeface="Courier" charset="0"/>
                <a:cs typeface="Courier" charset="0"/>
              </a:rPr>
              <a:t> = cut), </a:t>
            </a:r>
            <a:r>
              <a:rPr lang="en-US" altLang="zh-TW" sz="1400" dirty="0" err="1">
                <a:latin typeface="Courier" charset="0"/>
                <a:ea typeface="Courier" charset="0"/>
                <a:cs typeface="Courier" charset="0"/>
              </a:rPr>
              <a:t>binwidth</a:t>
            </a:r>
            <a:r>
              <a:rPr lang="en-US" altLang="zh-TW" sz="1400" dirty="0">
                <a:latin typeface="Courier" charset="0"/>
                <a:ea typeface="Courier" charset="0"/>
                <a:cs typeface="Courier" charset="0"/>
              </a:rPr>
              <a:t> = 500)</a:t>
            </a:r>
            <a:endParaRPr lang="en-US" altLang="zh-TW" sz="1200" dirty="0">
              <a:latin typeface="Courier" charset="0"/>
              <a:ea typeface="Courier" charset="0"/>
              <a:cs typeface="Courier" charset="0"/>
            </a:endParaRPr>
          </a:p>
        </p:txBody>
      </p:sp>
      <p:sp>
        <p:nvSpPr>
          <p:cNvPr id="6" name="文字方塊 5"/>
          <p:cNvSpPr txBox="1"/>
          <p:nvPr/>
        </p:nvSpPr>
        <p:spPr>
          <a:xfrm>
            <a:off x="5294613" y="6581001"/>
            <a:ext cx="3849387" cy="276999"/>
          </a:xfrm>
          <a:prstGeom prst="rect">
            <a:avLst/>
          </a:prstGeom>
          <a:noFill/>
        </p:spPr>
        <p:txBody>
          <a:bodyPr wrap="none" rtlCol="0" anchor="t">
            <a:spAutoFit/>
          </a:bodyPr>
          <a:lstStyle/>
          <a:p>
            <a:pPr algn="r"/>
            <a:r>
              <a:rPr kumimoji="1" lang="en-US" sz="1200" i="1" dirty="0">
                <a:solidFill>
                  <a:schemeClr val="bg1"/>
                </a:solidFill>
                <a:ea typeface="+mn-lt"/>
                <a:cs typeface="+mn-lt"/>
              </a:rPr>
              <a:t>R for Data Science</a:t>
            </a:r>
            <a:r>
              <a:rPr kumimoji="1" lang="en-US" sz="1200" dirty="0">
                <a:solidFill>
                  <a:schemeClr val="bg1"/>
                </a:solidFill>
                <a:ea typeface="+mn-lt"/>
                <a:cs typeface="+mn-lt"/>
              </a:rPr>
              <a:t> by Garrett </a:t>
            </a:r>
            <a:r>
              <a:rPr kumimoji="1" lang="en-US" sz="1200" dirty="0" err="1">
                <a:solidFill>
                  <a:schemeClr val="bg1"/>
                </a:solidFill>
                <a:ea typeface="+mn-lt"/>
                <a:cs typeface="+mn-lt"/>
              </a:rPr>
              <a:t>Grolemund</a:t>
            </a:r>
            <a:r>
              <a:rPr kumimoji="1" lang="en-US" sz="1200" dirty="0">
                <a:solidFill>
                  <a:schemeClr val="bg1"/>
                </a:solidFill>
                <a:ea typeface="+mn-lt"/>
                <a:cs typeface="+mn-lt"/>
              </a:rPr>
              <a:t>, Hadley Wickham</a:t>
            </a:r>
            <a:endParaRPr lang="zh-TW" dirty="0">
              <a:solidFill>
                <a:schemeClr val="bg1"/>
              </a:solidFill>
              <a:ea typeface="新細明體"/>
              <a:cs typeface="Calibri"/>
            </a:endParaRPr>
          </a:p>
        </p:txBody>
      </p:sp>
    </p:spTree>
    <p:extLst>
      <p:ext uri="{BB962C8B-B14F-4D97-AF65-F5344CB8AC3E}">
        <p14:creationId xmlns:p14="http://schemas.microsoft.com/office/powerpoint/2010/main" val="3978027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sz="3600" dirty="0"/>
              <a:t>3.Units</a:t>
            </a:r>
          </a:p>
        </p:txBody>
      </p:sp>
    </p:spTree>
    <p:extLst>
      <p:ext uri="{BB962C8B-B14F-4D97-AF65-F5344CB8AC3E}">
        <p14:creationId xmlns:p14="http://schemas.microsoft.com/office/powerpoint/2010/main" val="2672535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Looking at the data range of a variable</a:t>
            </a:r>
            <a:endParaRPr kumimoji="1" lang="zh-TW" altLang="en-US" dirty="0"/>
          </a:p>
        </p:txBody>
      </p:sp>
      <p:sp>
        <p:nvSpPr>
          <p:cNvPr id="3" name="內容版面配置區 2"/>
          <p:cNvSpPr>
            <a:spLocks noGrp="1"/>
          </p:cNvSpPr>
          <p:nvPr>
            <p:ph idx="1"/>
          </p:nvPr>
        </p:nvSpPr>
        <p:spPr>
          <a:xfrm>
            <a:off x="628650" y="1825625"/>
            <a:ext cx="7886700" cy="2271362"/>
          </a:xfrm>
        </p:spPr>
        <p:txBody>
          <a:bodyPr anchor="t">
            <a:noAutofit/>
          </a:bodyPr>
          <a:lstStyle/>
          <a:p>
            <a:pPr>
              <a:lnSpc>
                <a:spcPct val="100000"/>
              </a:lnSpc>
            </a:pPr>
            <a:r>
              <a:rPr kumimoji="1" lang="en-US" altLang="zh-TW" sz="2800" dirty="0">
                <a:solidFill>
                  <a:schemeClr val="bg2">
                    <a:lumMod val="25000"/>
                  </a:schemeClr>
                </a:solidFill>
              </a:rPr>
              <a:t>Too narrow</a:t>
            </a:r>
          </a:p>
          <a:p>
            <a:pPr lvl="1">
              <a:lnSpc>
                <a:spcPct val="100000"/>
              </a:lnSpc>
            </a:pPr>
            <a:r>
              <a:rPr lang="en-US" altLang="zh-TW" sz="2400" dirty="0">
                <a:solidFill>
                  <a:schemeClr val="bg2">
                    <a:lumMod val="25000"/>
                  </a:schemeClr>
                </a:solidFill>
              </a:rPr>
              <a:t>wouldn’t be a very good predictor if  not vary much at all =&gt; standard deviation / the mean</a:t>
            </a:r>
          </a:p>
          <a:p>
            <a:pPr lvl="1">
              <a:lnSpc>
                <a:spcPct val="100000"/>
              </a:lnSpc>
            </a:pPr>
            <a:r>
              <a:rPr kumimoji="1" lang="en-US" altLang="zh-TW" sz="2400" dirty="0">
                <a:solidFill>
                  <a:schemeClr val="bg2">
                    <a:lumMod val="25000"/>
                  </a:schemeClr>
                </a:solidFill>
              </a:rPr>
              <a:t>Unit also matter</a:t>
            </a:r>
            <a:endParaRPr kumimoji="1" lang="zh-TW" altLang="en-US" sz="2400" dirty="0">
              <a:solidFill>
                <a:schemeClr val="bg2">
                  <a:lumMod val="25000"/>
                </a:schemeClr>
              </a:solidFill>
            </a:endParaRPr>
          </a:p>
        </p:txBody>
      </p:sp>
      <p:pic>
        <p:nvPicPr>
          <p:cNvPr id="4" name="圖片 3"/>
          <p:cNvPicPr>
            <a:picLocks noChangeAspect="1"/>
          </p:cNvPicPr>
          <p:nvPr/>
        </p:nvPicPr>
        <p:blipFill>
          <a:blip r:embed="rId2"/>
          <a:stretch>
            <a:fillRect/>
          </a:stretch>
        </p:blipFill>
        <p:spPr>
          <a:xfrm>
            <a:off x="0" y="3866618"/>
            <a:ext cx="9144000" cy="2302996"/>
          </a:xfrm>
          <a:prstGeom prst="rect">
            <a:avLst/>
          </a:prstGeom>
        </p:spPr>
      </p:pic>
      <p:sp>
        <p:nvSpPr>
          <p:cNvPr id="6" name="TextBox 5">
            <a:extLst>
              <a:ext uri="{FF2B5EF4-FFF2-40B4-BE49-F238E27FC236}">
                <a16:creationId xmlns:a16="http://schemas.microsoft.com/office/drawing/2014/main" id="{E5187AC3-BC44-4FAA-8040-CB5D35AD6A94}"/>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356337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Checking units can prevent inaccurate results later</a:t>
            </a:r>
            <a:endParaRPr kumimoji="1" lang="zh-TW" altLang="en-US" dirty="0"/>
          </a:p>
        </p:txBody>
      </p:sp>
      <p:sp>
        <p:nvSpPr>
          <p:cNvPr id="3" name="內容版面配置區 2"/>
          <p:cNvSpPr>
            <a:spLocks noGrp="1"/>
          </p:cNvSpPr>
          <p:nvPr>
            <p:ph idx="1"/>
          </p:nvPr>
        </p:nvSpPr>
        <p:spPr/>
        <p:txBody>
          <a:bodyPr anchor="t">
            <a:normAutofit/>
          </a:bodyPr>
          <a:lstStyle/>
          <a:p>
            <a:pPr marL="0" indent="0">
              <a:lnSpc>
                <a:spcPct val="100000"/>
              </a:lnSpc>
              <a:buNone/>
            </a:pPr>
            <a:r>
              <a:rPr kumimoji="1" lang="de-DE" altLang="zh-TW" sz="2400" dirty="0">
                <a:latin typeface="Courier" charset="0"/>
                <a:ea typeface="Courier" charset="0"/>
                <a:cs typeface="Courier" charset="0"/>
              </a:rPr>
              <a:t>Income = </a:t>
            </a:r>
            <a:r>
              <a:rPr kumimoji="1" lang="de-DE" altLang="zh-TW" sz="2400" dirty="0" err="1">
                <a:latin typeface="Courier" charset="0"/>
                <a:ea typeface="Courier" charset="0"/>
                <a:cs typeface="Courier" charset="0"/>
              </a:rPr>
              <a:t>custdata$income</a:t>
            </a:r>
            <a:r>
              <a:rPr kumimoji="1" lang="de-DE" altLang="zh-TW" sz="2400" dirty="0">
                <a:latin typeface="Courier" charset="0"/>
                <a:ea typeface="Courier" charset="0"/>
                <a:cs typeface="Courier" charset="0"/>
              </a:rPr>
              <a:t>/1000</a:t>
            </a:r>
          </a:p>
          <a:p>
            <a:pPr marL="0" indent="0">
              <a:lnSpc>
                <a:spcPct val="100000"/>
              </a:lnSpc>
              <a:buNone/>
            </a:pPr>
            <a:r>
              <a:rPr kumimoji="1" lang="de-DE" altLang="zh-TW" sz="2400" dirty="0" err="1">
                <a:latin typeface="Courier" charset="0"/>
                <a:ea typeface="Courier" charset="0"/>
                <a:cs typeface="Courier" charset="0"/>
              </a:rPr>
              <a:t>summary</a:t>
            </a:r>
            <a:r>
              <a:rPr kumimoji="1" lang="de-DE" altLang="zh-TW" sz="2400" dirty="0">
                <a:latin typeface="Courier" charset="0"/>
                <a:ea typeface="Courier" charset="0"/>
                <a:cs typeface="Courier" charset="0"/>
              </a:rPr>
              <a:t>(Income)</a:t>
            </a:r>
          </a:p>
        </p:txBody>
      </p:sp>
      <p:sp>
        <p:nvSpPr>
          <p:cNvPr id="5" name="TextBox 4">
            <a:extLst>
              <a:ext uri="{FF2B5EF4-FFF2-40B4-BE49-F238E27FC236}">
                <a16:creationId xmlns:a16="http://schemas.microsoft.com/office/drawing/2014/main" id="{39209A35-C1CD-4E85-93A0-8AB0E23EB715}"/>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864272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sz="3600" dirty="0"/>
              <a:t>4.Data ranging =&gt; manage data</a:t>
            </a:r>
          </a:p>
        </p:txBody>
      </p:sp>
    </p:spTree>
    <p:extLst>
      <p:ext uri="{BB962C8B-B14F-4D97-AF65-F5344CB8AC3E}">
        <p14:creationId xmlns:p14="http://schemas.microsoft.com/office/powerpoint/2010/main" val="1654475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Managing data</a:t>
            </a:r>
            <a:endParaRPr kumimoji="1" lang="zh-TW" altLang="en-US" dirty="0"/>
          </a:p>
        </p:txBody>
      </p:sp>
      <p:sp>
        <p:nvSpPr>
          <p:cNvPr id="3" name="內容版面配置區 2"/>
          <p:cNvSpPr>
            <a:spLocks noGrp="1"/>
          </p:cNvSpPr>
          <p:nvPr>
            <p:ph idx="1"/>
          </p:nvPr>
        </p:nvSpPr>
        <p:spPr/>
        <p:txBody>
          <a:bodyPr/>
          <a:lstStyle/>
          <a:p>
            <a:pPr marL="514350" indent="-514350">
              <a:lnSpc>
                <a:spcPct val="100000"/>
              </a:lnSpc>
              <a:buFont typeface="+mj-lt"/>
              <a:buAutoNum type="arabicPeriod"/>
            </a:pPr>
            <a:r>
              <a:rPr lang="en-US" altLang="zh-TW" dirty="0"/>
              <a:t>Fixing data quality problems</a:t>
            </a:r>
          </a:p>
          <a:p>
            <a:pPr marL="514350" indent="-514350">
              <a:lnSpc>
                <a:spcPct val="100000"/>
              </a:lnSpc>
              <a:buFont typeface="+mj-lt"/>
              <a:buAutoNum type="arabicPeriod"/>
            </a:pPr>
            <a:r>
              <a:rPr lang="en-US" altLang="zh-TW" dirty="0"/>
              <a:t>Organizing your data for the modeling process</a:t>
            </a:r>
            <a:endParaRPr kumimoji="1" lang="zh-TW" altLang="en-US" dirty="0"/>
          </a:p>
        </p:txBody>
      </p:sp>
      <p:sp>
        <p:nvSpPr>
          <p:cNvPr id="5" name="TextBox 4">
            <a:extLst>
              <a:ext uri="{FF2B5EF4-FFF2-40B4-BE49-F238E27FC236}">
                <a16:creationId xmlns:a16="http://schemas.microsoft.com/office/drawing/2014/main" id="{90518FBA-3B76-41FC-9BEF-A799076A2700}"/>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050859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Data transformations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a:t>make data easier to model—and easier to understand</a:t>
            </a:r>
          </a:p>
          <a:p>
            <a:pPr lvl="1">
              <a:lnSpc>
                <a:spcPct val="100000"/>
              </a:lnSpc>
            </a:pPr>
            <a:r>
              <a:rPr lang="en-US" altLang="zh-TW" sz="2400" dirty="0">
                <a:solidFill>
                  <a:schemeClr val="tx1">
                    <a:lumMod val="75000"/>
                    <a:lumOff val="25000"/>
                  </a:schemeClr>
                </a:solidFill>
              </a:rPr>
              <a:t>converting continuous variables to discrete</a:t>
            </a:r>
          </a:p>
          <a:p>
            <a:pPr lvl="1">
              <a:lnSpc>
                <a:spcPct val="100000"/>
              </a:lnSpc>
            </a:pPr>
            <a:r>
              <a:rPr lang="en-US" altLang="zh-TW" sz="2400" dirty="0">
                <a:solidFill>
                  <a:schemeClr val="tx1">
                    <a:lumMod val="75000"/>
                    <a:lumOff val="25000"/>
                  </a:schemeClr>
                </a:solidFill>
              </a:rPr>
              <a:t>normalizing variables</a:t>
            </a:r>
          </a:p>
          <a:p>
            <a:pPr lvl="1">
              <a:lnSpc>
                <a:spcPct val="100000"/>
              </a:lnSpc>
            </a:pPr>
            <a:r>
              <a:rPr lang="en-US" altLang="zh-TW" sz="2400" dirty="0">
                <a:solidFill>
                  <a:schemeClr val="tx1">
                    <a:lumMod val="75000"/>
                    <a:lumOff val="25000"/>
                  </a:schemeClr>
                </a:solidFill>
              </a:rPr>
              <a:t>Log transformations</a:t>
            </a:r>
            <a:endParaRPr kumimoji="1" lang="zh-TW" altLang="en-US" sz="2400" dirty="0">
              <a:solidFill>
                <a:schemeClr val="tx1">
                  <a:lumMod val="75000"/>
                  <a:lumOff val="25000"/>
                </a:schemeClr>
              </a:solidFill>
            </a:endParaRPr>
          </a:p>
        </p:txBody>
      </p:sp>
      <p:sp>
        <p:nvSpPr>
          <p:cNvPr id="5" name="TextBox 4">
            <a:extLst>
              <a:ext uri="{FF2B5EF4-FFF2-40B4-BE49-F238E27FC236}">
                <a16:creationId xmlns:a16="http://schemas.microsoft.com/office/drawing/2014/main" id="{8624A8BF-5AB5-4AD4-9D7D-A5D68B1C0E7A}"/>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19888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Converting continuous variables to discrete</a:t>
            </a:r>
            <a:endParaRPr kumimoji="1" lang="zh-TW" altLang="en-US" sz="3600" dirty="0"/>
          </a:p>
        </p:txBody>
      </p:sp>
      <p:sp>
        <p:nvSpPr>
          <p:cNvPr id="3" name="內容版面配置區 2"/>
          <p:cNvSpPr>
            <a:spLocks noGrp="1"/>
          </p:cNvSpPr>
          <p:nvPr>
            <p:ph idx="1"/>
          </p:nvPr>
        </p:nvSpPr>
        <p:spPr/>
        <p:txBody>
          <a:bodyPr anchor="t">
            <a:normAutofit/>
          </a:bodyPr>
          <a:lstStyle/>
          <a:p>
            <a:pPr>
              <a:lnSpc>
                <a:spcPct val="100000"/>
              </a:lnSpc>
            </a:pPr>
            <a:r>
              <a:rPr lang="en-US" altLang="zh-TW" sz="2400" dirty="0"/>
              <a:t>Their exact value matters less than whether they fall into a certain range</a:t>
            </a:r>
          </a:p>
          <a:p>
            <a:pPr>
              <a:lnSpc>
                <a:spcPct val="100000"/>
              </a:lnSpc>
            </a:pPr>
            <a:r>
              <a:rPr lang="en-US" altLang="zh-TW" sz="2400" dirty="0"/>
              <a:t>Discretizing continuous variables is useful when the relationship between input and output isn’t linear, but you’re using a modeling technique that assumes it is, like regression</a:t>
            </a:r>
            <a:endParaRPr kumimoji="1" lang="zh-TW" altLang="en-US" sz="2400" dirty="0"/>
          </a:p>
        </p:txBody>
      </p:sp>
      <p:sp>
        <p:nvSpPr>
          <p:cNvPr id="5" name="TextBox 4">
            <a:extLst>
              <a:ext uri="{FF2B5EF4-FFF2-40B4-BE49-F238E27FC236}">
                <a16:creationId xmlns:a16="http://schemas.microsoft.com/office/drawing/2014/main" id="{9D4EB539-A332-4574-9159-C36A2B6F68E2}"/>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9446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06641"/>
            <a:ext cx="9144000" cy="4444718"/>
          </a:xfrm>
          <a:prstGeom prst="rect">
            <a:avLst/>
          </a:prstGeom>
        </p:spPr>
      </p:pic>
      <p:sp>
        <p:nvSpPr>
          <p:cNvPr id="5" name="矩形 4"/>
          <p:cNvSpPr/>
          <p:nvPr/>
        </p:nvSpPr>
        <p:spPr>
          <a:xfrm>
            <a:off x="3156494" y="6549398"/>
            <a:ext cx="5861092" cy="276999"/>
          </a:xfrm>
          <a:prstGeom prst="rect">
            <a:avLst/>
          </a:prstGeom>
        </p:spPr>
        <p:txBody>
          <a:bodyPr wrap="none" anchor="t">
            <a:spAutoFit/>
          </a:bodyPr>
          <a:lstStyle/>
          <a:p>
            <a:pPr algn="r"/>
            <a:r>
              <a:rPr lang="en-US" altLang="zh-TW" sz="1200" dirty="0">
                <a:solidFill>
                  <a:schemeClr val="bg1"/>
                </a:solidFill>
                <a:ea typeface="新細明體"/>
              </a:rPr>
              <a:t>Credit by </a:t>
            </a:r>
            <a:r>
              <a:rPr lang="en-US" altLang="zh-TW" sz="1200" i="1" dirty="0">
                <a:solidFill>
                  <a:schemeClr val="bg1"/>
                </a:solidFill>
                <a:ea typeface="新細明體"/>
              </a:rPr>
              <a:t>Data Visualization 101: How To Design Charts and Graphs, by HubSpot and Visage</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2913643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Converting continuous variables to discrete</a:t>
            </a:r>
            <a:endParaRPr kumimoji="1" lang="zh-TW" altLang="en-US" sz="3600" dirty="0"/>
          </a:p>
        </p:txBody>
      </p:sp>
      <p:sp>
        <p:nvSpPr>
          <p:cNvPr id="3" name="內容版面配置區 2"/>
          <p:cNvSpPr>
            <a:spLocks noGrp="1"/>
          </p:cNvSpPr>
          <p:nvPr>
            <p:ph idx="1"/>
          </p:nvPr>
        </p:nvSpPr>
        <p:spPr/>
        <p:txBody>
          <a:bodyPr anchor="t">
            <a:noAutofit/>
          </a:bodyPr>
          <a:lstStyle/>
          <a:p>
            <a:pPr>
              <a:lnSpc>
                <a:spcPct val="100000"/>
              </a:lnSpc>
            </a:pPr>
            <a:r>
              <a:rPr lang="en-US" altLang="zh-TW" sz="2000" dirty="0" err="1">
                <a:solidFill>
                  <a:schemeClr val="accent1"/>
                </a:solidFill>
              </a:rPr>
              <a:t>manageData.R</a:t>
            </a:r>
            <a:endParaRPr lang="en-US" altLang="zh-TW" sz="2000" dirty="0">
              <a:solidFill>
                <a:schemeClr val="accent1"/>
              </a:solidFill>
            </a:endParaRPr>
          </a:p>
          <a:p>
            <a:pPr marL="0" indent="0">
              <a:lnSpc>
                <a:spcPct val="100000"/>
              </a:lnSpc>
              <a:buNone/>
            </a:pPr>
            <a:r>
              <a:rPr lang="zh-TW" altLang="en-US" sz="2000" dirty="0">
                <a:latin typeface="Courier" charset="0"/>
                <a:ea typeface="Courier" charset="0"/>
                <a:cs typeface="Courier" charset="0"/>
              </a:rPr>
              <a:t>custdata$income.lt.20K &lt;- custdata$income &lt; 20000</a:t>
            </a:r>
          </a:p>
          <a:p>
            <a:pPr marL="0" indent="0">
              <a:lnSpc>
                <a:spcPct val="100000"/>
              </a:lnSpc>
              <a:buNone/>
            </a:pPr>
            <a:r>
              <a:rPr lang="zh-TW" altLang="en-US" sz="2000" dirty="0">
                <a:latin typeface="Courier" charset="0"/>
                <a:ea typeface="Courier" charset="0"/>
                <a:cs typeface="Courier" charset="0"/>
              </a:rPr>
              <a:t>summary(custdata$income.lt.20K)</a:t>
            </a:r>
          </a:p>
        </p:txBody>
      </p:sp>
      <p:pic>
        <p:nvPicPr>
          <p:cNvPr id="4" name="圖片 3"/>
          <p:cNvPicPr>
            <a:picLocks noChangeAspect="1"/>
          </p:cNvPicPr>
          <p:nvPr/>
        </p:nvPicPr>
        <p:blipFill>
          <a:blip r:embed="rId2"/>
          <a:stretch>
            <a:fillRect/>
          </a:stretch>
        </p:blipFill>
        <p:spPr>
          <a:xfrm>
            <a:off x="1982642" y="3112212"/>
            <a:ext cx="5178715" cy="3199687"/>
          </a:xfrm>
          <a:prstGeom prst="rect">
            <a:avLst/>
          </a:prstGeom>
        </p:spPr>
      </p:pic>
      <p:sp>
        <p:nvSpPr>
          <p:cNvPr id="6" name="TextBox 5">
            <a:extLst>
              <a:ext uri="{FF2B5EF4-FFF2-40B4-BE49-F238E27FC236}">
                <a16:creationId xmlns:a16="http://schemas.microsoft.com/office/drawing/2014/main" id="{9AD359B7-23ED-477A-B538-5D6673E914C2}"/>
              </a:ext>
            </a:extLst>
          </p:cNvPr>
          <p:cNvSpPr txBox="1"/>
          <p:nvPr/>
        </p:nvSpPr>
        <p:spPr>
          <a:xfrm>
            <a:off x="4791118" y="6560925"/>
            <a:ext cx="46604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 Figure 4.2</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742193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Converting age into ranges</a:t>
            </a:r>
            <a:endParaRPr kumimoji="1" lang="zh-TW" altLang="en-US" dirty="0"/>
          </a:p>
        </p:txBody>
      </p:sp>
      <p:sp>
        <p:nvSpPr>
          <p:cNvPr id="3" name="內容版面配置區 2"/>
          <p:cNvSpPr>
            <a:spLocks noGrp="1"/>
          </p:cNvSpPr>
          <p:nvPr>
            <p:ph idx="1"/>
          </p:nvPr>
        </p:nvSpPr>
        <p:spPr/>
        <p:txBody>
          <a:bodyPr>
            <a:normAutofit/>
          </a:bodyPr>
          <a:lstStyle/>
          <a:p>
            <a:pPr marL="0" indent="0">
              <a:lnSpc>
                <a:spcPct val="100000"/>
              </a:lnSpc>
              <a:buNone/>
            </a:pPr>
            <a:r>
              <a:rPr kumimoji="1" lang="en-US" altLang="zh-TW" sz="2000" dirty="0" err="1">
                <a:latin typeface="Courier" charset="0"/>
                <a:ea typeface="Courier" charset="0"/>
                <a:cs typeface="Courier" charset="0"/>
              </a:rPr>
              <a:t>brks</a:t>
            </a:r>
            <a:r>
              <a:rPr kumimoji="1" lang="en-US" altLang="zh-TW" sz="2000" dirty="0">
                <a:latin typeface="Courier" charset="0"/>
                <a:ea typeface="Courier" charset="0"/>
                <a:cs typeface="Courier" charset="0"/>
              </a:rPr>
              <a:t> &lt;- c(0, 25, 65, </a:t>
            </a:r>
            <a:r>
              <a:rPr kumimoji="1" lang="en-US" altLang="zh-TW" sz="2000" dirty="0" err="1">
                <a:latin typeface="Courier" charset="0"/>
                <a:ea typeface="Courier" charset="0"/>
                <a:cs typeface="Courier" charset="0"/>
              </a:rPr>
              <a:t>Inf</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err="1">
                <a:latin typeface="Courier" charset="0"/>
                <a:ea typeface="Courier" charset="0"/>
                <a:cs typeface="Courier" charset="0"/>
              </a:rPr>
              <a:t>custdata$age.range</a:t>
            </a:r>
            <a:r>
              <a:rPr kumimoji="1" lang="en-US" altLang="zh-TW" sz="2000" dirty="0">
                <a:latin typeface="Courier" charset="0"/>
                <a:ea typeface="Courier" charset="0"/>
                <a:cs typeface="Courier" charset="0"/>
              </a:rPr>
              <a:t> &lt;- cut(</a:t>
            </a:r>
            <a:r>
              <a:rPr kumimoji="1" lang="en-US" altLang="zh-TW" sz="2000" dirty="0" err="1">
                <a:latin typeface="Courier" charset="0"/>
                <a:ea typeface="Courier" charset="0"/>
                <a:cs typeface="Courier" charset="0"/>
              </a:rPr>
              <a:t>custdata$age</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a:latin typeface="Courier" charset="0"/>
                <a:ea typeface="Courier" charset="0"/>
                <a:cs typeface="Courier" charset="0"/>
              </a:rPr>
              <a:t>    breaks=</a:t>
            </a:r>
            <a:r>
              <a:rPr kumimoji="1" lang="en-US" altLang="zh-TW" sz="2000" dirty="0" err="1">
                <a:latin typeface="Courier" charset="0"/>
                <a:ea typeface="Courier" charset="0"/>
                <a:cs typeface="Courier" charset="0"/>
              </a:rPr>
              <a:t>brks</a:t>
            </a: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include.lowest</a:t>
            </a:r>
            <a:r>
              <a:rPr kumimoji="1" lang="en-US" altLang="zh-TW" sz="2000" dirty="0">
                <a:latin typeface="Courier" charset="0"/>
                <a:ea typeface="Courier" charset="0"/>
                <a:cs typeface="Courier" charset="0"/>
              </a:rPr>
              <a:t>=T) </a:t>
            </a:r>
          </a:p>
          <a:p>
            <a:pPr marL="0" indent="0">
              <a:lnSpc>
                <a:spcPct val="100000"/>
              </a:lnSpc>
              <a:buNone/>
            </a:pPr>
            <a:r>
              <a:rPr kumimoji="1" lang="en-US" altLang="zh-TW" sz="2000" dirty="0">
                <a:latin typeface="Courier" charset="0"/>
                <a:ea typeface="Courier" charset="0"/>
                <a:cs typeface="Courier" charset="0"/>
              </a:rPr>
              <a:t>summary(</a:t>
            </a:r>
            <a:r>
              <a:rPr kumimoji="1" lang="en-US" altLang="zh-TW" sz="2000" dirty="0" err="1">
                <a:latin typeface="Courier" charset="0"/>
                <a:ea typeface="Courier" charset="0"/>
                <a:cs typeface="Courier" charset="0"/>
              </a:rPr>
              <a:t>custdata$age.range</a:t>
            </a:r>
            <a:r>
              <a:rPr kumimoji="1" lang="en-US" altLang="zh-TW" sz="2000" dirty="0">
                <a:latin typeface="Courier" charset="0"/>
                <a:ea typeface="Courier" charset="0"/>
                <a:cs typeface="Courier" charset="0"/>
              </a:rPr>
              <a:t>)</a:t>
            </a:r>
            <a:endParaRPr kumimoji="1" lang="zh-TW" altLang="en-US" sz="20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2C6CB120-6D29-411F-97B7-DCA5921B6E3A}"/>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085231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Normalization and rescaling</a:t>
            </a:r>
            <a:endParaRPr kumimoji="1" lang="zh-TW" altLang="en-US" sz="4000" dirty="0"/>
          </a:p>
        </p:txBody>
      </p:sp>
      <p:sp>
        <p:nvSpPr>
          <p:cNvPr id="3" name="內容版面配置區 2"/>
          <p:cNvSpPr>
            <a:spLocks noGrp="1"/>
          </p:cNvSpPr>
          <p:nvPr>
            <p:ph idx="1"/>
          </p:nvPr>
        </p:nvSpPr>
        <p:spPr>
          <a:xfrm>
            <a:off x="628650" y="1825626"/>
            <a:ext cx="7886700" cy="1860549"/>
          </a:xfrm>
        </p:spPr>
        <p:txBody>
          <a:bodyPr anchor="t">
            <a:normAutofit fontScale="92500" lnSpcReduction="10000"/>
          </a:bodyPr>
          <a:lstStyle/>
          <a:p>
            <a:pPr>
              <a:lnSpc>
                <a:spcPct val="120000"/>
              </a:lnSpc>
            </a:pPr>
            <a:r>
              <a:rPr lang="en-US" altLang="zh-TW" dirty="0">
                <a:latin typeface="+mn-lt"/>
              </a:rPr>
              <a:t>absolute quantities are less meaningful than relative ones</a:t>
            </a:r>
          </a:p>
          <a:p>
            <a:pPr>
              <a:lnSpc>
                <a:spcPct val="120000"/>
              </a:lnSpc>
            </a:pPr>
            <a:r>
              <a:rPr kumimoji="1" lang="en-US" altLang="zh-TW" dirty="0">
                <a:latin typeface="+mn-lt"/>
              </a:rPr>
              <a:t>Code1</a:t>
            </a:r>
          </a:p>
          <a:p>
            <a:pPr marL="457200" lvl="1" indent="0">
              <a:lnSpc>
                <a:spcPct val="120000"/>
              </a:lnSpc>
              <a:buNone/>
            </a:pPr>
            <a:r>
              <a:rPr kumimoji="1" lang="en-US" altLang="zh-TW" dirty="0">
                <a:latin typeface="Courier" charset="0"/>
                <a:ea typeface="Courier" charset="0"/>
                <a:cs typeface="Courier" charset="0"/>
              </a:rPr>
              <a:t>summary(</a:t>
            </a:r>
            <a:r>
              <a:rPr kumimoji="1" lang="en-US" altLang="zh-TW" dirty="0" err="1">
                <a:latin typeface="Courier" charset="0"/>
                <a:ea typeface="Courier" charset="0"/>
                <a:cs typeface="Courier" charset="0"/>
              </a:rPr>
              <a:t>custdata$age</a:t>
            </a:r>
            <a:r>
              <a:rPr kumimoji="1" lang="en-US" altLang="zh-TW" dirty="0">
                <a:latin typeface="Courier" charset="0"/>
                <a:ea typeface="Courier" charset="0"/>
                <a:cs typeface="Courier" charset="0"/>
              </a:rPr>
              <a:t>)</a:t>
            </a:r>
          </a:p>
          <a:p>
            <a:pPr marL="457200" lvl="1" indent="0">
              <a:lnSpc>
                <a:spcPct val="120000"/>
              </a:lnSpc>
              <a:buNone/>
            </a:pPr>
            <a:r>
              <a:rPr kumimoji="1" lang="en-US" altLang="zh-TW" dirty="0" err="1">
                <a:latin typeface="Courier" charset="0"/>
                <a:ea typeface="Courier" charset="0"/>
                <a:cs typeface="Courier" charset="0"/>
              </a:rPr>
              <a:t>meanage</a:t>
            </a:r>
            <a:r>
              <a:rPr kumimoji="1" lang="en-US" altLang="zh-TW" dirty="0">
                <a:latin typeface="Courier" charset="0"/>
                <a:ea typeface="Courier" charset="0"/>
                <a:cs typeface="Courier" charset="0"/>
              </a:rPr>
              <a:t> &lt;- mean(</a:t>
            </a:r>
            <a:r>
              <a:rPr kumimoji="1" lang="en-US" altLang="zh-TW" dirty="0" err="1">
                <a:latin typeface="Courier" charset="0"/>
                <a:ea typeface="Courier" charset="0"/>
                <a:cs typeface="Courier" charset="0"/>
              </a:rPr>
              <a:t>custdata$age</a:t>
            </a:r>
            <a:r>
              <a:rPr kumimoji="1" lang="en-US" altLang="zh-TW" dirty="0">
                <a:latin typeface="Courier" charset="0"/>
                <a:ea typeface="Courier" charset="0"/>
                <a:cs typeface="Courier" charset="0"/>
              </a:rPr>
              <a:t>)</a:t>
            </a:r>
          </a:p>
          <a:p>
            <a:pPr marL="457200" lvl="1" indent="0">
              <a:lnSpc>
                <a:spcPct val="120000"/>
              </a:lnSpc>
              <a:buNone/>
            </a:pPr>
            <a:r>
              <a:rPr kumimoji="1" lang="en-US" altLang="zh-TW" dirty="0" err="1">
                <a:latin typeface="Courier" charset="0"/>
                <a:ea typeface="Courier" charset="0"/>
                <a:cs typeface="Courier" charset="0"/>
              </a:rPr>
              <a:t>custdata$age.normalized</a:t>
            </a:r>
            <a:r>
              <a:rPr kumimoji="1" lang="en-US" altLang="zh-TW" dirty="0">
                <a:latin typeface="Courier" charset="0"/>
                <a:ea typeface="Courier" charset="0"/>
                <a:cs typeface="Courier" charset="0"/>
              </a:rPr>
              <a:t> &lt;- </a:t>
            </a:r>
            <a:r>
              <a:rPr kumimoji="1" lang="en-US" altLang="zh-TW" dirty="0" err="1">
                <a:latin typeface="Courier" charset="0"/>
                <a:ea typeface="Courier" charset="0"/>
                <a:cs typeface="Courier" charset="0"/>
              </a:rPr>
              <a:t>custdata$age</a:t>
            </a:r>
            <a:r>
              <a:rPr kumimoji="1" lang="en-US" altLang="zh-TW" dirty="0">
                <a:latin typeface="Courier" charset="0"/>
                <a:ea typeface="Courier" charset="0"/>
                <a:cs typeface="Courier" charset="0"/>
              </a:rPr>
              <a:t>/</a:t>
            </a:r>
            <a:r>
              <a:rPr kumimoji="1" lang="en-US" altLang="zh-TW" dirty="0" err="1">
                <a:latin typeface="Courier" charset="0"/>
                <a:ea typeface="Courier" charset="0"/>
                <a:cs typeface="Courier" charset="0"/>
              </a:rPr>
              <a:t>meanage</a:t>
            </a:r>
            <a:endParaRPr kumimoji="1" lang="en-US" altLang="zh-TW"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2588234" y="3686175"/>
            <a:ext cx="4062131" cy="2704360"/>
          </a:xfrm>
          <a:prstGeom prst="rect">
            <a:avLst/>
          </a:prstGeom>
        </p:spPr>
      </p:pic>
      <p:sp>
        <p:nvSpPr>
          <p:cNvPr id="6" name="TextBox 5">
            <a:extLst>
              <a:ext uri="{FF2B5EF4-FFF2-40B4-BE49-F238E27FC236}">
                <a16:creationId xmlns:a16="http://schemas.microsoft.com/office/drawing/2014/main" id="{29AC9977-8634-48B3-9A98-D159042D4ED3}"/>
              </a:ext>
            </a:extLst>
          </p:cNvPr>
          <p:cNvSpPr txBox="1"/>
          <p:nvPr/>
        </p:nvSpPr>
        <p:spPr>
          <a:xfrm>
            <a:off x="4800472" y="6539856"/>
            <a:ext cx="48185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Figure4.3</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376650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Normalization and rescaling</a:t>
            </a:r>
            <a:endParaRPr kumimoji="1" lang="zh-TW" altLang="en-US" sz="4000" dirty="0"/>
          </a:p>
        </p:txBody>
      </p:sp>
      <p:sp>
        <p:nvSpPr>
          <p:cNvPr id="3" name="內容版面配置區 2"/>
          <p:cNvSpPr>
            <a:spLocks noGrp="1"/>
          </p:cNvSpPr>
          <p:nvPr>
            <p:ph idx="1"/>
          </p:nvPr>
        </p:nvSpPr>
        <p:spPr>
          <a:xfrm>
            <a:off x="628650" y="1825626"/>
            <a:ext cx="7886700" cy="2152374"/>
          </a:xfrm>
        </p:spPr>
        <p:txBody>
          <a:bodyPr anchor="t">
            <a:normAutofit fontScale="55000" lnSpcReduction="20000"/>
          </a:bodyPr>
          <a:lstStyle/>
          <a:p>
            <a:pPr>
              <a:lnSpc>
                <a:spcPct val="120000"/>
              </a:lnSpc>
            </a:pPr>
            <a:r>
              <a:rPr lang="en-US" altLang="zh-TW" sz="3800" dirty="0"/>
              <a:t>absolute quantities are less meaningful than relative ones</a:t>
            </a:r>
          </a:p>
          <a:p>
            <a:pPr>
              <a:lnSpc>
                <a:spcPct val="120000"/>
              </a:lnSpc>
            </a:pPr>
            <a:r>
              <a:rPr kumimoji="1" lang="en-US" altLang="zh-TW" sz="3800" dirty="0"/>
              <a:t>Code2</a:t>
            </a:r>
          </a:p>
          <a:p>
            <a:pPr marL="457200" lvl="1" indent="0">
              <a:lnSpc>
                <a:spcPct val="120000"/>
              </a:lnSpc>
              <a:buNone/>
            </a:pPr>
            <a:r>
              <a:rPr kumimoji="1" lang="en-US" altLang="zh-TW" sz="3300" dirty="0" err="1">
                <a:latin typeface="Courier" charset="0"/>
                <a:ea typeface="Courier" charset="0"/>
                <a:cs typeface="Courier" charset="0"/>
              </a:rPr>
              <a:t>meanage</a:t>
            </a:r>
            <a:r>
              <a:rPr kumimoji="1" lang="en-US" altLang="zh-TW" sz="3300" dirty="0">
                <a:latin typeface="Courier" charset="0"/>
                <a:ea typeface="Courier" charset="0"/>
                <a:cs typeface="Courier" charset="0"/>
              </a:rPr>
              <a:t> &lt;- mean(</a:t>
            </a:r>
            <a:r>
              <a:rPr kumimoji="1" lang="en-US" altLang="zh-TW" sz="3300" dirty="0" err="1">
                <a:latin typeface="Courier" charset="0"/>
                <a:ea typeface="Courier" charset="0"/>
                <a:cs typeface="Courier" charset="0"/>
              </a:rPr>
              <a:t>custdata$age</a:t>
            </a:r>
            <a:r>
              <a:rPr kumimoji="1" lang="en-US" altLang="zh-TW" sz="3300" dirty="0">
                <a:latin typeface="Courier" charset="0"/>
                <a:ea typeface="Courier" charset="0"/>
                <a:cs typeface="Courier" charset="0"/>
              </a:rPr>
              <a:t>)  	</a:t>
            </a:r>
          </a:p>
          <a:p>
            <a:pPr marL="457200" lvl="1" indent="0">
              <a:lnSpc>
                <a:spcPct val="120000"/>
              </a:lnSpc>
              <a:buNone/>
            </a:pPr>
            <a:r>
              <a:rPr kumimoji="1" lang="en-US" altLang="zh-TW" sz="3300" dirty="0" err="1">
                <a:latin typeface="Courier" charset="0"/>
                <a:ea typeface="Courier" charset="0"/>
                <a:cs typeface="Courier" charset="0"/>
              </a:rPr>
              <a:t>stdage</a:t>
            </a:r>
            <a:r>
              <a:rPr kumimoji="1" lang="en-US" altLang="zh-TW" sz="3300" dirty="0">
                <a:latin typeface="Courier" charset="0"/>
                <a:ea typeface="Courier" charset="0"/>
                <a:cs typeface="Courier" charset="0"/>
              </a:rPr>
              <a:t> &lt;- </a:t>
            </a:r>
            <a:r>
              <a:rPr kumimoji="1" lang="en-US" altLang="zh-TW" sz="3300" dirty="0" err="1">
                <a:latin typeface="Courier" charset="0"/>
                <a:ea typeface="Courier" charset="0"/>
                <a:cs typeface="Courier" charset="0"/>
              </a:rPr>
              <a:t>sd</a:t>
            </a:r>
            <a:r>
              <a:rPr kumimoji="1" lang="en-US" altLang="zh-TW" sz="3300" dirty="0">
                <a:latin typeface="Courier" charset="0"/>
                <a:ea typeface="Courier" charset="0"/>
                <a:cs typeface="Courier" charset="0"/>
              </a:rPr>
              <a:t>(</a:t>
            </a:r>
            <a:r>
              <a:rPr kumimoji="1" lang="en-US" altLang="zh-TW" sz="3300" dirty="0" err="1">
                <a:latin typeface="Courier" charset="0"/>
                <a:ea typeface="Courier" charset="0"/>
                <a:cs typeface="Courier" charset="0"/>
              </a:rPr>
              <a:t>custdata$age</a:t>
            </a:r>
            <a:r>
              <a:rPr kumimoji="1" lang="en-US" altLang="zh-TW" sz="3300" dirty="0">
                <a:latin typeface="Courier" charset="0"/>
                <a:ea typeface="Courier" charset="0"/>
                <a:cs typeface="Courier" charset="0"/>
              </a:rPr>
              <a:t>)     	</a:t>
            </a:r>
          </a:p>
          <a:p>
            <a:pPr marL="457200" lvl="1" indent="0">
              <a:lnSpc>
                <a:spcPct val="120000"/>
              </a:lnSpc>
              <a:buNone/>
            </a:pPr>
            <a:r>
              <a:rPr kumimoji="1" lang="en-US" altLang="zh-TW" sz="3300" dirty="0" err="1">
                <a:latin typeface="Courier" charset="0"/>
                <a:ea typeface="Courier" charset="0"/>
                <a:cs typeface="Courier" charset="0"/>
              </a:rPr>
              <a:t>custdata$age.normalized</a:t>
            </a:r>
            <a:r>
              <a:rPr kumimoji="1" lang="en-US" altLang="zh-TW" sz="3300" dirty="0">
                <a:latin typeface="Courier" charset="0"/>
                <a:ea typeface="Courier" charset="0"/>
                <a:cs typeface="Courier" charset="0"/>
              </a:rPr>
              <a:t> &lt;- (</a:t>
            </a:r>
            <a:r>
              <a:rPr kumimoji="1" lang="en-US" altLang="zh-TW" sz="3300" dirty="0" err="1">
                <a:latin typeface="Courier" charset="0"/>
                <a:ea typeface="Courier" charset="0"/>
                <a:cs typeface="Courier" charset="0"/>
              </a:rPr>
              <a:t>custdata$age-meanage</a:t>
            </a:r>
            <a:r>
              <a:rPr kumimoji="1" lang="en-US" altLang="zh-TW" sz="3300" dirty="0">
                <a:latin typeface="Courier" charset="0"/>
                <a:ea typeface="Courier" charset="0"/>
                <a:cs typeface="Courier" charset="0"/>
              </a:rPr>
              <a:t>)/</a:t>
            </a:r>
            <a:r>
              <a:rPr kumimoji="1" lang="en-US" altLang="zh-TW" sz="3300" dirty="0" err="1">
                <a:latin typeface="Courier" charset="0"/>
                <a:ea typeface="Courier" charset="0"/>
                <a:cs typeface="Courier" charset="0"/>
              </a:rPr>
              <a:t>stdage</a:t>
            </a:r>
            <a:endParaRPr kumimoji="1" lang="en-US" altLang="zh-TW" sz="33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628650" y="3914239"/>
            <a:ext cx="3945567" cy="2448084"/>
          </a:xfrm>
          <a:prstGeom prst="rect">
            <a:avLst/>
          </a:prstGeom>
        </p:spPr>
      </p:pic>
      <p:sp>
        <p:nvSpPr>
          <p:cNvPr id="5" name="矩形 4"/>
          <p:cNvSpPr/>
          <p:nvPr/>
        </p:nvSpPr>
        <p:spPr>
          <a:xfrm>
            <a:off x="4743450" y="4171504"/>
            <a:ext cx="4265196" cy="830997"/>
          </a:xfrm>
          <a:prstGeom prst="rect">
            <a:avLst/>
          </a:prstGeom>
        </p:spPr>
        <p:txBody>
          <a:bodyPr wrap="square">
            <a:spAutoFit/>
          </a:bodyPr>
          <a:lstStyle/>
          <a:p>
            <a:r>
              <a:rPr lang="en-US" altLang="zh-TW" sz="1600" dirty="0">
                <a:solidFill>
                  <a:schemeClr val="accent1"/>
                </a:solidFill>
                <a:latin typeface=""/>
              </a:rPr>
              <a:t>SD is most meaningful as a unit of distance</a:t>
            </a:r>
          </a:p>
          <a:p>
            <a:pPr marL="285750" indent="-285750">
              <a:buFont typeface="Arial" charset="0"/>
              <a:buChar char="•"/>
            </a:pPr>
            <a:r>
              <a:rPr lang="en-US" altLang="zh-TW" sz="1600" dirty="0">
                <a:solidFill>
                  <a:schemeClr val="accent1"/>
                </a:solidFill>
                <a:latin typeface=""/>
              </a:rPr>
              <a:t>the data is </a:t>
            </a:r>
            <a:r>
              <a:rPr lang="en-US" altLang="zh-TW" sz="1600" dirty="0" err="1">
                <a:solidFill>
                  <a:schemeClr val="accent1"/>
                </a:solidFill>
                <a:latin typeface=""/>
              </a:rPr>
              <a:t>unimodal</a:t>
            </a:r>
            <a:endParaRPr lang="en-US" altLang="zh-TW" sz="1600" dirty="0">
              <a:solidFill>
                <a:schemeClr val="accent1"/>
              </a:solidFill>
              <a:latin typeface=""/>
            </a:endParaRPr>
          </a:p>
          <a:p>
            <a:pPr marL="285750" indent="-285750">
              <a:buFont typeface="Arial" charset="0"/>
              <a:buChar char="•"/>
            </a:pPr>
            <a:r>
              <a:rPr lang="en-US" altLang="zh-TW" sz="1600" dirty="0">
                <a:solidFill>
                  <a:schemeClr val="accent1"/>
                </a:solidFill>
                <a:latin typeface=""/>
              </a:rPr>
              <a:t>roughly symmetric around the mean.</a:t>
            </a:r>
            <a:endParaRPr lang="zh-TW" altLang="en-US" sz="1600" dirty="0">
              <a:solidFill>
                <a:schemeClr val="accent1"/>
              </a:solidFill>
            </a:endParaRPr>
          </a:p>
        </p:txBody>
      </p:sp>
      <p:sp>
        <p:nvSpPr>
          <p:cNvPr id="7" name="TextBox 6">
            <a:extLst>
              <a:ext uri="{FF2B5EF4-FFF2-40B4-BE49-F238E27FC236}">
                <a16:creationId xmlns:a16="http://schemas.microsoft.com/office/drawing/2014/main" id="{E4B354E1-EB1D-443B-979F-C2E9C73E0C9B}"/>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tLang="zh-TW" sz="1200" dirty="0">
              <a:solidFill>
                <a:schemeClr val="bg1"/>
              </a:solidFill>
              <a:ea typeface="新細明體"/>
              <a:cs typeface="Calibri"/>
            </a:endParaRPr>
          </a:p>
        </p:txBody>
      </p:sp>
      <p:sp>
        <p:nvSpPr>
          <p:cNvPr id="9" name="TextBox 8">
            <a:extLst>
              <a:ext uri="{FF2B5EF4-FFF2-40B4-BE49-F238E27FC236}">
                <a16:creationId xmlns:a16="http://schemas.microsoft.com/office/drawing/2014/main" id="{5B7E9AA4-C726-4DE1-855D-2E8D285143E4}"/>
              </a:ext>
            </a:extLst>
          </p:cNvPr>
          <p:cNvSpPr txBox="1"/>
          <p:nvPr/>
        </p:nvSpPr>
        <p:spPr>
          <a:xfrm>
            <a:off x="4747060" y="6539856"/>
            <a:ext cx="48185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Figure4.3</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33825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Looking at the data range of a variable</a:t>
            </a:r>
            <a:endParaRPr kumimoji="1" lang="zh-TW" altLang="en-US" dirty="0"/>
          </a:p>
        </p:txBody>
      </p:sp>
      <p:sp>
        <p:nvSpPr>
          <p:cNvPr id="3" name="內容版面配置區 2"/>
          <p:cNvSpPr>
            <a:spLocks noGrp="1"/>
          </p:cNvSpPr>
          <p:nvPr>
            <p:ph idx="1"/>
          </p:nvPr>
        </p:nvSpPr>
        <p:spPr>
          <a:xfrm>
            <a:off x="628650" y="1825625"/>
            <a:ext cx="7886700" cy="1994813"/>
          </a:xfrm>
        </p:spPr>
        <p:txBody>
          <a:bodyPr anchor="t">
            <a:noAutofit/>
          </a:bodyPr>
          <a:lstStyle/>
          <a:p>
            <a:pPr>
              <a:lnSpc>
                <a:spcPct val="100000"/>
              </a:lnSpc>
            </a:pPr>
            <a:r>
              <a:rPr lang="en-US" altLang="zh-TW" sz="2800" dirty="0"/>
              <a:t>Too wide</a:t>
            </a:r>
          </a:p>
          <a:p>
            <a:pPr lvl="1">
              <a:lnSpc>
                <a:spcPct val="100000"/>
              </a:lnSpc>
            </a:pPr>
            <a:r>
              <a:rPr lang="en-US" altLang="zh-TW" sz="2400" dirty="0">
                <a:solidFill>
                  <a:schemeClr val="tx1">
                    <a:lumMod val="75000"/>
                    <a:lumOff val="25000"/>
                  </a:schemeClr>
                </a:solidFill>
              </a:rPr>
              <a:t>Data that ranges over several orders of magnitude like this can be a problem for some modeling methods =&gt; might use </a:t>
            </a:r>
            <a:r>
              <a:rPr lang="en-US" altLang="zh-TW" sz="2400" i="1" dirty="0">
                <a:solidFill>
                  <a:schemeClr val="tx1">
                    <a:lumMod val="75000"/>
                    <a:lumOff val="25000"/>
                  </a:schemeClr>
                </a:solidFill>
              </a:rPr>
              <a:t>logarithmic</a:t>
            </a:r>
            <a:r>
              <a:rPr lang="en-US" altLang="zh-TW" sz="2400" dirty="0">
                <a:solidFill>
                  <a:schemeClr val="tx1">
                    <a:lumMod val="75000"/>
                    <a:lumOff val="25000"/>
                  </a:schemeClr>
                </a:solidFill>
              </a:rPr>
              <a:t> transformations</a:t>
            </a:r>
          </a:p>
        </p:txBody>
      </p:sp>
      <p:pic>
        <p:nvPicPr>
          <p:cNvPr id="4" name="圖片 3"/>
          <p:cNvPicPr>
            <a:picLocks noChangeAspect="1"/>
          </p:cNvPicPr>
          <p:nvPr/>
        </p:nvPicPr>
        <p:blipFill>
          <a:blip r:embed="rId2"/>
          <a:stretch>
            <a:fillRect/>
          </a:stretch>
        </p:blipFill>
        <p:spPr>
          <a:xfrm>
            <a:off x="0" y="3897828"/>
            <a:ext cx="9144000" cy="2302996"/>
          </a:xfrm>
          <a:prstGeom prst="rect">
            <a:avLst/>
          </a:prstGeom>
        </p:spPr>
      </p:pic>
      <p:sp>
        <p:nvSpPr>
          <p:cNvPr id="6" name="TextBox 5">
            <a:extLst>
              <a:ext uri="{FF2B5EF4-FFF2-40B4-BE49-F238E27FC236}">
                <a16:creationId xmlns:a16="http://schemas.microsoft.com/office/drawing/2014/main" id="{69EC1F62-4DED-45E0-A1C2-05A285E30854}"/>
              </a:ext>
            </a:extLst>
          </p:cNvPr>
          <p:cNvSpPr txBox="1"/>
          <p:nvPr/>
        </p:nvSpPr>
        <p:spPr>
          <a:xfrm>
            <a:off x="5391589" y="6518786"/>
            <a:ext cx="40073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4147316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Plotting a histogram</a:t>
            </a:r>
            <a:endParaRPr kumimoji="1" lang="zh-TW" altLang="en-US" dirty="0"/>
          </a:p>
        </p:txBody>
      </p:sp>
      <p:sp>
        <p:nvSpPr>
          <p:cNvPr id="3" name="內容版面配置區 2"/>
          <p:cNvSpPr>
            <a:spLocks noGrp="1"/>
          </p:cNvSpPr>
          <p:nvPr>
            <p:ph idx="1"/>
          </p:nvPr>
        </p:nvSpPr>
        <p:spPr>
          <a:xfrm>
            <a:off x="461905" y="1847140"/>
            <a:ext cx="8487941" cy="1528624"/>
          </a:xfrm>
        </p:spPr>
        <p:txBody>
          <a:bodyPr anchor="t">
            <a:normAutofit fontScale="85000" lnSpcReduction="20000"/>
          </a:bodyPr>
          <a:lstStyle/>
          <a:p>
            <a:pPr marL="0" indent="0">
              <a:lnSpc>
                <a:spcPct val="110000"/>
              </a:lnSpc>
              <a:buNone/>
            </a:pPr>
            <a:r>
              <a:rPr kumimoji="1" lang="en-US" altLang="zh-TW" dirty="0" err="1">
                <a:solidFill>
                  <a:schemeClr val="bg2">
                    <a:lumMod val="25000"/>
                  </a:schemeClr>
                </a:solidFill>
                <a:latin typeface="Courier" charset="0"/>
                <a:ea typeface="Courier" charset="0"/>
                <a:cs typeface="Courier" charset="0"/>
              </a:rPr>
              <a:t>ggplot</a:t>
            </a:r>
            <a:r>
              <a:rPr kumimoji="1" lang="en-US" altLang="zh-TW" dirty="0">
                <a:solidFill>
                  <a:schemeClr val="bg2">
                    <a:lumMod val="25000"/>
                  </a:schemeClr>
                </a:solidFill>
                <a:latin typeface="Courier" charset="0"/>
                <a:ea typeface="Courier" charset="0"/>
                <a:cs typeface="Courier" charset="0"/>
              </a:rPr>
              <a:t>(</a:t>
            </a:r>
            <a:r>
              <a:rPr kumimoji="1" lang="en-US" altLang="zh-TW" dirty="0" err="1">
                <a:solidFill>
                  <a:schemeClr val="bg2">
                    <a:lumMod val="25000"/>
                  </a:schemeClr>
                </a:solidFill>
                <a:latin typeface="Courier" charset="0"/>
                <a:ea typeface="Courier" charset="0"/>
                <a:cs typeface="Courier" charset="0"/>
              </a:rPr>
              <a:t>custdata</a:t>
            </a:r>
            <a:r>
              <a:rPr kumimoji="1" lang="en-US" altLang="zh-TW" dirty="0">
                <a:solidFill>
                  <a:schemeClr val="bg2">
                    <a:lumMod val="25000"/>
                  </a:schemeClr>
                </a:solidFill>
                <a:latin typeface="Courier" charset="0"/>
                <a:ea typeface="Courier" charset="0"/>
                <a:cs typeface="Courier" charset="0"/>
              </a:rPr>
              <a:t>) + </a:t>
            </a:r>
            <a:r>
              <a:rPr kumimoji="1" lang="en-US" altLang="zh-TW" dirty="0" err="1">
                <a:solidFill>
                  <a:schemeClr val="bg2">
                    <a:lumMod val="25000"/>
                  </a:schemeClr>
                </a:solidFill>
                <a:latin typeface="Courier" charset="0"/>
                <a:ea typeface="Courier" charset="0"/>
                <a:cs typeface="Courier" charset="0"/>
              </a:rPr>
              <a:t>geom_histogram</a:t>
            </a:r>
            <a:r>
              <a:rPr kumimoji="1" lang="en-US" altLang="zh-TW" dirty="0">
                <a:solidFill>
                  <a:schemeClr val="bg2">
                    <a:lumMod val="25000"/>
                  </a:schemeClr>
                </a:solidFill>
                <a:latin typeface="Courier" charset="0"/>
                <a:ea typeface="Courier" charset="0"/>
                <a:cs typeface="Courier" charset="0"/>
              </a:rPr>
              <a:t>(</a:t>
            </a:r>
            <a:r>
              <a:rPr kumimoji="1" lang="en-US" altLang="zh-TW" dirty="0" err="1">
                <a:solidFill>
                  <a:schemeClr val="bg2">
                    <a:lumMod val="25000"/>
                  </a:schemeClr>
                </a:solidFill>
                <a:latin typeface="Courier" charset="0"/>
                <a:ea typeface="Courier" charset="0"/>
                <a:cs typeface="Courier" charset="0"/>
              </a:rPr>
              <a:t>aes</a:t>
            </a:r>
            <a:r>
              <a:rPr kumimoji="1" lang="en-US" altLang="zh-TW" dirty="0">
                <a:solidFill>
                  <a:schemeClr val="bg2">
                    <a:lumMod val="25000"/>
                  </a:schemeClr>
                </a:solidFill>
                <a:latin typeface="Courier" charset="0"/>
                <a:ea typeface="Courier" charset="0"/>
                <a:cs typeface="Courier" charset="0"/>
              </a:rPr>
              <a:t>(x=age),</a:t>
            </a:r>
          </a:p>
          <a:p>
            <a:pPr marL="0" indent="0">
              <a:lnSpc>
                <a:spcPct val="110000"/>
              </a:lnSpc>
              <a:buNone/>
            </a:pPr>
            <a:r>
              <a:rPr kumimoji="1" lang="en-US" altLang="zh-TW" dirty="0">
                <a:solidFill>
                  <a:schemeClr val="bg2">
                    <a:lumMod val="25000"/>
                  </a:schemeClr>
                </a:solidFill>
                <a:latin typeface="Courier" charset="0"/>
                <a:ea typeface="Courier" charset="0"/>
                <a:cs typeface="Courier" charset="0"/>
              </a:rPr>
              <a:t>   </a:t>
            </a:r>
            <a:r>
              <a:rPr kumimoji="1" lang="en-US" altLang="zh-TW" dirty="0" err="1">
                <a:solidFill>
                  <a:schemeClr val="bg2">
                    <a:lumMod val="25000"/>
                  </a:schemeClr>
                </a:solidFill>
                <a:latin typeface="Courier" charset="0"/>
                <a:ea typeface="Courier" charset="0"/>
                <a:cs typeface="Courier" charset="0"/>
              </a:rPr>
              <a:t>binwidth</a:t>
            </a:r>
            <a:r>
              <a:rPr kumimoji="1" lang="en-US" altLang="zh-TW" dirty="0">
                <a:solidFill>
                  <a:schemeClr val="bg2">
                    <a:lumMod val="25000"/>
                  </a:schemeClr>
                </a:solidFill>
                <a:latin typeface="Courier" charset="0"/>
                <a:ea typeface="Courier" charset="0"/>
                <a:cs typeface="Courier" charset="0"/>
              </a:rPr>
              <a:t>=5,fill="gray")</a:t>
            </a:r>
          </a:p>
          <a:p>
            <a:pPr marL="742950" lvl="1" indent="-285750">
              <a:lnSpc>
                <a:spcPct val="110000"/>
              </a:lnSpc>
              <a:buFont typeface="Arial" charset="0"/>
              <a:buChar char="•"/>
            </a:pPr>
            <a:r>
              <a:rPr lang="en-US" altLang="zh-TW" sz="2000" i="1" dirty="0" err="1">
                <a:solidFill>
                  <a:schemeClr val="bg2">
                    <a:lumMod val="25000"/>
                  </a:schemeClr>
                </a:solidFill>
              </a:rPr>
              <a:t>binwidth</a:t>
            </a:r>
            <a:r>
              <a:rPr lang="en-US" altLang="zh-TW" sz="2000" dirty="0">
                <a:solidFill>
                  <a:schemeClr val="bg2">
                    <a:lumMod val="25000"/>
                  </a:schemeClr>
                </a:solidFill>
              </a:rPr>
              <a:t> : </a:t>
            </a:r>
            <a:r>
              <a:rPr lang="en-US" altLang="zh-TW" sz="2000" dirty="0" err="1">
                <a:solidFill>
                  <a:schemeClr val="bg2">
                    <a:lumMod val="25000"/>
                  </a:schemeClr>
                </a:solidFill>
              </a:rPr>
              <a:t>geom_histogram</a:t>
            </a:r>
            <a:r>
              <a:rPr lang="en-US" altLang="zh-TW" sz="2000" dirty="0">
                <a:solidFill>
                  <a:schemeClr val="bg2">
                    <a:lumMod val="25000"/>
                  </a:schemeClr>
                </a:solidFill>
              </a:rPr>
              <a:t> make bins of five-year intervals</a:t>
            </a:r>
          </a:p>
          <a:p>
            <a:pPr marL="1085850" lvl="2" indent="-285750">
              <a:lnSpc>
                <a:spcPct val="110000"/>
              </a:lnSpc>
              <a:buFont typeface="Arial" charset="0"/>
              <a:buChar char="•"/>
            </a:pPr>
            <a:r>
              <a:rPr lang="en-US" altLang="zh-TW" sz="1700" dirty="0">
                <a:solidFill>
                  <a:schemeClr val="bg2">
                    <a:lumMod val="25000"/>
                  </a:schemeClr>
                </a:solidFill>
              </a:rPr>
              <a:t>Default: </a:t>
            </a:r>
            <a:r>
              <a:rPr lang="en-US" altLang="zh-TW" sz="1700" dirty="0" err="1">
                <a:solidFill>
                  <a:schemeClr val="bg2">
                    <a:lumMod val="25000"/>
                  </a:schemeClr>
                </a:solidFill>
              </a:rPr>
              <a:t>datarange</a:t>
            </a:r>
            <a:r>
              <a:rPr lang="en-US" altLang="zh-TW" sz="1700" dirty="0">
                <a:solidFill>
                  <a:schemeClr val="bg2">
                    <a:lumMod val="25000"/>
                  </a:schemeClr>
                </a:solidFill>
              </a:rPr>
              <a:t>/30 </a:t>
            </a:r>
          </a:p>
          <a:p>
            <a:pPr marL="742950" lvl="1" indent="-285750">
              <a:lnSpc>
                <a:spcPct val="110000"/>
              </a:lnSpc>
              <a:buFont typeface="Arial" charset="0"/>
              <a:buChar char="•"/>
            </a:pPr>
            <a:r>
              <a:rPr lang="en-US" altLang="zh-TW" sz="2000" i="1" dirty="0">
                <a:solidFill>
                  <a:schemeClr val="bg2">
                    <a:lumMod val="25000"/>
                  </a:schemeClr>
                </a:solidFill>
              </a:rPr>
              <a:t>fill</a:t>
            </a:r>
            <a:r>
              <a:rPr lang="en-US" altLang="zh-TW" sz="2000" dirty="0">
                <a:solidFill>
                  <a:schemeClr val="bg2">
                    <a:lumMod val="25000"/>
                  </a:schemeClr>
                </a:solidFill>
              </a:rPr>
              <a:t> : specifies the color of the histogram bars (default: black)</a:t>
            </a:r>
            <a:endParaRPr kumimoji="1" lang="zh-TW" altLang="en-US" sz="2000" dirty="0">
              <a:solidFill>
                <a:schemeClr val="bg2">
                  <a:lumMod val="25000"/>
                </a:schemeClr>
              </a:solidFill>
            </a:endParaRPr>
          </a:p>
        </p:txBody>
      </p:sp>
      <p:pic>
        <p:nvPicPr>
          <p:cNvPr id="6" name="圖片 5"/>
          <p:cNvPicPr>
            <a:picLocks noChangeAspect="1"/>
          </p:cNvPicPr>
          <p:nvPr/>
        </p:nvPicPr>
        <p:blipFill>
          <a:blip r:embed="rId2"/>
          <a:stretch>
            <a:fillRect/>
          </a:stretch>
        </p:blipFill>
        <p:spPr>
          <a:xfrm>
            <a:off x="2218664" y="3375764"/>
            <a:ext cx="4388328" cy="3037669"/>
          </a:xfrm>
          <a:prstGeom prst="rect">
            <a:avLst/>
          </a:prstGeom>
        </p:spPr>
      </p:pic>
      <p:sp>
        <p:nvSpPr>
          <p:cNvPr id="5" name="TextBox 4">
            <a:extLst>
              <a:ext uri="{FF2B5EF4-FFF2-40B4-BE49-F238E27FC236}">
                <a16:creationId xmlns:a16="http://schemas.microsoft.com/office/drawing/2014/main" id="{ECF9041B-4713-4029-AD01-3D10E216BB69}"/>
              </a:ext>
            </a:extLst>
          </p:cNvPr>
          <p:cNvSpPr txBox="1"/>
          <p:nvPr/>
        </p:nvSpPr>
        <p:spPr>
          <a:xfrm>
            <a:off x="4704628" y="6529321"/>
            <a:ext cx="44622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Figure3.3</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6785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Density Plots</a:t>
            </a:r>
            <a:endParaRPr kumimoji="1" lang="zh-TW" altLang="en-US" dirty="0"/>
          </a:p>
        </p:txBody>
      </p:sp>
      <p:sp>
        <p:nvSpPr>
          <p:cNvPr id="11" name="內容版面配置區 10"/>
          <p:cNvSpPr>
            <a:spLocks noGrp="1"/>
          </p:cNvSpPr>
          <p:nvPr>
            <p:ph idx="1"/>
          </p:nvPr>
        </p:nvSpPr>
        <p:spPr/>
        <p:txBody>
          <a:bodyPr anchor="t">
            <a:normAutofit/>
          </a:bodyPr>
          <a:lstStyle/>
          <a:p>
            <a:pPr>
              <a:lnSpc>
                <a:spcPct val="100000"/>
              </a:lnSpc>
            </a:pPr>
            <a:r>
              <a:rPr lang="en-US" altLang="zh-TW" sz="2400" dirty="0">
                <a:solidFill>
                  <a:schemeClr val="bg2">
                    <a:lumMod val="25000"/>
                  </a:schemeClr>
                </a:solidFill>
              </a:rPr>
              <a:t> When the data range </a:t>
            </a:r>
          </a:p>
          <a:p>
            <a:pPr lvl="1">
              <a:lnSpc>
                <a:spcPct val="100000"/>
              </a:lnSpc>
            </a:pPr>
            <a:r>
              <a:rPr lang="en-US" altLang="zh-TW" sz="2000" dirty="0">
                <a:solidFill>
                  <a:schemeClr val="bg2">
                    <a:lumMod val="25000"/>
                  </a:schemeClr>
                </a:solidFill>
              </a:rPr>
              <a:t>very wide</a:t>
            </a:r>
          </a:p>
          <a:p>
            <a:pPr lvl="1">
              <a:lnSpc>
                <a:spcPct val="100000"/>
              </a:lnSpc>
            </a:pPr>
            <a:r>
              <a:rPr lang="en-US" altLang="zh-TW" sz="2000" dirty="0">
                <a:solidFill>
                  <a:schemeClr val="bg2">
                    <a:lumMod val="25000"/>
                  </a:schemeClr>
                </a:solidFill>
              </a:rPr>
              <a:t>the mass of the distribution is heavily concentrated to one side (difficult to see the details of its shape) </a:t>
            </a:r>
          </a:p>
          <a:p>
            <a:pPr lvl="1">
              <a:lnSpc>
                <a:spcPct val="100000"/>
              </a:lnSpc>
            </a:pPr>
            <a:r>
              <a:rPr lang="en-US" altLang="zh-TW" sz="2000" dirty="0">
                <a:solidFill>
                  <a:schemeClr val="bg2">
                    <a:lumMod val="25000"/>
                  </a:schemeClr>
                </a:solidFill>
              </a:rPr>
              <a:t>non-negative</a:t>
            </a:r>
          </a:p>
        </p:txBody>
      </p:sp>
      <p:pic>
        <p:nvPicPr>
          <p:cNvPr id="6" name="圖片 5"/>
          <p:cNvPicPr>
            <a:picLocks noChangeAspect="1"/>
          </p:cNvPicPr>
          <p:nvPr/>
        </p:nvPicPr>
        <p:blipFill>
          <a:blip r:embed="rId2"/>
          <a:stretch>
            <a:fillRect/>
          </a:stretch>
        </p:blipFill>
        <p:spPr>
          <a:xfrm>
            <a:off x="4694703" y="3302860"/>
            <a:ext cx="4449297" cy="3123313"/>
          </a:xfrm>
          <a:prstGeom prst="rect">
            <a:avLst/>
          </a:prstGeom>
        </p:spPr>
      </p:pic>
      <p:sp>
        <p:nvSpPr>
          <p:cNvPr id="10" name="矩形 9"/>
          <p:cNvSpPr/>
          <p:nvPr/>
        </p:nvSpPr>
        <p:spPr>
          <a:xfrm>
            <a:off x="0" y="3711218"/>
            <a:ext cx="4918080" cy="1200329"/>
          </a:xfrm>
          <a:prstGeom prst="rect">
            <a:avLst/>
          </a:prstGeom>
        </p:spPr>
        <p:txBody>
          <a:bodyPr wrap="square">
            <a:spAutoFit/>
          </a:bodyPr>
          <a:lstStyle/>
          <a:p>
            <a:r>
              <a:rPr lang="en-US" altLang="zh-TW" dirty="0">
                <a:solidFill>
                  <a:schemeClr val="bg2">
                    <a:lumMod val="25000"/>
                  </a:schemeClr>
                </a:solidFill>
                <a:latin typeface="Courier" charset="0"/>
                <a:ea typeface="Courier" charset="0"/>
                <a:cs typeface="Courier" charset="0"/>
              </a:rPr>
              <a:t>library(scales)</a:t>
            </a:r>
          </a:p>
          <a:p>
            <a:r>
              <a:rPr lang="en-US" altLang="zh-TW" dirty="0" err="1">
                <a:solidFill>
                  <a:schemeClr val="bg2">
                    <a:lumMod val="25000"/>
                  </a:schemeClr>
                </a:solidFill>
                <a:latin typeface="Courier" charset="0"/>
                <a:ea typeface="Courier" charset="0"/>
                <a:cs typeface="Courier" charset="0"/>
              </a:rPr>
              <a:t>ggplot</a:t>
            </a:r>
            <a:r>
              <a:rPr lang="en-US" altLang="zh-TW" dirty="0">
                <a:solidFill>
                  <a:schemeClr val="bg2">
                    <a:lumMod val="25000"/>
                  </a:schemeClr>
                </a:solidFill>
                <a:latin typeface="Courier" charset="0"/>
                <a:ea typeface="Courier" charset="0"/>
                <a:cs typeface="Courier" charset="0"/>
              </a:rPr>
              <a:t>(</a:t>
            </a:r>
            <a:r>
              <a:rPr lang="en-US" altLang="zh-TW" dirty="0" err="1">
                <a:solidFill>
                  <a:schemeClr val="bg2">
                    <a:lumMod val="25000"/>
                  </a:schemeClr>
                </a:solidFill>
                <a:latin typeface="Courier" charset="0"/>
                <a:ea typeface="Courier" charset="0"/>
                <a:cs typeface="Courier" charset="0"/>
              </a:rPr>
              <a:t>custdata</a:t>
            </a:r>
            <a:r>
              <a:rPr lang="en-US" altLang="zh-TW" dirty="0">
                <a:solidFill>
                  <a:schemeClr val="bg2">
                    <a:lumMod val="25000"/>
                  </a:schemeClr>
                </a:solidFill>
                <a:latin typeface="Courier" charset="0"/>
                <a:ea typeface="Courier" charset="0"/>
                <a:cs typeface="Courier" charset="0"/>
              </a:rPr>
              <a:t>) + </a:t>
            </a:r>
            <a:r>
              <a:rPr lang="en-US" altLang="zh-TW" dirty="0" err="1">
                <a:solidFill>
                  <a:schemeClr val="bg2">
                    <a:lumMod val="25000"/>
                  </a:schemeClr>
                </a:solidFill>
                <a:latin typeface="Courier" charset="0"/>
                <a:ea typeface="Courier" charset="0"/>
                <a:cs typeface="Courier" charset="0"/>
              </a:rPr>
              <a:t>geom_density</a:t>
            </a:r>
            <a:r>
              <a:rPr lang="en-US" altLang="zh-TW" dirty="0">
                <a:solidFill>
                  <a:schemeClr val="bg2">
                    <a:lumMod val="25000"/>
                  </a:schemeClr>
                </a:solidFill>
                <a:latin typeface="Courier" charset="0"/>
                <a:ea typeface="Courier" charset="0"/>
                <a:cs typeface="Courier" charset="0"/>
              </a:rPr>
              <a:t>(</a:t>
            </a:r>
            <a:r>
              <a:rPr lang="en-US" altLang="zh-TW" dirty="0" err="1">
                <a:solidFill>
                  <a:schemeClr val="bg2">
                    <a:lumMod val="25000"/>
                  </a:schemeClr>
                </a:solidFill>
                <a:latin typeface="Courier" charset="0"/>
                <a:ea typeface="Courier" charset="0"/>
                <a:cs typeface="Courier" charset="0"/>
              </a:rPr>
              <a:t>aes</a:t>
            </a:r>
            <a:r>
              <a:rPr lang="en-US" altLang="zh-TW" dirty="0">
                <a:solidFill>
                  <a:schemeClr val="bg2">
                    <a:lumMod val="25000"/>
                  </a:schemeClr>
                </a:solidFill>
                <a:latin typeface="Courier" charset="0"/>
                <a:ea typeface="Courier" charset="0"/>
                <a:cs typeface="Courier" charset="0"/>
              </a:rPr>
              <a:t>(x=income)) +</a:t>
            </a:r>
          </a:p>
          <a:p>
            <a:r>
              <a:rPr lang="en-US" altLang="zh-TW" dirty="0" err="1">
                <a:solidFill>
                  <a:schemeClr val="bg2">
                    <a:lumMod val="25000"/>
                  </a:schemeClr>
                </a:solidFill>
                <a:latin typeface="Courier" charset="0"/>
                <a:ea typeface="Courier" charset="0"/>
                <a:cs typeface="Courier" charset="0"/>
              </a:rPr>
              <a:t>scale_x_continuous</a:t>
            </a:r>
            <a:r>
              <a:rPr lang="en-US" altLang="zh-TW" dirty="0">
                <a:solidFill>
                  <a:schemeClr val="bg2">
                    <a:lumMod val="25000"/>
                  </a:schemeClr>
                </a:solidFill>
                <a:latin typeface="Courier" charset="0"/>
                <a:ea typeface="Courier" charset="0"/>
                <a:cs typeface="Courier" charset="0"/>
              </a:rPr>
              <a:t>(labels=dollar)</a:t>
            </a:r>
            <a:endParaRPr lang="zh-TW" altLang="en-US" dirty="0">
              <a:solidFill>
                <a:schemeClr val="bg2">
                  <a:lumMod val="25000"/>
                </a:schemeClr>
              </a:solidFill>
              <a:latin typeface="Courier" charset="0"/>
              <a:ea typeface="Courier" charset="0"/>
              <a:cs typeface="Courier" charset="0"/>
            </a:endParaRPr>
          </a:p>
        </p:txBody>
      </p:sp>
      <p:sp>
        <p:nvSpPr>
          <p:cNvPr id="3" name="TextBox 2">
            <a:extLst>
              <a:ext uri="{FF2B5EF4-FFF2-40B4-BE49-F238E27FC236}">
                <a16:creationId xmlns:a16="http://schemas.microsoft.com/office/drawing/2014/main" id="{AAD5AEED-4155-40BE-9CB7-BE8CF043D48C}"/>
              </a:ext>
            </a:extLst>
          </p:cNvPr>
          <p:cNvSpPr txBox="1"/>
          <p:nvPr/>
        </p:nvSpPr>
        <p:spPr>
          <a:xfrm>
            <a:off x="4864861" y="6529321"/>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Figure3.4</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241118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Density Plots</a:t>
            </a:r>
            <a:endParaRPr kumimoji="1" lang="zh-TW" altLang="en-US" dirty="0"/>
          </a:p>
        </p:txBody>
      </p:sp>
      <p:sp>
        <p:nvSpPr>
          <p:cNvPr id="11" name="內容版面配置區 10"/>
          <p:cNvSpPr>
            <a:spLocks noGrp="1"/>
          </p:cNvSpPr>
          <p:nvPr>
            <p:ph idx="1"/>
          </p:nvPr>
        </p:nvSpPr>
        <p:spPr/>
        <p:txBody>
          <a:bodyPr anchor="t">
            <a:normAutofit/>
          </a:bodyPr>
          <a:lstStyle/>
          <a:p>
            <a:r>
              <a:rPr lang="en-US" altLang="zh-TW" dirty="0"/>
              <a:t>bring out more detail is to plot the distribution on a </a:t>
            </a:r>
            <a:r>
              <a:rPr lang="en-US" altLang="zh-TW" i="1" dirty="0"/>
              <a:t>logarithmic</a:t>
            </a:r>
            <a:r>
              <a:rPr lang="en-US" altLang="zh-TW" dirty="0"/>
              <a:t> scale</a:t>
            </a:r>
            <a:endParaRPr kumimoji="1" lang="zh-TW" altLang="en-US" dirty="0"/>
          </a:p>
        </p:txBody>
      </p:sp>
      <p:sp>
        <p:nvSpPr>
          <p:cNvPr id="8" name="矩形 7"/>
          <p:cNvSpPr/>
          <p:nvPr/>
        </p:nvSpPr>
        <p:spPr>
          <a:xfrm>
            <a:off x="4639583" y="2844189"/>
            <a:ext cx="4440617" cy="1323439"/>
          </a:xfrm>
          <a:prstGeom prst="rect">
            <a:avLst/>
          </a:prstGeom>
        </p:spPr>
        <p:txBody>
          <a:bodyPr wrap="square">
            <a:spAutoFit/>
          </a:bodyPr>
          <a:lstStyle/>
          <a:p>
            <a:r>
              <a:rPr lang="zh-TW" altLang="en-US" sz="1600" dirty="0">
                <a:latin typeface="Courier" charset="0"/>
                <a:ea typeface="Courier" charset="0"/>
                <a:cs typeface="Courier" charset="0"/>
              </a:rPr>
              <a:t>ggplot(custdata) + geom_density(aes(x=income)) +   </a:t>
            </a:r>
            <a:r>
              <a:rPr lang="zh-TW" altLang="en-US" sz="1600" dirty="0">
                <a:solidFill>
                  <a:schemeClr val="accent1"/>
                </a:solidFill>
                <a:latin typeface="Courier" charset="0"/>
                <a:ea typeface="Courier" charset="0"/>
                <a:cs typeface="Courier" charset="0"/>
              </a:rPr>
              <a:t>scale_x_log10</a:t>
            </a:r>
            <a:r>
              <a:rPr lang="zh-TW" altLang="en-US" sz="1600" dirty="0">
                <a:latin typeface="Courier" charset="0"/>
                <a:ea typeface="Courier" charset="0"/>
                <a:cs typeface="Courier" charset="0"/>
              </a:rPr>
              <a:t>(breaks=c(100,1000,10000,100000), labels=dollar) +</a:t>
            </a:r>
            <a:r>
              <a:rPr lang="en-US" altLang="zh-TW" sz="1600" dirty="0">
                <a:latin typeface="Courier" charset="0"/>
                <a:ea typeface="Courier" charset="0"/>
                <a:cs typeface="Courier" charset="0"/>
              </a:rPr>
              <a:t> </a:t>
            </a:r>
            <a:r>
              <a:rPr lang="zh-TW" altLang="en-US" sz="1600" dirty="0">
                <a:latin typeface="Courier" charset="0"/>
                <a:ea typeface="Courier" charset="0"/>
                <a:cs typeface="Courier" charset="0"/>
              </a:rPr>
              <a:t>annotation_logticks(sides="bt")</a:t>
            </a:r>
          </a:p>
        </p:txBody>
      </p:sp>
      <p:pic>
        <p:nvPicPr>
          <p:cNvPr id="9" name="圖片 8"/>
          <p:cNvPicPr>
            <a:picLocks noChangeAspect="1"/>
          </p:cNvPicPr>
          <p:nvPr/>
        </p:nvPicPr>
        <p:blipFill>
          <a:blip r:embed="rId2"/>
          <a:stretch>
            <a:fillRect/>
          </a:stretch>
        </p:blipFill>
        <p:spPr>
          <a:xfrm>
            <a:off x="-1" y="2844189"/>
            <a:ext cx="4639583" cy="3009042"/>
          </a:xfrm>
          <a:prstGeom prst="rect">
            <a:avLst/>
          </a:prstGeom>
        </p:spPr>
      </p:pic>
      <p:sp>
        <p:nvSpPr>
          <p:cNvPr id="13" name="矩形 12"/>
          <p:cNvSpPr/>
          <p:nvPr/>
        </p:nvSpPr>
        <p:spPr>
          <a:xfrm>
            <a:off x="4639582" y="4302564"/>
            <a:ext cx="4440617" cy="1384995"/>
          </a:xfrm>
          <a:prstGeom prst="rect">
            <a:avLst/>
          </a:prstGeom>
        </p:spPr>
        <p:txBody>
          <a:bodyPr wrap="square">
            <a:spAutoFit/>
          </a:bodyPr>
          <a:lstStyle/>
          <a:p>
            <a:r>
              <a:rPr lang="en-US" altLang="zh-TW" sz="1400" dirty="0">
                <a:solidFill>
                  <a:schemeClr val="accent1"/>
                </a:solidFill>
                <a:latin typeface=""/>
              </a:rPr>
              <a:t>Warning messages:</a:t>
            </a:r>
          </a:p>
          <a:p>
            <a:r>
              <a:rPr lang="en-US" altLang="zh-TW" sz="1400" dirty="0">
                <a:solidFill>
                  <a:schemeClr val="accent1"/>
                </a:solidFill>
                <a:latin typeface=""/>
              </a:rPr>
              <a:t>1: In </a:t>
            </a:r>
            <a:r>
              <a:rPr lang="en-US" altLang="zh-TW" sz="1400" dirty="0" err="1">
                <a:solidFill>
                  <a:schemeClr val="accent1"/>
                </a:solidFill>
                <a:latin typeface=""/>
              </a:rPr>
              <a:t>self$trans$transform</a:t>
            </a:r>
            <a:r>
              <a:rPr lang="en-US" altLang="zh-TW" sz="1400" dirty="0">
                <a:solidFill>
                  <a:schemeClr val="accent1"/>
                </a:solidFill>
                <a:latin typeface=""/>
              </a:rPr>
              <a:t>(x) : </a:t>
            </a:r>
            <a:r>
              <a:rPr lang="en-US" altLang="zh-TW" sz="1400" dirty="0" err="1">
                <a:solidFill>
                  <a:schemeClr val="accent1"/>
                </a:solidFill>
                <a:latin typeface=""/>
              </a:rPr>
              <a:t>NaNs</a:t>
            </a:r>
            <a:r>
              <a:rPr lang="en-US" altLang="zh-TW" sz="1400" dirty="0">
                <a:solidFill>
                  <a:schemeClr val="accent1"/>
                </a:solidFill>
                <a:latin typeface=""/>
              </a:rPr>
              <a:t> produced</a:t>
            </a:r>
          </a:p>
          <a:p>
            <a:r>
              <a:rPr lang="en-US" altLang="zh-TW" sz="1400" dirty="0">
                <a:solidFill>
                  <a:schemeClr val="accent1"/>
                </a:solidFill>
                <a:latin typeface=""/>
              </a:rPr>
              <a:t>2: Transformation introduced infinite values in continuous x-axis</a:t>
            </a:r>
          </a:p>
          <a:p>
            <a:r>
              <a:rPr lang="en-US" altLang="zh-TW" sz="1400" dirty="0">
                <a:solidFill>
                  <a:schemeClr val="accent1"/>
                </a:solidFill>
                <a:latin typeface=""/>
              </a:rPr>
              <a:t>3: Removed 79 rows containing non-finite values (</a:t>
            </a:r>
            <a:r>
              <a:rPr lang="en-US" altLang="zh-TW" sz="1400" dirty="0" err="1">
                <a:solidFill>
                  <a:schemeClr val="accent1"/>
                </a:solidFill>
                <a:latin typeface=""/>
              </a:rPr>
              <a:t>stat_density</a:t>
            </a:r>
            <a:r>
              <a:rPr lang="en-US" altLang="zh-TW" sz="1400" dirty="0">
                <a:solidFill>
                  <a:schemeClr val="accent1"/>
                </a:solidFill>
                <a:latin typeface=""/>
              </a:rPr>
              <a:t>).</a:t>
            </a:r>
            <a:endParaRPr lang="zh-TW" altLang="en-US" sz="1400" dirty="0">
              <a:solidFill>
                <a:schemeClr val="accent1"/>
              </a:solidFill>
            </a:endParaRPr>
          </a:p>
        </p:txBody>
      </p:sp>
      <p:sp>
        <p:nvSpPr>
          <p:cNvPr id="3" name="TextBox 2">
            <a:extLst>
              <a:ext uri="{FF2B5EF4-FFF2-40B4-BE49-F238E27FC236}">
                <a16:creationId xmlns:a16="http://schemas.microsoft.com/office/drawing/2014/main" id="{D24101AD-A5D1-4EF5-BEA8-177F446F21F1}"/>
              </a:ext>
            </a:extLst>
          </p:cNvPr>
          <p:cNvSpPr txBox="1"/>
          <p:nvPr/>
        </p:nvSpPr>
        <p:spPr>
          <a:xfrm>
            <a:off x="4736675" y="6529321"/>
            <a:ext cx="44515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Figure3.5</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413307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200" dirty="0"/>
              <a:t>Log transformations for skewed and wide distributions</a:t>
            </a:r>
            <a:endParaRPr kumimoji="1" lang="zh-TW" altLang="en-US" sz="3200" dirty="0"/>
          </a:p>
        </p:txBody>
      </p:sp>
      <p:sp>
        <p:nvSpPr>
          <p:cNvPr id="3" name="內容版面配置區 2"/>
          <p:cNvSpPr>
            <a:spLocks noGrp="1"/>
          </p:cNvSpPr>
          <p:nvPr>
            <p:ph idx="1"/>
          </p:nvPr>
        </p:nvSpPr>
        <p:spPr/>
        <p:txBody>
          <a:bodyPr>
            <a:normAutofit/>
          </a:bodyPr>
          <a:lstStyle/>
          <a:p>
            <a:pPr>
              <a:lnSpc>
                <a:spcPct val="100000"/>
              </a:lnSpc>
            </a:pPr>
            <a:r>
              <a:rPr lang="en-US" altLang="zh-TW" sz="2400" dirty="0">
                <a:latin typeface="+mn-lt"/>
              </a:rPr>
              <a:t>data with values that range over several orders of magnitude</a:t>
            </a:r>
          </a:p>
          <a:p>
            <a:pPr lvl="1">
              <a:lnSpc>
                <a:spcPct val="100000"/>
              </a:lnSpc>
            </a:pPr>
            <a:r>
              <a:rPr lang="en-US" altLang="zh-TW" sz="2000" dirty="0"/>
              <a:t>modeling techniques often have a difficult time with very wide data ranges</a:t>
            </a:r>
          </a:p>
          <a:p>
            <a:pPr lvl="1">
              <a:lnSpc>
                <a:spcPct val="100000"/>
              </a:lnSpc>
            </a:pPr>
            <a:r>
              <a:rPr lang="en-US" altLang="zh-TW" sz="2000" dirty="0"/>
              <a:t>data often comes from </a:t>
            </a:r>
            <a:r>
              <a:rPr lang="en-US" altLang="zh-TW" sz="2000" dirty="0">
                <a:solidFill>
                  <a:schemeClr val="accent1"/>
                </a:solidFill>
              </a:rPr>
              <a:t>multiplicative</a:t>
            </a:r>
            <a:r>
              <a:rPr lang="en-US" altLang="zh-TW" sz="2000" dirty="0"/>
              <a:t> processes, so log units are in some sense more natural</a:t>
            </a:r>
          </a:p>
          <a:p>
            <a:pPr>
              <a:lnSpc>
                <a:spcPct val="100000"/>
              </a:lnSpc>
            </a:pPr>
            <a:r>
              <a:rPr lang="en-US" altLang="zh-TW" sz="2400" dirty="0">
                <a:latin typeface="+mn-lt"/>
              </a:rPr>
              <a:t> additive vs  multiplicative: </a:t>
            </a:r>
          </a:p>
          <a:p>
            <a:pPr lvl="1">
              <a:lnSpc>
                <a:spcPct val="100000"/>
              </a:lnSpc>
            </a:pPr>
            <a:r>
              <a:rPr lang="en-US" altLang="zh-TW" sz="2000" dirty="0"/>
              <a:t>a change to a restaurant menu increases patronage every night by 5%</a:t>
            </a:r>
          </a:p>
        </p:txBody>
      </p:sp>
      <p:sp>
        <p:nvSpPr>
          <p:cNvPr id="4" name="TextBox 3">
            <a:extLst>
              <a:ext uri="{FF2B5EF4-FFF2-40B4-BE49-F238E27FC236}">
                <a16:creationId xmlns:a16="http://schemas.microsoft.com/office/drawing/2014/main" id="{807F4F0C-DE29-4ACC-95ED-4EA2F1188714}"/>
              </a:ext>
            </a:extLst>
          </p:cNvPr>
          <p:cNvSpPr txBox="1"/>
          <p:nvPr/>
        </p:nvSpPr>
        <p:spPr>
          <a:xfrm>
            <a:off x="5423193" y="6560926"/>
            <a:ext cx="4260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a:t>
            </a:r>
            <a:r>
              <a:rPr lang="en-US" altLang="zh-TW" sz="1200" dirty="0">
                <a:solidFill>
                  <a:srgbClr val="FFFFFF"/>
                </a:solidFill>
                <a:ea typeface="新細明體"/>
              </a:rPr>
              <a:t> 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r>
              <a:rPr lang="en-US" altLang="zh-TW" sz="1200" dirty="0">
                <a:ea typeface="新細明體"/>
              </a:rPr>
              <a:t>​</a:t>
            </a:r>
          </a:p>
        </p:txBody>
      </p:sp>
    </p:spTree>
    <p:extLst>
      <p:ext uri="{BB962C8B-B14F-4D97-AF65-F5344CB8AC3E}">
        <p14:creationId xmlns:p14="http://schemas.microsoft.com/office/powerpoint/2010/main" val="3933576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3600" dirty="0"/>
              <a:t>A nearly lognormal distribution and its log</a:t>
            </a:r>
            <a:endParaRPr kumimoji="1" lang="zh-TW" altLang="en-US" sz="3600" dirty="0"/>
          </a:p>
        </p:txBody>
      </p:sp>
      <p:pic>
        <p:nvPicPr>
          <p:cNvPr id="6" name="圖片 5"/>
          <p:cNvPicPr>
            <a:picLocks noChangeAspect="1"/>
          </p:cNvPicPr>
          <p:nvPr/>
        </p:nvPicPr>
        <p:blipFill>
          <a:blip r:embed="rId2"/>
          <a:stretch>
            <a:fillRect/>
          </a:stretch>
        </p:blipFill>
        <p:spPr>
          <a:xfrm>
            <a:off x="1172583" y="1637747"/>
            <a:ext cx="6798833" cy="4707547"/>
          </a:xfrm>
          <a:prstGeom prst="rect">
            <a:avLst/>
          </a:prstGeom>
        </p:spPr>
      </p:pic>
      <p:sp>
        <p:nvSpPr>
          <p:cNvPr id="3" name="TextBox 2">
            <a:extLst>
              <a:ext uri="{FF2B5EF4-FFF2-40B4-BE49-F238E27FC236}">
                <a16:creationId xmlns:a16="http://schemas.microsoft.com/office/drawing/2014/main" id="{28EF3006-793D-4D58-A7FB-AF38CE62D763}"/>
              </a:ext>
            </a:extLst>
          </p:cNvPr>
          <p:cNvSpPr txBox="1"/>
          <p:nvPr/>
        </p:nvSpPr>
        <p:spPr>
          <a:xfrm>
            <a:off x="4810711" y="6550391"/>
            <a:ext cx="503973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Fiure4.4,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4218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Interaction</a:t>
            </a:r>
            <a:endParaRPr kumimoji="1" lang="zh-TW" altLang="en-US" dirty="0"/>
          </a:p>
        </p:txBody>
      </p:sp>
      <p:sp>
        <p:nvSpPr>
          <p:cNvPr id="3" name="內容版面配置區 2"/>
          <p:cNvSpPr>
            <a:spLocks noGrp="1"/>
          </p:cNvSpPr>
          <p:nvPr>
            <p:ph idx="1"/>
          </p:nvPr>
        </p:nvSpPr>
        <p:spPr/>
        <p:txBody>
          <a:bodyPr>
            <a:normAutofit lnSpcReduction="10000"/>
          </a:bodyPr>
          <a:lstStyle/>
          <a:p>
            <a:pPr marL="0" indent="0">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(~mpg, ~</a:t>
            </a:r>
            <a:r>
              <a:rPr lang="en-US" altLang="zh-TW" dirty="0" err="1">
                <a:latin typeface="Courier" charset="0"/>
                <a:ea typeface="Courier" charset="0"/>
                <a:cs typeface="Courier" charset="0"/>
              </a:rPr>
              <a:t>disp</a:t>
            </a:r>
            <a:r>
              <a:rPr lang="en-US" altLang="zh-TW" dirty="0">
                <a:latin typeface="Courier" charset="0"/>
                <a:ea typeface="Courier" charset="0"/>
                <a:cs typeface="Courier" charset="0"/>
              </a:rPr>
              <a:t>, size = ~vs)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a:t>
            </a:r>
          </a:p>
          <a:p>
            <a:pPr marL="0" indent="0">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~mpg, size := 300, opacity := 0.4)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a:t>
            </a:r>
          </a:p>
          <a:p>
            <a:pPr marL="0" indent="0">
              <a:buNone/>
            </a:pPr>
            <a:r>
              <a:rPr kumimoji="1" lang="en-US" altLang="zh-TW" dirty="0">
                <a:ea typeface="Courier" charset="0"/>
                <a:cs typeface="Courier" charset="0"/>
              </a:rPr>
              <a:t>=&gt;</a:t>
            </a:r>
          </a:p>
          <a:p>
            <a:pPr marL="0" indent="0">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~mpg, size := </a:t>
            </a:r>
            <a:r>
              <a:rPr lang="en-US" altLang="zh-TW" dirty="0" err="1">
                <a:latin typeface="Courier" charset="0"/>
                <a:ea typeface="Courier" charset="0"/>
                <a:cs typeface="Courier" charset="0"/>
              </a:rPr>
              <a:t>input_slider</a:t>
            </a:r>
            <a:r>
              <a:rPr lang="en-US" altLang="zh-TW" dirty="0">
                <a:latin typeface="Courier" charset="0"/>
                <a:ea typeface="Courier" charset="0"/>
                <a:cs typeface="Courier" charset="0"/>
              </a:rPr>
              <a:t>(10, 100), opacity := </a:t>
            </a:r>
            <a:r>
              <a:rPr lang="en-US" altLang="zh-TW" dirty="0" err="1">
                <a:solidFill>
                  <a:schemeClr val="accent1"/>
                </a:solidFill>
                <a:latin typeface="Courier" charset="0"/>
                <a:ea typeface="Courier" charset="0"/>
                <a:cs typeface="Courier" charset="0"/>
              </a:rPr>
              <a:t>input_slider</a:t>
            </a:r>
            <a:r>
              <a:rPr lang="en-US" altLang="zh-TW" dirty="0">
                <a:latin typeface="Courier" charset="0"/>
                <a:ea typeface="Courier" charset="0"/>
                <a:cs typeface="Courier" charset="0"/>
              </a:rPr>
              <a:t>(0, 1) )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a:t>
            </a:r>
          </a:p>
          <a:p>
            <a:pPr marL="0" indent="0">
              <a:buNone/>
            </a:pPr>
            <a:r>
              <a:rPr kumimoji="1" lang="en-US" altLang="zh-TW" dirty="0">
                <a:ea typeface="Courier" charset="0"/>
                <a:cs typeface="Courier" charset="0"/>
              </a:rPr>
              <a:t>=&gt;</a:t>
            </a:r>
          </a:p>
          <a:p>
            <a:pPr marL="0" indent="0">
              <a:buNone/>
            </a:pPr>
            <a:r>
              <a:rPr lang="en-US" altLang="zh-TW" dirty="0">
                <a:latin typeface="Courier" charset="0"/>
                <a:ea typeface="Courier" charset="0"/>
                <a:cs typeface="Courier" charset="0"/>
              </a:rPr>
              <a:t>slider &lt;- </a:t>
            </a:r>
            <a:r>
              <a:rPr lang="en-US" altLang="zh-TW" dirty="0" err="1">
                <a:latin typeface="Courier" charset="0"/>
                <a:ea typeface="Courier" charset="0"/>
                <a:cs typeface="Courier" charset="0"/>
              </a:rPr>
              <a:t>input_slider</a:t>
            </a:r>
            <a:r>
              <a:rPr lang="en-US" altLang="zh-TW" dirty="0">
                <a:latin typeface="Courier" charset="0"/>
                <a:ea typeface="Courier" charset="0"/>
                <a:cs typeface="Courier" charset="0"/>
              </a:rPr>
              <a:t>(10, 1000)</a:t>
            </a:r>
          </a:p>
          <a:p>
            <a:pPr marL="0" indent="0">
              <a:buNone/>
            </a:pPr>
            <a:r>
              <a:rPr lang="en-US" altLang="zh-TW" dirty="0" err="1">
                <a:latin typeface="Courier" charset="0"/>
                <a:ea typeface="Courier" charset="0"/>
                <a:cs typeface="Courier" charset="0"/>
              </a:rPr>
              <a:t>mtcars</a:t>
            </a:r>
            <a:r>
              <a:rPr lang="en-US" altLang="zh-TW" dirty="0">
                <a:latin typeface="Courier" charset="0"/>
                <a:ea typeface="Courier" charset="0"/>
                <a:cs typeface="Courier" charset="0"/>
              </a:rPr>
              <a:t> %&gt;% </a:t>
            </a:r>
            <a:r>
              <a:rPr lang="en-US" altLang="zh-TW" dirty="0" err="1">
                <a:latin typeface="Courier" charset="0"/>
                <a:ea typeface="Courier" charset="0"/>
                <a:cs typeface="Courier" charset="0"/>
              </a:rPr>
              <a:t>ggvis</a:t>
            </a:r>
            <a:r>
              <a:rPr lang="en-US" altLang="zh-TW" dirty="0">
                <a:latin typeface="Courier" charset="0"/>
                <a:ea typeface="Courier" charset="0"/>
                <a:cs typeface="Courier" charset="0"/>
              </a:rPr>
              <a:t>(~</a:t>
            </a:r>
            <a:r>
              <a:rPr lang="en-US" altLang="zh-TW" dirty="0" err="1">
                <a:latin typeface="Courier" charset="0"/>
                <a:ea typeface="Courier" charset="0"/>
                <a:cs typeface="Courier" charset="0"/>
              </a:rPr>
              <a:t>wt</a:t>
            </a:r>
            <a:r>
              <a:rPr lang="en-US" altLang="zh-TW" dirty="0">
                <a:latin typeface="Courier" charset="0"/>
                <a:ea typeface="Courier" charset="0"/>
                <a:cs typeface="Courier" charset="0"/>
              </a:rPr>
              <a:t>, ~mpg) %&gt;% </a:t>
            </a:r>
            <a:r>
              <a:rPr lang="en-US" altLang="zh-TW" dirty="0" err="1">
                <a:latin typeface="Courier" charset="0"/>
                <a:ea typeface="Courier" charset="0"/>
                <a:cs typeface="Courier" charset="0"/>
              </a:rPr>
              <a:t>layer_points</a:t>
            </a:r>
            <a:r>
              <a:rPr lang="en-US" altLang="zh-TW" dirty="0">
                <a:latin typeface="Courier" charset="0"/>
                <a:ea typeface="Courier" charset="0"/>
                <a:cs typeface="Courier" charset="0"/>
              </a:rPr>
              <a:t>(fill := "red", opacity := 0.5, size := slider)</a:t>
            </a:r>
            <a:endParaRPr kumimoji="1" lang="zh-TW" altLang="en-US" dirty="0">
              <a:latin typeface="Courier" charset="0"/>
              <a:ea typeface="Courier" charset="0"/>
              <a:cs typeface="Courier" charset="0"/>
            </a:endParaRPr>
          </a:p>
        </p:txBody>
      </p:sp>
      <p:sp>
        <p:nvSpPr>
          <p:cNvPr id="4" name="文字方塊 3"/>
          <p:cNvSpPr txBox="1"/>
          <p:nvPr/>
        </p:nvSpPr>
        <p:spPr>
          <a:xfrm>
            <a:off x="5503652" y="6555024"/>
            <a:ext cx="3466013"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http://ggvis.rstudio.com/ggvis-basics.html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938557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If the data is negative?</a:t>
            </a:r>
            <a:endParaRPr kumimoji="1" lang="zh-TW" altLang="en-US" dirty="0"/>
          </a:p>
        </p:txBody>
      </p:sp>
      <p:sp>
        <p:nvSpPr>
          <p:cNvPr id="3" name="內容版面配置區 2"/>
          <p:cNvSpPr>
            <a:spLocks noGrp="1"/>
          </p:cNvSpPr>
          <p:nvPr>
            <p:ph idx="1"/>
          </p:nvPr>
        </p:nvSpPr>
        <p:spPr>
          <a:xfrm>
            <a:off x="628650" y="1825625"/>
            <a:ext cx="7886700" cy="1511826"/>
          </a:xfrm>
        </p:spPr>
        <p:txBody>
          <a:bodyPr anchor="t">
            <a:normAutofit/>
          </a:bodyPr>
          <a:lstStyle/>
          <a:p>
            <a:pPr marL="0" indent="0">
              <a:lnSpc>
                <a:spcPct val="100000"/>
              </a:lnSpc>
              <a:buNone/>
            </a:pPr>
            <a:r>
              <a:rPr lang="en-US" altLang="zh-TW" sz="2000" dirty="0">
                <a:latin typeface="Courier" charset="0"/>
                <a:ea typeface="Courier" charset="0"/>
                <a:cs typeface="Courier" charset="0"/>
              </a:rPr>
              <a:t>signedlog10 &lt;- function(x) {</a:t>
            </a:r>
          </a:p>
          <a:p>
            <a:pPr marL="0" indent="0">
              <a:lnSpc>
                <a:spcPct val="100000"/>
              </a:lnSpc>
              <a:buNone/>
            </a:pPr>
            <a:r>
              <a:rPr lang="nb-NO" altLang="zh-TW" sz="2000" dirty="0">
                <a:latin typeface="Courier" charset="0"/>
                <a:ea typeface="Courier" charset="0"/>
                <a:cs typeface="Courier" charset="0"/>
              </a:rPr>
              <a:t>	</a:t>
            </a:r>
            <a:r>
              <a:rPr lang="nb-NO" altLang="zh-TW" sz="2000" dirty="0" err="1">
                <a:latin typeface="Courier" charset="0"/>
                <a:ea typeface="Courier" charset="0"/>
                <a:cs typeface="Courier" charset="0"/>
              </a:rPr>
              <a:t>ifelse</a:t>
            </a:r>
            <a:r>
              <a:rPr lang="nb-NO" altLang="zh-TW" sz="2000" dirty="0">
                <a:latin typeface="Courier" charset="0"/>
                <a:ea typeface="Courier" charset="0"/>
                <a:cs typeface="Courier" charset="0"/>
              </a:rPr>
              <a:t>(abs(x) &lt;= 1,0,sign(x)*log10(abs(x)))</a:t>
            </a:r>
          </a:p>
          <a:p>
            <a:pPr marL="0" indent="0">
              <a:lnSpc>
                <a:spcPct val="100000"/>
              </a:lnSpc>
              <a:buNone/>
            </a:pPr>
            <a:r>
              <a:rPr lang="nb-NO" altLang="zh-TW" sz="2000" dirty="0">
                <a:latin typeface="Courier" charset="0"/>
                <a:ea typeface="Courier" charset="0"/>
                <a:cs typeface="Courier" charset="0"/>
              </a:rPr>
              <a:t>}</a:t>
            </a:r>
            <a:endParaRPr kumimoji="1" lang="zh-TW" altLang="en-US" sz="2000" dirty="0">
              <a:latin typeface="Courier" charset="0"/>
              <a:ea typeface="Courier" charset="0"/>
              <a:cs typeface="Courier" charset="0"/>
            </a:endParaRPr>
          </a:p>
        </p:txBody>
      </p:sp>
      <p:pic>
        <p:nvPicPr>
          <p:cNvPr id="5" name="圖片 4"/>
          <p:cNvPicPr>
            <a:picLocks noChangeAspect="1"/>
          </p:cNvPicPr>
          <p:nvPr/>
        </p:nvPicPr>
        <p:blipFill>
          <a:blip r:embed="rId2"/>
          <a:stretch>
            <a:fillRect/>
          </a:stretch>
        </p:blipFill>
        <p:spPr>
          <a:xfrm>
            <a:off x="1976727" y="2820874"/>
            <a:ext cx="5190546" cy="3600000"/>
          </a:xfrm>
          <a:prstGeom prst="rect">
            <a:avLst/>
          </a:prstGeom>
        </p:spPr>
      </p:pic>
      <p:sp>
        <p:nvSpPr>
          <p:cNvPr id="7" name="TextBox 6">
            <a:extLst>
              <a:ext uri="{FF2B5EF4-FFF2-40B4-BE49-F238E27FC236}">
                <a16:creationId xmlns:a16="http://schemas.microsoft.com/office/drawing/2014/main" id="{5F855739-E26B-4EC5-A404-65CD67F6E379}"/>
              </a:ext>
            </a:extLst>
          </p:cNvPr>
          <p:cNvSpPr txBox="1"/>
          <p:nvPr/>
        </p:nvSpPr>
        <p:spPr>
          <a:xfrm>
            <a:off x="4758038" y="6529321"/>
            <a:ext cx="44302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Figure4.5</a:t>
            </a:r>
            <a:r>
              <a:rPr lang="en-US" altLang="zh-TW" sz="1200" i="1" dirty="0">
                <a:solidFill>
                  <a:schemeClr val="bg1"/>
                </a:solidFill>
                <a:ea typeface="新細明體"/>
              </a:rPr>
              <a:t>, 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33750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Intentional view of variables</a:t>
            </a:r>
            <a:endParaRPr kumimoji="1" lang="zh-TW" altLang="en-US" dirty="0"/>
          </a:p>
        </p:txBody>
      </p:sp>
      <p:sp>
        <p:nvSpPr>
          <p:cNvPr id="3" name="內容版面配置區 2"/>
          <p:cNvSpPr>
            <a:spLocks noGrp="1"/>
          </p:cNvSpPr>
          <p:nvPr>
            <p:ph idx="1"/>
          </p:nvPr>
        </p:nvSpPr>
        <p:spPr/>
        <p:txBody>
          <a:bodyPr vert="horz" lIns="91440" tIns="45720" rIns="91440" bIns="45720" rtlCol="0" anchor="t">
            <a:normAutofit/>
          </a:bodyPr>
          <a:lstStyle/>
          <a:p>
            <a:pPr>
              <a:lnSpc>
                <a:spcPct val="100000"/>
              </a:lnSpc>
            </a:pPr>
            <a:r>
              <a:rPr lang="en-US" altLang="zh-TW" dirty="0">
                <a:solidFill>
                  <a:schemeClr val="tx1">
                    <a:lumMod val="75000"/>
                    <a:lumOff val="25000"/>
                  </a:schemeClr>
                </a:solidFill>
                <a:latin typeface="+mn-lt"/>
                <a:ea typeface="Noto Sans CJK TC Regular"/>
              </a:rPr>
              <a:t>Explanatory variables  : variables you can control</a:t>
            </a:r>
            <a:endParaRPr lang="en-US" altLang="zh-TW" dirty="0">
              <a:solidFill>
                <a:schemeClr val="tx1">
                  <a:lumMod val="75000"/>
                  <a:lumOff val="25000"/>
                </a:schemeClr>
              </a:solidFill>
              <a:latin typeface="+mn-lt"/>
            </a:endParaRPr>
          </a:p>
          <a:p>
            <a:pPr>
              <a:lnSpc>
                <a:spcPct val="100000"/>
              </a:lnSpc>
            </a:pPr>
            <a:r>
              <a:rPr lang="en-US" altLang="zh-TW" dirty="0">
                <a:solidFill>
                  <a:schemeClr val="tx1">
                    <a:lumMod val="75000"/>
                    <a:lumOff val="25000"/>
                  </a:schemeClr>
                </a:solidFill>
                <a:latin typeface="+mn-lt"/>
              </a:rPr>
              <a:t>Nuisance variables : important variables you can’t control</a:t>
            </a:r>
          </a:p>
          <a:p>
            <a:pPr>
              <a:lnSpc>
                <a:spcPct val="100000"/>
              </a:lnSpc>
            </a:pPr>
            <a:r>
              <a:rPr lang="en-US" altLang="zh-TW" dirty="0">
                <a:solidFill>
                  <a:schemeClr val="tx1">
                    <a:lumMod val="75000"/>
                    <a:lumOff val="25000"/>
                  </a:schemeClr>
                </a:solidFill>
                <a:latin typeface="+mn-lt"/>
              </a:rPr>
              <a:t>Omitted variables : important variables you don’t know</a:t>
            </a:r>
            <a:endParaRPr kumimoji="1" lang="zh-TW" altLang="en-US" dirty="0">
              <a:solidFill>
                <a:schemeClr val="tx1">
                  <a:lumMod val="75000"/>
                  <a:lumOff val="25000"/>
                </a:schemeClr>
              </a:solidFill>
              <a:latin typeface="+mn-lt"/>
            </a:endParaRPr>
          </a:p>
        </p:txBody>
      </p:sp>
      <p:sp>
        <p:nvSpPr>
          <p:cNvPr id="5" name="TextBox 4">
            <a:extLst>
              <a:ext uri="{FF2B5EF4-FFF2-40B4-BE49-F238E27FC236}">
                <a16:creationId xmlns:a16="http://schemas.microsoft.com/office/drawing/2014/main" id="{21509953-4F13-4C9F-83EF-3261CC956619}"/>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3544848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Sampling bias</a:t>
            </a:r>
            <a:endParaRPr kumimoji="1" lang="zh-TW" altLang="en-US" dirty="0"/>
          </a:p>
        </p:txBody>
      </p:sp>
      <p:sp>
        <p:nvSpPr>
          <p:cNvPr id="4" name="內容版面配置區 3">
            <a:extLst>
              <a:ext uri="{FF2B5EF4-FFF2-40B4-BE49-F238E27FC236}">
                <a16:creationId xmlns:a16="http://schemas.microsoft.com/office/drawing/2014/main" id="{DAA98AEB-BF2C-E24E-972B-00EA1C4A33B1}"/>
              </a:ext>
            </a:extLst>
          </p:cNvPr>
          <p:cNvSpPr>
            <a:spLocks noGrp="1"/>
          </p:cNvSpPr>
          <p:nvPr>
            <p:ph idx="1"/>
          </p:nvPr>
        </p:nvSpPr>
        <p:spPr>
          <a:xfrm>
            <a:off x="628650" y="1825625"/>
            <a:ext cx="7886700" cy="1083227"/>
          </a:xfrm>
        </p:spPr>
        <p:txBody>
          <a:bodyPr>
            <a:normAutofit/>
          </a:bodyPr>
          <a:lstStyle/>
          <a:p>
            <a:pPr marL="0" indent="0">
              <a:lnSpc>
                <a:spcPct val="120000"/>
              </a:lnSpc>
              <a:buNone/>
            </a:pPr>
            <a:r>
              <a:rPr lang="en-US" sz="1600" dirty="0" err="1">
                <a:solidFill>
                  <a:schemeClr val="bg2">
                    <a:lumMod val="25000"/>
                  </a:schemeClr>
                </a:solidFill>
                <a:latin typeface="Consolas" panose="020B0609020204030204" pitchFamily="49" charset="0"/>
                <a:cs typeface="Consolas" panose="020B0609020204030204" pitchFamily="49" charset="0"/>
              </a:rPr>
              <a:t>veryHighIncome</a:t>
            </a:r>
            <a:r>
              <a:rPr lang="en-US" sz="1600" dirty="0">
                <a:solidFill>
                  <a:schemeClr val="bg2">
                    <a:lumMod val="25000"/>
                  </a:schemeClr>
                </a:solidFill>
                <a:latin typeface="Consolas" panose="020B0609020204030204" pitchFamily="49" charset="0"/>
                <a:cs typeface="Consolas" panose="020B0609020204030204" pitchFamily="49" charset="0"/>
              </a:rPr>
              <a:t> &lt;- subset(d, </a:t>
            </a:r>
            <a:r>
              <a:rPr lang="en-US" sz="1600" dirty="0" err="1">
                <a:solidFill>
                  <a:schemeClr val="bg2">
                    <a:lumMod val="25000"/>
                  </a:schemeClr>
                </a:solidFill>
                <a:latin typeface="Consolas" panose="020B0609020204030204" pitchFamily="49" charset="0"/>
                <a:cs typeface="Consolas" panose="020B0609020204030204" pitchFamily="49" charset="0"/>
              </a:rPr>
              <a:t>EarnedIncome+CapitalGains</a:t>
            </a:r>
            <a:r>
              <a:rPr lang="en-US" sz="1600" dirty="0">
                <a:solidFill>
                  <a:schemeClr val="bg2">
                    <a:lumMod val="25000"/>
                  </a:schemeClr>
                </a:solidFill>
                <a:latin typeface="Consolas" panose="020B0609020204030204" pitchFamily="49" charset="0"/>
                <a:cs typeface="Consolas" panose="020B0609020204030204" pitchFamily="49" charset="0"/>
              </a:rPr>
              <a:t>&gt;=500000)</a:t>
            </a:r>
          </a:p>
          <a:p>
            <a:pPr marL="0" indent="0">
              <a:lnSpc>
                <a:spcPct val="120000"/>
              </a:lnSpc>
              <a:buNone/>
            </a:pPr>
            <a:r>
              <a:rPr lang="en-US" sz="1600" dirty="0">
                <a:solidFill>
                  <a:schemeClr val="bg2">
                    <a:lumMod val="25000"/>
                  </a:schemeClr>
                </a:solidFill>
                <a:latin typeface="Consolas" panose="020B0609020204030204" pitchFamily="49" charset="0"/>
                <a:cs typeface="Consolas" panose="020B0609020204030204" pitchFamily="49" charset="0"/>
              </a:rPr>
              <a:t>print(with(</a:t>
            </a:r>
            <a:r>
              <a:rPr lang="en-US" sz="1600" dirty="0" err="1">
                <a:solidFill>
                  <a:schemeClr val="bg2">
                    <a:lumMod val="25000"/>
                  </a:schemeClr>
                </a:solidFill>
                <a:latin typeface="Consolas" panose="020B0609020204030204" pitchFamily="49" charset="0"/>
                <a:cs typeface="Consolas" panose="020B0609020204030204" pitchFamily="49" charset="0"/>
              </a:rPr>
              <a:t>veryHighIncome,cor.test</a:t>
            </a:r>
            <a:r>
              <a:rPr lang="en-US" sz="1600" dirty="0">
                <a:solidFill>
                  <a:schemeClr val="bg2">
                    <a:lumMod val="25000"/>
                  </a:schemeClr>
                </a:solidFill>
                <a:latin typeface="Consolas" panose="020B0609020204030204" pitchFamily="49" charset="0"/>
                <a:cs typeface="Consolas" panose="020B0609020204030204" pitchFamily="49" charset="0"/>
              </a:rPr>
              <a:t>(</a:t>
            </a:r>
            <a:r>
              <a:rPr lang="en-US" sz="1600" dirty="0" err="1">
                <a:solidFill>
                  <a:schemeClr val="bg2">
                    <a:lumMod val="25000"/>
                  </a:schemeClr>
                </a:solidFill>
                <a:latin typeface="Consolas" panose="020B0609020204030204" pitchFamily="49" charset="0"/>
                <a:cs typeface="Consolas" panose="020B0609020204030204" pitchFamily="49" charset="0"/>
              </a:rPr>
              <a:t>EarnedIncome,CapitalGains</a:t>
            </a:r>
            <a:r>
              <a:rPr lang="en-US" sz="1600" dirty="0">
                <a:solidFill>
                  <a:schemeClr val="bg2">
                    <a:lumMod val="25000"/>
                  </a:schemeClr>
                </a:solidFill>
                <a:latin typeface="Consolas" panose="020B0609020204030204" pitchFamily="49" charset="0"/>
                <a:cs typeface="Consolas" panose="020B0609020204030204" pitchFamily="49" charset="0"/>
              </a:rPr>
              <a:t>, method='spearman')))</a:t>
            </a:r>
          </a:p>
        </p:txBody>
      </p:sp>
      <p:pic>
        <p:nvPicPr>
          <p:cNvPr id="5" name="圖片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512912" y="2988365"/>
            <a:ext cx="4847915" cy="3416648"/>
          </a:xfrm>
          <a:prstGeom prst="rect">
            <a:avLst/>
          </a:prstGeom>
        </p:spPr>
      </p:pic>
      <p:sp>
        <p:nvSpPr>
          <p:cNvPr id="3" name="TextBox 2">
            <a:extLst>
              <a:ext uri="{FF2B5EF4-FFF2-40B4-BE49-F238E27FC236}">
                <a16:creationId xmlns:a16="http://schemas.microsoft.com/office/drawing/2014/main" id="{CC8D9C2C-66BB-49DA-8E6F-A7FAFD8B4760}"/>
              </a:ext>
            </a:extLst>
          </p:cNvPr>
          <p:cNvSpPr txBox="1"/>
          <p:nvPr/>
        </p:nvSpPr>
        <p:spPr>
          <a:xfrm>
            <a:off x="4451907" y="6574375"/>
            <a:ext cx="4692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dirty="0">
                <a:solidFill>
                  <a:schemeClr val="bg1"/>
                </a:solidFill>
                <a:ea typeface="新細明體"/>
              </a:rPr>
              <a:t>Figure B.9,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60238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B46C0A-B142-474F-950E-F15C7A64670A}"/>
              </a:ext>
            </a:extLst>
          </p:cNvPr>
          <p:cNvSpPr>
            <a:spLocks noGrp="1"/>
          </p:cNvSpPr>
          <p:nvPr>
            <p:ph type="title"/>
          </p:nvPr>
        </p:nvSpPr>
        <p:spPr/>
        <p:txBody>
          <a:bodyPr/>
          <a:lstStyle/>
          <a:p>
            <a:r>
              <a:rPr lang="en-US" dirty="0"/>
              <a:t>Sample Bias</a:t>
            </a:r>
          </a:p>
        </p:txBody>
      </p:sp>
      <p:pic>
        <p:nvPicPr>
          <p:cNvPr id="4" name="圖片 3">
            <a:extLst>
              <a:ext uri="{FF2B5EF4-FFF2-40B4-BE49-F238E27FC236}">
                <a16:creationId xmlns:a16="http://schemas.microsoft.com/office/drawing/2014/main" id="{B4A3AFF0-9C43-DC43-8F9B-F67A8BD5C7FD}"/>
              </a:ext>
            </a:extLst>
          </p:cNvPr>
          <p:cNvPicPr>
            <a:picLocks noChangeAspect="1"/>
          </p:cNvPicPr>
          <p:nvPr/>
        </p:nvPicPr>
        <p:blipFill>
          <a:blip r:embed="rId3"/>
          <a:stretch>
            <a:fillRect/>
          </a:stretch>
        </p:blipFill>
        <p:spPr>
          <a:xfrm>
            <a:off x="4602662" y="1690687"/>
            <a:ext cx="4421738" cy="4703762"/>
          </a:xfrm>
          <a:prstGeom prst="rect">
            <a:avLst/>
          </a:prstGeom>
        </p:spPr>
      </p:pic>
      <p:pic>
        <p:nvPicPr>
          <p:cNvPr id="5" name="圖片 4">
            <a:extLst>
              <a:ext uri="{FF2B5EF4-FFF2-40B4-BE49-F238E27FC236}">
                <a16:creationId xmlns:a16="http://schemas.microsoft.com/office/drawing/2014/main" id="{BE72520F-76DF-2D4E-A98E-3DE17083DD87}"/>
              </a:ext>
            </a:extLst>
          </p:cNvPr>
          <p:cNvPicPr>
            <a:picLocks noChangeAspect="1"/>
          </p:cNvPicPr>
          <p:nvPr/>
        </p:nvPicPr>
        <p:blipFill>
          <a:blip r:embed="rId4"/>
          <a:stretch>
            <a:fillRect/>
          </a:stretch>
        </p:blipFill>
        <p:spPr>
          <a:xfrm>
            <a:off x="216453" y="1690686"/>
            <a:ext cx="4386209" cy="4703763"/>
          </a:xfrm>
          <a:prstGeom prst="rect">
            <a:avLst/>
          </a:prstGeom>
        </p:spPr>
      </p:pic>
      <p:sp>
        <p:nvSpPr>
          <p:cNvPr id="6" name="TextBox 2">
            <a:extLst>
              <a:ext uri="{FF2B5EF4-FFF2-40B4-BE49-F238E27FC236}">
                <a16:creationId xmlns:a16="http://schemas.microsoft.com/office/drawing/2014/main" id="{21254B14-658D-FE47-BCD0-F7CD9706814B}"/>
              </a:ext>
            </a:extLst>
          </p:cNvPr>
          <p:cNvSpPr txBox="1"/>
          <p:nvPr/>
        </p:nvSpPr>
        <p:spPr>
          <a:xfrm>
            <a:off x="4451907" y="6581001"/>
            <a:ext cx="46920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dirty="0">
                <a:solidFill>
                  <a:schemeClr val="bg1"/>
                </a:solidFill>
                <a:ea typeface="新細明體"/>
              </a:rPr>
              <a:t>Appendix B,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7478227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kumimoji="1" lang="en-US" altLang="zh-TW" dirty="0"/>
              <a:t>Summary</a:t>
            </a:r>
            <a:endParaRPr kumimoji="1" lang="zh-TW" altLang="en-US" dirty="0"/>
          </a:p>
        </p:txBody>
      </p:sp>
      <p:sp>
        <p:nvSpPr>
          <p:cNvPr id="5" name="內容版面配置區 4"/>
          <p:cNvSpPr>
            <a:spLocks noGrp="1"/>
          </p:cNvSpPr>
          <p:nvPr>
            <p:ph idx="1"/>
          </p:nvPr>
        </p:nvSpPr>
        <p:spPr/>
        <p:txBody>
          <a:bodyPr>
            <a:normAutofit/>
          </a:bodyPr>
          <a:lstStyle/>
          <a:p>
            <a:pPr>
              <a:lnSpc>
                <a:spcPct val="120000"/>
              </a:lnSpc>
            </a:pPr>
            <a:r>
              <a:rPr lang="en-US" altLang="zh-TW" dirty="0">
                <a:solidFill>
                  <a:schemeClr val="tx1">
                    <a:lumMod val="75000"/>
                    <a:lumOff val="25000"/>
                  </a:schemeClr>
                </a:solidFill>
                <a:latin typeface="+mn-lt"/>
              </a:rPr>
              <a:t>What you do with missing values depends on how many there are, and whether they’re missing randomly or systematically.</a:t>
            </a:r>
          </a:p>
          <a:p>
            <a:pPr>
              <a:lnSpc>
                <a:spcPct val="120000"/>
              </a:lnSpc>
            </a:pPr>
            <a:r>
              <a:rPr lang="en-US" altLang="zh-TW" dirty="0">
                <a:solidFill>
                  <a:schemeClr val="tx1">
                    <a:lumMod val="75000"/>
                    <a:lumOff val="25000"/>
                  </a:schemeClr>
                </a:solidFill>
                <a:latin typeface="+mn-lt"/>
              </a:rPr>
              <a:t>When in doubt, assume that missing values are missing systematically.</a:t>
            </a:r>
          </a:p>
          <a:p>
            <a:pPr>
              <a:lnSpc>
                <a:spcPct val="120000"/>
              </a:lnSpc>
            </a:pPr>
            <a:r>
              <a:rPr lang="en-US" altLang="zh-TW" dirty="0">
                <a:solidFill>
                  <a:schemeClr val="tx1">
                    <a:lumMod val="75000"/>
                    <a:lumOff val="25000"/>
                  </a:schemeClr>
                </a:solidFill>
                <a:latin typeface="+mn-lt"/>
              </a:rPr>
              <a:t>Appropriate data transformations can make the data easier to understand and easier to model.</a:t>
            </a:r>
          </a:p>
          <a:p>
            <a:pPr>
              <a:lnSpc>
                <a:spcPct val="120000"/>
              </a:lnSpc>
            </a:pPr>
            <a:r>
              <a:rPr lang="en-US" altLang="zh-TW" dirty="0">
                <a:solidFill>
                  <a:schemeClr val="tx1">
                    <a:lumMod val="75000"/>
                    <a:lumOff val="25000"/>
                  </a:schemeClr>
                </a:solidFill>
                <a:latin typeface="+mn-lt"/>
              </a:rPr>
              <a:t>Normalization and rescaling are important when relative changes are more important than absolute ones.</a:t>
            </a:r>
          </a:p>
          <a:p>
            <a:pPr>
              <a:lnSpc>
                <a:spcPct val="120000"/>
              </a:lnSpc>
            </a:pPr>
            <a:r>
              <a:rPr lang="en-US" altLang="zh-TW" dirty="0">
                <a:solidFill>
                  <a:schemeClr val="tx1">
                    <a:lumMod val="75000"/>
                    <a:lumOff val="25000"/>
                  </a:schemeClr>
                </a:solidFill>
                <a:latin typeface="+mn-lt"/>
              </a:rPr>
              <a:t>Data provenance records help reduce errors as you iterate over data collection, data treatment, and modeling.</a:t>
            </a:r>
            <a:endParaRPr kumimoji="1" lang="zh-TW" altLang="en-US" dirty="0">
              <a:solidFill>
                <a:schemeClr val="tx1">
                  <a:lumMod val="75000"/>
                  <a:lumOff val="25000"/>
                </a:schemeClr>
              </a:solidFill>
              <a:latin typeface="+mn-lt"/>
            </a:endParaRPr>
          </a:p>
        </p:txBody>
      </p:sp>
      <p:sp>
        <p:nvSpPr>
          <p:cNvPr id="2" name="TextBox 1">
            <a:extLst>
              <a:ext uri="{FF2B5EF4-FFF2-40B4-BE49-F238E27FC236}">
                <a16:creationId xmlns:a16="http://schemas.microsoft.com/office/drawing/2014/main" id="{53311953-8558-4874-9F23-C3E8B29430A9}"/>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6389207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F1F676A0-452F-E148-BD6B-C36B5C7046FC}"/>
              </a:ext>
            </a:extLst>
          </p:cNvPr>
          <p:cNvSpPr>
            <a:spLocks noGrp="1"/>
          </p:cNvSpPr>
          <p:nvPr>
            <p:ph type="ctrTitle"/>
          </p:nvPr>
        </p:nvSpPr>
        <p:spPr/>
        <p:txBody>
          <a:bodyPr>
            <a:normAutofit/>
          </a:bodyPr>
          <a:lstStyle/>
          <a:p>
            <a:r>
              <a:rPr lang="en-US" sz="2800" dirty="0"/>
              <a:t>How to handle imbalance data set?</a:t>
            </a:r>
          </a:p>
        </p:txBody>
      </p:sp>
    </p:spTree>
    <p:extLst>
      <p:ext uri="{BB962C8B-B14F-4D97-AF65-F5344CB8AC3E}">
        <p14:creationId xmlns:p14="http://schemas.microsoft.com/office/powerpoint/2010/main" val="3025236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509FF0-0FCE-3A4F-94A8-4D8E33D211BE}"/>
              </a:ext>
            </a:extLst>
          </p:cNvPr>
          <p:cNvSpPr>
            <a:spLocks noGrp="1"/>
          </p:cNvSpPr>
          <p:nvPr>
            <p:ph type="title"/>
          </p:nvPr>
        </p:nvSpPr>
        <p:spPr/>
        <p:txBody>
          <a:bodyPr/>
          <a:lstStyle/>
          <a:p>
            <a:r>
              <a:rPr lang="en-US" altLang="zh-TW" dirty="0"/>
              <a:t>Tour of Data Sampling Methods for Imbalanced Classification</a:t>
            </a:r>
            <a:endParaRPr lang="en-US" dirty="0"/>
          </a:p>
        </p:txBody>
      </p:sp>
      <p:sp>
        <p:nvSpPr>
          <p:cNvPr id="3" name="內容版面配置區 2">
            <a:extLst>
              <a:ext uri="{FF2B5EF4-FFF2-40B4-BE49-F238E27FC236}">
                <a16:creationId xmlns:a16="http://schemas.microsoft.com/office/drawing/2014/main" id="{61446CA2-EEE8-3F4E-8D55-45609A755735}"/>
              </a:ext>
            </a:extLst>
          </p:cNvPr>
          <p:cNvSpPr>
            <a:spLocks noGrp="1"/>
          </p:cNvSpPr>
          <p:nvPr>
            <p:ph idx="1"/>
          </p:nvPr>
        </p:nvSpPr>
        <p:spPr/>
        <p:txBody>
          <a:bodyPr/>
          <a:lstStyle/>
          <a:p>
            <a:r>
              <a:rPr lang="en-US" altLang="zh-TW" dirty="0">
                <a:solidFill>
                  <a:schemeClr val="tx1">
                    <a:lumMod val="75000"/>
                    <a:lumOff val="25000"/>
                  </a:schemeClr>
                </a:solidFill>
                <a:latin typeface="+mn-lt"/>
              </a:rPr>
              <a:t>https://</a:t>
            </a:r>
            <a:r>
              <a:rPr lang="en-US" altLang="zh-TW" dirty="0" err="1">
                <a:solidFill>
                  <a:schemeClr val="tx1">
                    <a:lumMod val="75000"/>
                    <a:lumOff val="25000"/>
                  </a:schemeClr>
                </a:solidFill>
                <a:latin typeface="+mn-lt"/>
              </a:rPr>
              <a:t>machinelearningmastery.com</a:t>
            </a:r>
            <a:r>
              <a:rPr lang="en-US" altLang="zh-TW" dirty="0">
                <a:solidFill>
                  <a:schemeClr val="tx1">
                    <a:lumMod val="75000"/>
                    <a:lumOff val="25000"/>
                  </a:schemeClr>
                </a:solidFill>
                <a:latin typeface="+mn-lt"/>
              </a:rPr>
              <a:t>/data-sampling-methods-for-imbalanced-classification/</a:t>
            </a:r>
          </a:p>
          <a:p>
            <a:endParaRPr lang="en-US" dirty="0">
              <a:solidFill>
                <a:schemeClr val="tx1">
                  <a:lumMod val="75000"/>
                  <a:lumOff val="25000"/>
                </a:schemeClr>
              </a:solidFill>
              <a:latin typeface="+mn-lt"/>
            </a:endParaRPr>
          </a:p>
        </p:txBody>
      </p:sp>
    </p:spTree>
    <p:extLst>
      <p:ext uri="{BB962C8B-B14F-4D97-AF65-F5344CB8AC3E}">
        <p14:creationId xmlns:p14="http://schemas.microsoft.com/office/powerpoint/2010/main" val="2581640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546A37-34D3-864D-8E09-67DB5E9B24AF}"/>
              </a:ext>
            </a:extLst>
          </p:cNvPr>
          <p:cNvSpPr>
            <a:spLocks noGrp="1"/>
          </p:cNvSpPr>
          <p:nvPr>
            <p:ph type="title"/>
          </p:nvPr>
        </p:nvSpPr>
        <p:spPr/>
        <p:txBody>
          <a:bodyPr/>
          <a:lstStyle/>
          <a:p>
            <a:r>
              <a:rPr lang="en-US" dirty="0"/>
              <a:t>Problem of an Imbalanced Class Distribution</a:t>
            </a:r>
          </a:p>
        </p:txBody>
      </p:sp>
      <p:sp>
        <p:nvSpPr>
          <p:cNvPr id="3" name="內容版面配置區 2">
            <a:extLst>
              <a:ext uri="{FF2B5EF4-FFF2-40B4-BE49-F238E27FC236}">
                <a16:creationId xmlns:a16="http://schemas.microsoft.com/office/drawing/2014/main" id="{20C06DAB-C7B8-5A41-94EE-AB59930BB3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262222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7C5815-10B2-8342-8727-2A6C4CFD6F52}"/>
              </a:ext>
            </a:extLst>
          </p:cNvPr>
          <p:cNvSpPr>
            <a:spLocks noGrp="1"/>
          </p:cNvSpPr>
          <p:nvPr>
            <p:ph type="title"/>
          </p:nvPr>
        </p:nvSpPr>
        <p:spPr/>
        <p:txBody>
          <a:bodyPr/>
          <a:lstStyle/>
          <a:p>
            <a:r>
              <a:rPr lang="en-US" dirty="0"/>
              <a:t>Oversampling Techniques</a:t>
            </a:r>
          </a:p>
        </p:txBody>
      </p:sp>
      <p:sp>
        <p:nvSpPr>
          <p:cNvPr id="3" name="內容版面配置區 2">
            <a:extLst>
              <a:ext uri="{FF2B5EF4-FFF2-40B4-BE49-F238E27FC236}">
                <a16:creationId xmlns:a16="http://schemas.microsoft.com/office/drawing/2014/main" id="{0AC1F866-3ED1-EE46-B159-8401C7F90F51}"/>
              </a:ext>
            </a:extLst>
          </p:cNvPr>
          <p:cNvSpPr>
            <a:spLocks noGrp="1"/>
          </p:cNvSpPr>
          <p:nvPr>
            <p:ph idx="1"/>
          </p:nvPr>
        </p:nvSpPr>
        <p:spPr/>
        <p:txBody>
          <a:bodyPr>
            <a:normAutofit/>
          </a:bodyPr>
          <a:lstStyle/>
          <a:p>
            <a:pPr>
              <a:lnSpc>
                <a:spcPct val="100000"/>
              </a:lnSpc>
            </a:pPr>
            <a:r>
              <a:rPr lang="en-US" sz="2400" dirty="0">
                <a:latin typeface="+mn-lt"/>
              </a:rPr>
              <a:t>Random Oversampling</a:t>
            </a:r>
          </a:p>
          <a:p>
            <a:pPr>
              <a:lnSpc>
                <a:spcPct val="100000"/>
              </a:lnSpc>
            </a:pPr>
            <a:r>
              <a:rPr lang="en-US" sz="2400" dirty="0">
                <a:latin typeface="+mn-lt"/>
              </a:rPr>
              <a:t>Synthetic Minority Oversampling Technique (SMOTE)</a:t>
            </a:r>
          </a:p>
          <a:p>
            <a:pPr>
              <a:lnSpc>
                <a:spcPct val="100000"/>
              </a:lnSpc>
            </a:pPr>
            <a:r>
              <a:rPr lang="en-US" sz="2400" dirty="0">
                <a:latin typeface="+mn-lt"/>
              </a:rPr>
              <a:t>Borderline-SMOTE</a:t>
            </a:r>
          </a:p>
          <a:p>
            <a:pPr>
              <a:lnSpc>
                <a:spcPct val="100000"/>
              </a:lnSpc>
            </a:pPr>
            <a:r>
              <a:rPr lang="en-US" sz="2400" dirty="0">
                <a:latin typeface="+mn-lt"/>
              </a:rPr>
              <a:t>Borderline Oversampling with SVM</a:t>
            </a:r>
          </a:p>
          <a:p>
            <a:pPr>
              <a:lnSpc>
                <a:spcPct val="100000"/>
              </a:lnSpc>
            </a:pPr>
            <a:r>
              <a:rPr lang="en-US" sz="2400" dirty="0">
                <a:latin typeface="+mn-lt"/>
              </a:rPr>
              <a:t>Adaptive Synthetic Sampling (ADASYN)</a:t>
            </a:r>
          </a:p>
        </p:txBody>
      </p:sp>
    </p:spTree>
    <p:extLst>
      <p:ext uri="{BB962C8B-B14F-4D97-AF65-F5344CB8AC3E}">
        <p14:creationId xmlns:p14="http://schemas.microsoft.com/office/powerpoint/2010/main" val="36260122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E7E105-3EFE-5545-93FD-2398E2ADB30A}"/>
              </a:ext>
            </a:extLst>
          </p:cNvPr>
          <p:cNvSpPr>
            <a:spLocks noGrp="1"/>
          </p:cNvSpPr>
          <p:nvPr>
            <p:ph type="title"/>
          </p:nvPr>
        </p:nvSpPr>
        <p:spPr/>
        <p:txBody>
          <a:bodyPr/>
          <a:lstStyle/>
          <a:p>
            <a:r>
              <a:rPr lang="en-US" altLang="zh-TW" dirty="0"/>
              <a:t>Oversampling Techniques</a:t>
            </a:r>
            <a:endParaRPr lang="en-US" dirty="0"/>
          </a:p>
        </p:txBody>
      </p:sp>
      <p:sp>
        <p:nvSpPr>
          <p:cNvPr id="3" name="內容版面配置區 2">
            <a:extLst>
              <a:ext uri="{FF2B5EF4-FFF2-40B4-BE49-F238E27FC236}">
                <a16:creationId xmlns:a16="http://schemas.microsoft.com/office/drawing/2014/main" id="{B9248CF8-8C75-F943-A87D-DFA8E7C6BBC2}"/>
              </a:ext>
            </a:extLst>
          </p:cNvPr>
          <p:cNvSpPr>
            <a:spLocks noGrp="1"/>
          </p:cNvSpPr>
          <p:nvPr>
            <p:ph idx="1"/>
          </p:nvPr>
        </p:nvSpPr>
        <p:spPr/>
        <p:txBody>
          <a:bodyPr>
            <a:normAutofit fontScale="47500" lnSpcReduction="20000"/>
          </a:bodyPr>
          <a:lstStyle/>
          <a:p>
            <a:pPr>
              <a:lnSpc>
                <a:spcPct val="120000"/>
              </a:lnSpc>
            </a:pPr>
            <a:r>
              <a:rPr lang="en-US" dirty="0">
                <a:solidFill>
                  <a:schemeClr val="tx1">
                    <a:lumMod val="75000"/>
                    <a:lumOff val="25000"/>
                  </a:schemeClr>
                </a:solidFill>
                <a:latin typeface="+mn-lt"/>
              </a:rPr>
              <a:t>The simplest oversampling method involves randomly duplicating examples from the minority class in the training dataset, referred to as Random Oversampling.</a:t>
            </a:r>
          </a:p>
          <a:p>
            <a:pPr>
              <a:lnSpc>
                <a:spcPct val="120000"/>
              </a:lnSpc>
            </a:pPr>
            <a:r>
              <a:rPr lang="en-US" dirty="0">
                <a:solidFill>
                  <a:schemeClr val="tx1">
                    <a:lumMod val="75000"/>
                    <a:lumOff val="25000"/>
                  </a:schemeClr>
                </a:solidFill>
                <a:latin typeface="+mn-lt"/>
              </a:rPr>
              <a:t>The most popular and perhaps most successful oversampling method is SMOTE; that is an acronym for Synthetic Minority Oversampling Technique.</a:t>
            </a:r>
          </a:p>
          <a:p>
            <a:pPr>
              <a:lnSpc>
                <a:spcPct val="120000"/>
              </a:lnSpc>
            </a:pPr>
            <a:r>
              <a:rPr lang="en-US" dirty="0">
                <a:solidFill>
                  <a:schemeClr val="tx1">
                    <a:lumMod val="75000"/>
                    <a:lumOff val="25000"/>
                  </a:schemeClr>
                </a:solidFill>
                <a:latin typeface="+mn-lt"/>
              </a:rPr>
              <a:t>SMOTE works by selecting examples that are close in the feature space, drawing a line between the examples in the feature space and drawing a new sample as a point along that line.</a:t>
            </a:r>
          </a:p>
          <a:p>
            <a:pPr>
              <a:lnSpc>
                <a:spcPct val="120000"/>
              </a:lnSpc>
            </a:pPr>
            <a:r>
              <a:rPr lang="en-US" dirty="0">
                <a:solidFill>
                  <a:schemeClr val="tx1">
                    <a:lumMod val="75000"/>
                    <a:lumOff val="25000"/>
                  </a:schemeClr>
                </a:solidFill>
                <a:latin typeface="+mn-lt"/>
              </a:rPr>
              <a:t>There are many extensions to the SMOTE method that aim to be more selective for the types of examples in the majority class that are synthesized.</a:t>
            </a:r>
          </a:p>
          <a:p>
            <a:pPr>
              <a:lnSpc>
                <a:spcPct val="120000"/>
              </a:lnSpc>
            </a:pPr>
            <a:r>
              <a:rPr lang="en-US" dirty="0">
                <a:solidFill>
                  <a:schemeClr val="tx1">
                    <a:lumMod val="75000"/>
                    <a:lumOff val="25000"/>
                  </a:schemeClr>
                </a:solidFill>
                <a:latin typeface="+mn-lt"/>
              </a:rPr>
              <a:t>Borderline-SMOTE involves selecting those instances of the minority class that are misclassified, such as with a k-nearest neighbor classification model, and only generating synthetic samples that are “difficult” to classify.</a:t>
            </a:r>
          </a:p>
          <a:p>
            <a:pPr>
              <a:lnSpc>
                <a:spcPct val="120000"/>
              </a:lnSpc>
            </a:pPr>
            <a:r>
              <a:rPr lang="en-US" dirty="0">
                <a:solidFill>
                  <a:schemeClr val="tx1">
                    <a:lumMod val="75000"/>
                    <a:lumOff val="25000"/>
                  </a:schemeClr>
                </a:solidFill>
                <a:latin typeface="+mn-lt"/>
              </a:rPr>
              <a:t>Borderline Oversampling is an extension to SMOTE that fits an SVM to the dataset and uses the decision boundary as defined by the support vectors as the basis for generating synthetic examples, again based on the idea that the decision boundary is the area where more minority examples are required.</a:t>
            </a:r>
          </a:p>
          <a:p>
            <a:pPr>
              <a:lnSpc>
                <a:spcPct val="120000"/>
              </a:lnSpc>
            </a:pPr>
            <a:r>
              <a:rPr lang="en-US" dirty="0">
                <a:solidFill>
                  <a:schemeClr val="tx1">
                    <a:lumMod val="75000"/>
                    <a:lumOff val="25000"/>
                  </a:schemeClr>
                </a:solidFill>
                <a:latin typeface="+mn-lt"/>
              </a:rPr>
              <a:t>Adaptive Synthetic Sampling (ADASYN) is another extension to SMOTE that generates synthetic samples inversely proportional to the density of the examples in the minority class. It is designed to create synthetic examples in regions of the feature space where the density of minority examples is low, and fewer or none where the density is high.</a:t>
            </a:r>
          </a:p>
        </p:txBody>
      </p:sp>
    </p:spTree>
    <p:extLst>
      <p:ext uri="{BB962C8B-B14F-4D97-AF65-F5344CB8AC3E}">
        <p14:creationId xmlns:p14="http://schemas.microsoft.com/office/powerpoint/2010/main" val="80490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Interaction, input_*</a:t>
            </a:r>
            <a:endParaRPr kumimoji="1" lang="zh-TW" altLang="en-US" dirty="0"/>
          </a:p>
        </p:txBody>
      </p:sp>
      <p:sp>
        <p:nvSpPr>
          <p:cNvPr id="3" name="內容版面配置區 2"/>
          <p:cNvSpPr>
            <a:spLocks noGrp="1"/>
          </p:cNvSpPr>
          <p:nvPr>
            <p:ph idx="1"/>
          </p:nvPr>
        </p:nvSpPr>
        <p:spPr/>
        <p:txBody>
          <a:bodyPr anchor="t">
            <a:normAutofit/>
          </a:bodyPr>
          <a:lstStyle/>
          <a:p>
            <a:r>
              <a:rPr lang="en-US" altLang="zh-TW" dirty="0" err="1">
                <a:latin typeface="Courier" charset="0"/>
                <a:ea typeface="Courier" charset="0"/>
                <a:cs typeface="Courier" charset="0"/>
              </a:rPr>
              <a:t>input_checkbox</a:t>
            </a:r>
            <a:r>
              <a:rPr lang="en-US" altLang="zh-TW" dirty="0">
                <a:latin typeface="Courier" charset="0"/>
                <a:ea typeface="Courier" charset="0"/>
                <a:cs typeface="Courier" charset="0"/>
              </a:rPr>
              <a:t>()</a:t>
            </a:r>
            <a:r>
              <a:rPr lang="en-US" altLang="zh-TW" dirty="0"/>
              <a:t>: a check-box</a:t>
            </a:r>
          </a:p>
          <a:p>
            <a:r>
              <a:rPr lang="en-US" altLang="zh-TW" dirty="0" err="1">
                <a:latin typeface="Courier" charset="0"/>
                <a:ea typeface="Courier" charset="0"/>
                <a:cs typeface="Courier" charset="0"/>
              </a:rPr>
              <a:t>input_checkboxgroup</a:t>
            </a:r>
            <a:r>
              <a:rPr lang="en-US" altLang="zh-TW" dirty="0">
                <a:latin typeface="Courier" charset="0"/>
                <a:ea typeface="Courier" charset="0"/>
                <a:cs typeface="Courier" charset="0"/>
              </a:rPr>
              <a:t>()</a:t>
            </a:r>
            <a:r>
              <a:rPr lang="en-US" altLang="zh-TW" dirty="0"/>
              <a:t>: a group of check boxes</a:t>
            </a:r>
          </a:p>
          <a:p>
            <a:r>
              <a:rPr lang="en-US" altLang="zh-TW" dirty="0" err="1">
                <a:latin typeface="Courier" charset="0"/>
                <a:ea typeface="Courier" charset="0"/>
                <a:cs typeface="Courier" charset="0"/>
              </a:rPr>
              <a:t>input_numeric</a:t>
            </a:r>
            <a:r>
              <a:rPr lang="en-US" altLang="zh-TW" dirty="0">
                <a:latin typeface="Courier" charset="0"/>
                <a:ea typeface="Courier" charset="0"/>
                <a:cs typeface="Courier" charset="0"/>
              </a:rPr>
              <a:t>()</a:t>
            </a:r>
            <a:r>
              <a:rPr lang="en-US" altLang="zh-TW" dirty="0"/>
              <a:t>: a spin box</a:t>
            </a:r>
          </a:p>
          <a:p>
            <a:r>
              <a:rPr lang="en-US" altLang="zh-TW" dirty="0" err="1">
                <a:latin typeface="Courier" charset="0"/>
                <a:ea typeface="Courier" charset="0"/>
                <a:cs typeface="Courier" charset="0"/>
              </a:rPr>
              <a:t>input_radiobuttons</a:t>
            </a:r>
            <a:r>
              <a:rPr lang="en-US" altLang="zh-TW" dirty="0">
                <a:latin typeface="Courier" charset="0"/>
                <a:ea typeface="Courier" charset="0"/>
                <a:cs typeface="Courier" charset="0"/>
              </a:rPr>
              <a:t>()</a:t>
            </a:r>
            <a:r>
              <a:rPr lang="en-US" altLang="zh-TW" dirty="0"/>
              <a:t>: pick one from a set options</a:t>
            </a:r>
          </a:p>
          <a:p>
            <a:r>
              <a:rPr lang="en-US" altLang="zh-TW" dirty="0" err="1">
                <a:latin typeface="Courier" charset="0"/>
                <a:ea typeface="Courier" charset="0"/>
                <a:cs typeface="Courier" charset="0"/>
              </a:rPr>
              <a:t>input_select</a:t>
            </a:r>
            <a:r>
              <a:rPr lang="en-US" altLang="zh-TW" dirty="0">
                <a:latin typeface="Courier" charset="0"/>
                <a:ea typeface="Courier" charset="0"/>
                <a:cs typeface="Courier" charset="0"/>
              </a:rPr>
              <a:t>()</a:t>
            </a:r>
            <a:r>
              <a:rPr lang="en-US" altLang="zh-TW" dirty="0"/>
              <a:t>: create a drop-down text box</a:t>
            </a:r>
          </a:p>
          <a:p>
            <a:r>
              <a:rPr lang="en-US" altLang="zh-TW" dirty="0" err="1">
                <a:latin typeface="Courier" charset="0"/>
                <a:ea typeface="Courier" charset="0"/>
                <a:cs typeface="Courier" charset="0"/>
              </a:rPr>
              <a:t>input_text</a:t>
            </a:r>
            <a:r>
              <a:rPr lang="en-US" altLang="zh-TW" dirty="0">
                <a:latin typeface="Courier" charset="0"/>
                <a:ea typeface="Courier" charset="0"/>
                <a:cs typeface="Courier" charset="0"/>
              </a:rPr>
              <a:t>()</a:t>
            </a:r>
            <a:r>
              <a:rPr lang="en-US" altLang="zh-TW" dirty="0"/>
              <a:t>: arbitrary text input</a:t>
            </a:r>
          </a:p>
        </p:txBody>
      </p:sp>
      <p:sp>
        <p:nvSpPr>
          <p:cNvPr id="4" name="文字方塊 3"/>
          <p:cNvSpPr txBox="1"/>
          <p:nvPr/>
        </p:nvSpPr>
        <p:spPr>
          <a:xfrm>
            <a:off x="5393542" y="6546365"/>
            <a:ext cx="3533981" cy="276999"/>
          </a:xfrm>
          <a:prstGeom prst="rect">
            <a:avLst/>
          </a:prstGeom>
          <a:noFill/>
        </p:spPr>
        <p:txBody>
          <a:bodyPr wrap="none" rtlCol="0" anchor="t">
            <a:spAutoFit/>
          </a:bodyPr>
          <a:lstStyle/>
          <a:p>
            <a:pPr algn="r"/>
            <a:r>
              <a:rPr kumimoji="1" lang="en-US" altLang="zh-TW" sz="1200" dirty="0">
                <a:solidFill>
                  <a:schemeClr val="bg1"/>
                </a:solidFill>
                <a:ea typeface="新細明體"/>
              </a:rPr>
              <a:t>Credit by hhttp://ggvis.rstudio.com/interactivity.html</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4376041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680141-DE6B-B245-B7D7-A25A5E178207}"/>
              </a:ext>
            </a:extLst>
          </p:cNvPr>
          <p:cNvSpPr>
            <a:spLocks noGrp="1"/>
          </p:cNvSpPr>
          <p:nvPr>
            <p:ph type="title"/>
          </p:nvPr>
        </p:nvSpPr>
        <p:spPr/>
        <p:txBody>
          <a:bodyPr/>
          <a:lstStyle/>
          <a:p>
            <a:r>
              <a:rPr lang="en-US" altLang="zh-TW" dirty="0" err="1"/>
              <a:t>Undersampling</a:t>
            </a:r>
            <a:r>
              <a:rPr lang="en-US" altLang="zh-TW" dirty="0"/>
              <a:t> Techniques</a:t>
            </a:r>
            <a:endParaRPr lang="en-US" dirty="0"/>
          </a:p>
        </p:txBody>
      </p:sp>
      <p:sp>
        <p:nvSpPr>
          <p:cNvPr id="3" name="內容版面配置區 2">
            <a:extLst>
              <a:ext uri="{FF2B5EF4-FFF2-40B4-BE49-F238E27FC236}">
                <a16:creationId xmlns:a16="http://schemas.microsoft.com/office/drawing/2014/main" id="{01CBB004-F222-FE43-9A1F-6EB4BCBDC1CE}"/>
              </a:ext>
            </a:extLst>
          </p:cNvPr>
          <p:cNvSpPr>
            <a:spLocks noGrp="1"/>
          </p:cNvSpPr>
          <p:nvPr>
            <p:ph idx="1"/>
          </p:nvPr>
        </p:nvSpPr>
        <p:spPr/>
        <p:txBody>
          <a:bodyPr>
            <a:normAutofit/>
          </a:bodyPr>
          <a:lstStyle/>
          <a:p>
            <a:pPr>
              <a:lnSpc>
                <a:spcPct val="100000"/>
              </a:lnSpc>
            </a:pPr>
            <a:r>
              <a:rPr lang="en-US" dirty="0">
                <a:solidFill>
                  <a:schemeClr val="tx1">
                    <a:lumMod val="75000"/>
                    <a:lumOff val="25000"/>
                  </a:schemeClr>
                </a:solidFill>
                <a:latin typeface="+mn-lt"/>
              </a:rPr>
              <a:t>Random </a:t>
            </a:r>
            <a:r>
              <a:rPr lang="en-US" dirty="0" err="1">
                <a:solidFill>
                  <a:schemeClr val="tx1">
                    <a:lumMod val="75000"/>
                    <a:lumOff val="25000"/>
                  </a:schemeClr>
                </a:solidFill>
                <a:latin typeface="+mn-lt"/>
              </a:rPr>
              <a:t>Undersampling</a:t>
            </a:r>
            <a:endParaRPr lang="en-US" dirty="0">
              <a:solidFill>
                <a:schemeClr val="tx1">
                  <a:lumMod val="75000"/>
                  <a:lumOff val="25000"/>
                </a:schemeClr>
              </a:solidFill>
              <a:latin typeface="+mn-lt"/>
            </a:endParaRPr>
          </a:p>
          <a:p>
            <a:pPr>
              <a:lnSpc>
                <a:spcPct val="100000"/>
              </a:lnSpc>
            </a:pPr>
            <a:r>
              <a:rPr lang="en-US" dirty="0">
                <a:solidFill>
                  <a:schemeClr val="tx1">
                    <a:lumMod val="75000"/>
                    <a:lumOff val="25000"/>
                  </a:schemeClr>
                </a:solidFill>
                <a:latin typeface="+mn-lt"/>
              </a:rPr>
              <a:t>Condensed Nearest Neighbor Rule (CNN)</a:t>
            </a:r>
          </a:p>
          <a:p>
            <a:pPr>
              <a:lnSpc>
                <a:spcPct val="100000"/>
              </a:lnSpc>
            </a:pPr>
            <a:r>
              <a:rPr lang="en-US" dirty="0">
                <a:solidFill>
                  <a:schemeClr val="tx1">
                    <a:lumMod val="75000"/>
                    <a:lumOff val="25000"/>
                  </a:schemeClr>
                </a:solidFill>
                <a:latin typeface="+mn-lt"/>
              </a:rPr>
              <a:t>Near Miss </a:t>
            </a:r>
            <a:r>
              <a:rPr lang="en-US" dirty="0" err="1">
                <a:solidFill>
                  <a:schemeClr val="tx1">
                    <a:lumMod val="75000"/>
                    <a:lumOff val="25000"/>
                  </a:schemeClr>
                </a:solidFill>
                <a:latin typeface="+mn-lt"/>
              </a:rPr>
              <a:t>Undersampling</a:t>
            </a:r>
            <a:endParaRPr lang="en-US" dirty="0">
              <a:solidFill>
                <a:schemeClr val="tx1">
                  <a:lumMod val="75000"/>
                  <a:lumOff val="25000"/>
                </a:schemeClr>
              </a:solidFill>
              <a:latin typeface="+mn-lt"/>
            </a:endParaRPr>
          </a:p>
          <a:p>
            <a:pPr>
              <a:lnSpc>
                <a:spcPct val="100000"/>
              </a:lnSpc>
            </a:pPr>
            <a:r>
              <a:rPr lang="en-US" dirty="0">
                <a:solidFill>
                  <a:schemeClr val="tx1">
                    <a:lumMod val="75000"/>
                    <a:lumOff val="25000"/>
                  </a:schemeClr>
                </a:solidFill>
                <a:latin typeface="+mn-lt"/>
              </a:rPr>
              <a:t>Tomek Links </a:t>
            </a:r>
            <a:r>
              <a:rPr lang="en-US" dirty="0" err="1">
                <a:solidFill>
                  <a:schemeClr val="tx1">
                    <a:lumMod val="75000"/>
                    <a:lumOff val="25000"/>
                  </a:schemeClr>
                </a:solidFill>
                <a:latin typeface="+mn-lt"/>
              </a:rPr>
              <a:t>Undersampling</a:t>
            </a:r>
            <a:endParaRPr lang="en-US" dirty="0">
              <a:solidFill>
                <a:schemeClr val="tx1">
                  <a:lumMod val="75000"/>
                  <a:lumOff val="25000"/>
                </a:schemeClr>
              </a:solidFill>
              <a:latin typeface="+mn-lt"/>
            </a:endParaRPr>
          </a:p>
          <a:p>
            <a:pPr>
              <a:lnSpc>
                <a:spcPct val="100000"/>
              </a:lnSpc>
            </a:pPr>
            <a:r>
              <a:rPr lang="en-US" dirty="0">
                <a:solidFill>
                  <a:schemeClr val="tx1">
                    <a:lumMod val="75000"/>
                    <a:lumOff val="25000"/>
                  </a:schemeClr>
                </a:solidFill>
                <a:latin typeface="+mn-lt"/>
              </a:rPr>
              <a:t>Edited Nearest Neighbors Rule (ENN)</a:t>
            </a:r>
          </a:p>
          <a:p>
            <a:pPr>
              <a:lnSpc>
                <a:spcPct val="100000"/>
              </a:lnSpc>
            </a:pPr>
            <a:r>
              <a:rPr lang="en-US" dirty="0">
                <a:solidFill>
                  <a:schemeClr val="tx1">
                    <a:lumMod val="75000"/>
                    <a:lumOff val="25000"/>
                  </a:schemeClr>
                </a:solidFill>
                <a:latin typeface="+mn-lt"/>
              </a:rPr>
              <a:t>One-Sided Selection (OSS)</a:t>
            </a:r>
          </a:p>
          <a:p>
            <a:pPr>
              <a:lnSpc>
                <a:spcPct val="100000"/>
              </a:lnSpc>
            </a:pPr>
            <a:r>
              <a:rPr lang="en-US" dirty="0">
                <a:solidFill>
                  <a:schemeClr val="tx1">
                    <a:lumMod val="75000"/>
                    <a:lumOff val="25000"/>
                  </a:schemeClr>
                </a:solidFill>
                <a:latin typeface="+mn-lt"/>
              </a:rPr>
              <a:t>Neighborhood Cleaning Rule (NCR)</a:t>
            </a:r>
          </a:p>
        </p:txBody>
      </p:sp>
    </p:spTree>
    <p:extLst>
      <p:ext uri="{BB962C8B-B14F-4D97-AF65-F5344CB8AC3E}">
        <p14:creationId xmlns:p14="http://schemas.microsoft.com/office/powerpoint/2010/main" val="2968194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43186B-27B1-EE4F-8304-3589F65BC3C9}"/>
              </a:ext>
            </a:extLst>
          </p:cNvPr>
          <p:cNvSpPr>
            <a:spLocks noGrp="1"/>
          </p:cNvSpPr>
          <p:nvPr>
            <p:ph type="title"/>
          </p:nvPr>
        </p:nvSpPr>
        <p:spPr/>
        <p:txBody>
          <a:bodyPr/>
          <a:lstStyle/>
          <a:p>
            <a:r>
              <a:rPr lang="en-US" altLang="zh-TW" dirty="0" err="1"/>
              <a:t>Undersampling</a:t>
            </a:r>
            <a:r>
              <a:rPr lang="en-US" altLang="zh-TW" dirty="0"/>
              <a:t> Techniques</a:t>
            </a:r>
            <a:endParaRPr lang="en-US" dirty="0"/>
          </a:p>
        </p:txBody>
      </p:sp>
      <p:sp>
        <p:nvSpPr>
          <p:cNvPr id="3" name="內容版面配置區 2">
            <a:extLst>
              <a:ext uri="{FF2B5EF4-FFF2-40B4-BE49-F238E27FC236}">
                <a16:creationId xmlns:a16="http://schemas.microsoft.com/office/drawing/2014/main" id="{2DDAF3F5-D4A1-F043-AE4F-C64E409103D2}"/>
              </a:ext>
            </a:extLst>
          </p:cNvPr>
          <p:cNvSpPr>
            <a:spLocks noGrp="1"/>
          </p:cNvSpPr>
          <p:nvPr>
            <p:ph idx="1"/>
          </p:nvPr>
        </p:nvSpPr>
        <p:spPr/>
        <p:txBody>
          <a:bodyPr>
            <a:normAutofit lnSpcReduction="10000"/>
          </a:bodyPr>
          <a:lstStyle/>
          <a:p>
            <a:pPr fontAlgn="base">
              <a:lnSpc>
                <a:spcPct val="100000"/>
              </a:lnSpc>
            </a:pPr>
            <a:r>
              <a:rPr lang="en-US" altLang="zh-TW" sz="1600" dirty="0">
                <a:solidFill>
                  <a:schemeClr val="tx1">
                    <a:lumMod val="75000"/>
                    <a:lumOff val="25000"/>
                  </a:schemeClr>
                </a:solidFill>
                <a:latin typeface="+mn-lt"/>
              </a:rPr>
              <a:t>The simplest </a:t>
            </a:r>
            <a:r>
              <a:rPr lang="en-US" altLang="zh-TW" sz="1600" dirty="0" err="1">
                <a:solidFill>
                  <a:schemeClr val="tx1">
                    <a:lumMod val="75000"/>
                    <a:lumOff val="25000"/>
                  </a:schemeClr>
                </a:solidFill>
                <a:latin typeface="+mn-lt"/>
              </a:rPr>
              <a:t>undersampling</a:t>
            </a:r>
            <a:r>
              <a:rPr lang="en-US" altLang="zh-TW" sz="1600" dirty="0">
                <a:solidFill>
                  <a:schemeClr val="tx1">
                    <a:lumMod val="75000"/>
                    <a:lumOff val="25000"/>
                  </a:schemeClr>
                </a:solidFill>
                <a:latin typeface="+mn-lt"/>
              </a:rPr>
              <a:t> method involves randomly deleting examples from the majority class in the training dataset, referred to as random </a:t>
            </a:r>
            <a:r>
              <a:rPr lang="en-US" altLang="zh-TW" sz="1600" dirty="0" err="1">
                <a:solidFill>
                  <a:schemeClr val="tx1">
                    <a:lumMod val="75000"/>
                    <a:lumOff val="25000"/>
                  </a:schemeClr>
                </a:solidFill>
                <a:latin typeface="+mn-lt"/>
              </a:rPr>
              <a:t>undersampling</a:t>
            </a:r>
            <a:r>
              <a:rPr lang="en-US" altLang="zh-TW" sz="1600" dirty="0">
                <a:solidFill>
                  <a:schemeClr val="tx1">
                    <a:lumMod val="75000"/>
                    <a:lumOff val="25000"/>
                  </a:schemeClr>
                </a:solidFill>
                <a:latin typeface="+mn-lt"/>
              </a:rPr>
              <a:t>.</a:t>
            </a:r>
          </a:p>
          <a:p>
            <a:pPr fontAlgn="base">
              <a:lnSpc>
                <a:spcPct val="100000"/>
              </a:lnSpc>
            </a:pPr>
            <a:r>
              <a:rPr lang="en-US" altLang="zh-TW" sz="1600" dirty="0">
                <a:solidFill>
                  <a:schemeClr val="tx1">
                    <a:lumMod val="75000"/>
                    <a:lumOff val="25000"/>
                  </a:schemeClr>
                </a:solidFill>
                <a:latin typeface="+mn-lt"/>
              </a:rPr>
              <a:t>One group of techniques involves selecting a robust and representative subset of the examples in the majority class.</a:t>
            </a:r>
          </a:p>
          <a:p>
            <a:pPr fontAlgn="base">
              <a:lnSpc>
                <a:spcPct val="100000"/>
              </a:lnSpc>
            </a:pPr>
            <a:r>
              <a:rPr lang="en-US" altLang="zh-TW" sz="1600" dirty="0">
                <a:solidFill>
                  <a:schemeClr val="tx1">
                    <a:lumMod val="75000"/>
                    <a:lumOff val="25000"/>
                  </a:schemeClr>
                </a:solidFill>
                <a:latin typeface="+mn-lt"/>
              </a:rPr>
              <a:t>The </a:t>
            </a:r>
            <a:r>
              <a:rPr lang="en-US" altLang="zh-TW" sz="1600" b="1" dirty="0">
                <a:solidFill>
                  <a:schemeClr val="tx1">
                    <a:lumMod val="75000"/>
                    <a:lumOff val="25000"/>
                  </a:schemeClr>
                </a:solidFill>
                <a:latin typeface="+mn-lt"/>
              </a:rPr>
              <a:t>Condensed Nearest Neighbors</a:t>
            </a:r>
            <a:r>
              <a:rPr lang="en-US" altLang="zh-TW" sz="1600" dirty="0">
                <a:solidFill>
                  <a:schemeClr val="tx1">
                    <a:lumMod val="75000"/>
                    <a:lumOff val="25000"/>
                  </a:schemeClr>
                </a:solidFill>
                <a:latin typeface="+mn-lt"/>
              </a:rPr>
              <a:t> rule, or CNN for short, was designed for reducing the memory required for the k-nearest neighbors algorithm. It works by enumerating the examples in the dataset and adding them to the store only if they cannot be classified correctly by the current contents of the store, and can be applied to reduce the number of examples in the majority class after all examples in the minority class have been added to the store.</a:t>
            </a:r>
          </a:p>
          <a:p>
            <a:pPr fontAlgn="base">
              <a:lnSpc>
                <a:spcPct val="100000"/>
              </a:lnSpc>
            </a:pPr>
            <a:r>
              <a:rPr lang="en-US" altLang="zh-TW" sz="1600" b="1" dirty="0">
                <a:solidFill>
                  <a:schemeClr val="tx1">
                    <a:lumMod val="75000"/>
                    <a:lumOff val="25000"/>
                  </a:schemeClr>
                </a:solidFill>
                <a:latin typeface="+mn-lt"/>
              </a:rPr>
              <a:t>Near Miss</a:t>
            </a:r>
            <a:r>
              <a:rPr lang="en-US" altLang="zh-TW" sz="1600" dirty="0">
                <a:solidFill>
                  <a:schemeClr val="tx1">
                    <a:lumMod val="75000"/>
                    <a:lumOff val="25000"/>
                  </a:schemeClr>
                </a:solidFill>
                <a:latin typeface="+mn-lt"/>
              </a:rPr>
              <a:t> refers to a family of methods that use KNN to select examples from the majority class. NearMiss-1 selects examples from the majority class that have the smallest average distance to the three closest examples from the minority class. NearMiss-2 selects examples from the majority class that have the smallest average distance to the three furthest examples from the minority class. NearMiss-3 involves selecting a given number of majority class examples for each example in the minority class that are closest.</a:t>
            </a:r>
          </a:p>
        </p:txBody>
      </p:sp>
    </p:spTree>
    <p:extLst>
      <p:ext uri="{BB962C8B-B14F-4D97-AF65-F5344CB8AC3E}">
        <p14:creationId xmlns:p14="http://schemas.microsoft.com/office/powerpoint/2010/main" val="32054725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2C0C92-4EF8-2641-9D7D-4F29BD9B08BA}"/>
              </a:ext>
            </a:extLst>
          </p:cNvPr>
          <p:cNvSpPr>
            <a:spLocks noGrp="1"/>
          </p:cNvSpPr>
          <p:nvPr>
            <p:ph type="title"/>
          </p:nvPr>
        </p:nvSpPr>
        <p:spPr/>
        <p:txBody>
          <a:bodyPr/>
          <a:lstStyle/>
          <a:p>
            <a:r>
              <a:rPr lang="en-US" altLang="zh-TW" dirty="0" err="1"/>
              <a:t>Undersampling</a:t>
            </a:r>
            <a:r>
              <a:rPr lang="en-US" altLang="zh-TW" dirty="0"/>
              <a:t> Techniques</a:t>
            </a:r>
            <a:endParaRPr lang="en-US" dirty="0"/>
          </a:p>
        </p:txBody>
      </p:sp>
      <p:sp>
        <p:nvSpPr>
          <p:cNvPr id="3" name="內容版面配置區 2">
            <a:extLst>
              <a:ext uri="{FF2B5EF4-FFF2-40B4-BE49-F238E27FC236}">
                <a16:creationId xmlns:a16="http://schemas.microsoft.com/office/drawing/2014/main" id="{CFACFE62-72A8-564E-A588-25643BDDE038}"/>
              </a:ext>
            </a:extLst>
          </p:cNvPr>
          <p:cNvSpPr>
            <a:spLocks noGrp="1"/>
          </p:cNvSpPr>
          <p:nvPr>
            <p:ph idx="1"/>
          </p:nvPr>
        </p:nvSpPr>
        <p:spPr/>
        <p:txBody>
          <a:bodyPr>
            <a:normAutofit fontScale="40000" lnSpcReduction="20000"/>
          </a:bodyPr>
          <a:lstStyle/>
          <a:p>
            <a:pPr fontAlgn="base">
              <a:lnSpc>
                <a:spcPct val="120000"/>
              </a:lnSpc>
            </a:pPr>
            <a:r>
              <a:rPr lang="en-US" altLang="zh-TW" dirty="0" err="1">
                <a:solidFill>
                  <a:schemeClr val="tx1">
                    <a:lumMod val="75000"/>
                    <a:lumOff val="25000"/>
                  </a:schemeClr>
                </a:solidFill>
                <a:latin typeface="+mn-lt"/>
              </a:rPr>
              <a:t>nother</a:t>
            </a:r>
            <a:r>
              <a:rPr lang="en-US" altLang="zh-TW" dirty="0">
                <a:solidFill>
                  <a:schemeClr val="tx1">
                    <a:lumMod val="75000"/>
                    <a:lumOff val="25000"/>
                  </a:schemeClr>
                </a:solidFill>
                <a:latin typeface="+mn-lt"/>
              </a:rPr>
              <a:t> group of techniques involves selecting examples from the majority class to delete. These approaches typically involve identifying those examples that are challenging to classify and therefore add ambiguity to the decision boundary.</a:t>
            </a:r>
          </a:p>
          <a:p>
            <a:pPr fontAlgn="base">
              <a:lnSpc>
                <a:spcPct val="120000"/>
              </a:lnSpc>
            </a:pPr>
            <a:r>
              <a:rPr lang="en-US" altLang="zh-TW" dirty="0">
                <a:solidFill>
                  <a:schemeClr val="tx1">
                    <a:lumMod val="75000"/>
                    <a:lumOff val="25000"/>
                  </a:schemeClr>
                </a:solidFill>
                <a:latin typeface="+mn-lt"/>
              </a:rPr>
              <a:t>Perhaps the most widely known deletion </a:t>
            </a:r>
            <a:r>
              <a:rPr lang="en-US" altLang="zh-TW" dirty="0" err="1">
                <a:solidFill>
                  <a:schemeClr val="tx1">
                    <a:lumMod val="75000"/>
                    <a:lumOff val="25000"/>
                  </a:schemeClr>
                </a:solidFill>
                <a:latin typeface="+mn-lt"/>
              </a:rPr>
              <a:t>undersampling</a:t>
            </a:r>
            <a:r>
              <a:rPr lang="en-US" altLang="zh-TW" dirty="0">
                <a:solidFill>
                  <a:schemeClr val="tx1">
                    <a:lumMod val="75000"/>
                    <a:lumOff val="25000"/>
                  </a:schemeClr>
                </a:solidFill>
                <a:latin typeface="+mn-lt"/>
              </a:rPr>
              <a:t> approach is referred to as </a:t>
            </a:r>
            <a:r>
              <a:rPr lang="en-US" altLang="zh-TW" b="1" dirty="0">
                <a:solidFill>
                  <a:schemeClr val="tx1">
                    <a:lumMod val="75000"/>
                    <a:lumOff val="25000"/>
                  </a:schemeClr>
                </a:solidFill>
                <a:latin typeface="+mn-lt"/>
              </a:rPr>
              <a:t>Tomek Links</a:t>
            </a:r>
            <a:r>
              <a:rPr lang="en-US" altLang="zh-TW" dirty="0">
                <a:solidFill>
                  <a:schemeClr val="tx1">
                    <a:lumMod val="75000"/>
                    <a:lumOff val="25000"/>
                  </a:schemeClr>
                </a:solidFill>
                <a:latin typeface="+mn-lt"/>
              </a:rPr>
              <a:t>, originally developed as part of an extension to the Condensed Nearest Neighbors rule. A Tomek Link refers to a pair of examples in the training dataset that are both nearest neighbors (have the minimum distance in feature space) and belong to different classes. Tomek Links are often misclassified examples found along the class boundary and the examples in the majority class are deleted.</a:t>
            </a:r>
          </a:p>
          <a:p>
            <a:pPr fontAlgn="base">
              <a:lnSpc>
                <a:spcPct val="120000"/>
              </a:lnSpc>
            </a:pPr>
            <a:r>
              <a:rPr lang="en-US" altLang="zh-TW" dirty="0">
                <a:solidFill>
                  <a:schemeClr val="tx1">
                    <a:lumMod val="75000"/>
                    <a:lumOff val="25000"/>
                  </a:schemeClr>
                </a:solidFill>
                <a:latin typeface="+mn-lt"/>
              </a:rPr>
              <a:t>The </a:t>
            </a:r>
            <a:r>
              <a:rPr lang="en-US" altLang="zh-TW" b="1" dirty="0">
                <a:solidFill>
                  <a:schemeClr val="tx1">
                    <a:lumMod val="75000"/>
                    <a:lumOff val="25000"/>
                  </a:schemeClr>
                </a:solidFill>
                <a:latin typeface="+mn-lt"/>
              </a:rPr>
              <a:t>Edited Nearest Neighbors</a:t>
            </a:r>
            <a:r>
              <a:rPr lang="en-US" altLang="zh-TW" dirty="0">
                <a:solidFill>
                  <a:schemeClr val="tx1">
                    <a:lumMod val="75000"/>
                    <a:lumOff val="25000"/>
                  </a:schemeClr>
                </a:solidFill>
                <a:latin typeface="+mn-lt"/>
              </a:rPr>
              <a:t> rule, or ENN for short, is another method for selecting examples for deletion. This rule involves using k=3 nearest neighbors to locate those examples in a dataset that are misclassified and deleting them.</a:t>
            </a:r>
          </a:p>
          <a:p>
            <a:pPr fontAlgn="base">
              <a:lnSpc>
                <a:spcPct val="120000"/>
              </a:lnSpc>
            </a:pPr>
            <a:r>
              <a:rPr lang="en-US" altLang="zh-TW" dirty="0">
                <a:solidFill>
                  <a:schemeClr val="tx1">
                    <a:lumMod val="75000"/>
                    <a:lumOff val="25000"/>
                  </a:schemeClr>
                </a:solidFill>
                <a:latin typeface="+mn-lt"/>
              </a:rPr>
              <a:t>The ENN procedure can be repeated multiple times on the same dataset, better refining the selection of examples in the majority class. This extension is referred to initially as “unlimited editing” although it is more commonly referred to as Repeatedly Edited Nearest Neighbors.</a:t>
            </a:r>
          </a:p>
          <a:p>
            <a:pPr fontAlgn="base">
              <a:lnSpc>
                <a:spcPct val="120000"/>
              </a:lnSpc>
            </a:pPr>
            <a:r>
              <a:rPr lang="en-US" altLang="zh-TW" dirty="0">
                <a:solidFill>
                  <a:schemeClr val="tx1">
                    <a:lumMod val="75000"/>
                    <a:lumOff val="25000"/>
                  </a:schemeClr>
                </a:solidFill>
                <a:latin typeface="+mn-lt"/>
              </a:rPr>
              <a:t>Staying with the “</a:t>
            </a:r>
            <a:r>
              <a:rPr lang="en-US" altLang="zh-TW" i="1" dirty="0">
                <a:solidFill>
                  <a:schemeClr val="tx1">
                    <a:lumMod val="75000"/>
                    <a:lumOff val="25000"/>
                  </a:schemeClr>
                </a:solidFill>
                <a:latin typeface="+mn-lt"/>
              </a:rPr>
              <a:t>select to keep</a:t>
            </a:r>
            <a:r>
              <a:rPr lang="en-US" altLang="zh-TW" dirty="0">
                <a:solidFill>
                  <a:schemeClr val="tx1">
                    <a:lumMod val="75000"/>
                    <a:lumOff val="25000"/>
                  </a:schemeClr>
                </a:solidFill>
                <a:latin typeface="+mn-lt"/>
              </a:rPr>
              <a:t>” vs. “</a:t>
            </a:r>
            <a:r>
              <a:rPr lang="en-US" altLang="zh-TW" i="1" dirty="0">
                <a:solidFill>
                  <a:schemeClr val="tx1">
                    <a:lumMod val="75000"/>
                    <a:lumOff val="25000"/>
                  </a:schemeClr>
                </a:solidFill>
                <a:latin typeface="+mn-lt"/>
              </a:rPr>
              <a:t>select to delete</a:t>
            </a:r>
            <a:r>
              <a:rPr lang="en-US" altLang="zh-TW" dirty="0">
                <a:solidFill>
                  <a:schemeClr val="tx1">
                    <a:lumMod val="75000"/>
                    <a:lumOff val="25000"/>
                  </a:schemeClr>
                </a:solidFill>
                <a:latin typeface="+mn-lt"/>
              </a:rPr>
              <a:t>” families of </a:t>
            </a:r>
            <a:r>
              <a:rPr lang="en-US" altLang="zh-TW" dirty="0" err="1">
                <a:solidFill>
                  <a:schemeClr val="tx1">
                    <a:lumMod val="75000"/>
                    <a:lumOff val="25000"/>
                  </a:schemeClr>
                </a:solidFill>
                <a:latin typeface="+mn-lt"/>
              </a:rPr>
              <a:t>undersampling</a:t>
            </a:r>
            <a:r>
              <a:rPr lang="en-US" altLang="zh-TW" dirty="0">
                <a:solidFill>
                  <a:schemeClr val="tx1">
                    <a:lumMod val="75000"/>
                    <a:lumOff val="25000"/>
                  </a:schemeClr>
                </a:solidFill>
                <a:latin typeface="+mn-lt"/>
              </a:rPr>
              <a:t> methods, there are also </a:t>
            </a:r>
            <a:r>
              <a:rPr lang="en-US" altLang="zh-TW" dirty="0" err="1">
                <a:solidFill>
                  <a:schemeClr val="tx1">
                    <a:lumMod val="75000"/>
                    <a:lumOff val="25000"/>
                  </a:schemeClr>
                </a:solidFill>
                <a:latin typeface="+mn-lt"/>
              </a:rPr>
              <a:t>undersampling</a:t>
            </a:r>
            <a:r>
              <a:rPr lang="en-US" altLang="zh-TW" dirty="0">
                <a:solidFill>
                  <a:schemeClr val="tx1">
                    <a:lumMod val="75000"/>
                    <a:lumOff val="25000"/>
                  </a:schemeClr>
                </a:solidFill>
                <a:latin typeface="+mn-lt"/>
              </a:rPr>
              <a:t> methods that combine both approaches.</a:t>
            </a:r>
          </a:p>
          <a:p>
            <a:pPr fontAlgn="base">
              <a:lnSpc>
                <a:spcPct val="120000"/>
              </a:lnSpc>
            </a:pPr>
            <a:r>
              <a:rPr lang="en-US" altLang="zh-TW" b="1" dirty="0">
                <a:solidFill>
                  <a:schemeClr val="tx1">
                    <a:lumMod val="75000"/>
                    <a:lumOff val="25000"/>
                  </a:schemeClr>
                </a:solidFill>
                <a:latin typeface="+mn-lt"/>
              </a:rPr>
              <a:t>One-Sided Selection</a:t>
            </a:r>
            <a:r>
              <a:rPr lang="en-US" altLang="zh-TW" dirty="0">
                <a:solidFill>
                  <a:schemeClr val="tx1">
                    <a:lumMod val="75000"/>
                    <a:lumOff val="25000"/>
                  </a:schemeClr>
                </a:solidFill>
                <a:latin typeface="+mn-lt"/>
              </a:rPr>
              <a:t>, or OSS for short, is an </a:t>
            </a:r>
            <a:r>
              <a:rPr lang="en-US" altLang="zh-TW" dirty="0" err="1">
                <a:solidFill>
                  <a:schemeClr val="tx1">
                    <a:lumMod val="75000"/>
                    <a:lumOff val="25000"/>
                  </a:schemeClr>
                </a:solidFill>
                <a:latin typeface="+mn-lt"/>
              </a:rPr>
              <a:t>undersampling</a:t>
            </a:r>
            <a:r>
              <a:rPr lang="en-US" altLang="zh-TW" dirty="0">
                <a:solidFill>
                  <a:schemeClr val="tx1">
                    <a:lumMod val="75000"/>
                    <a:lumOff val="25000"/>
                  </a:schemeClr>
                </a:solidFill>
                <a:latin typeface="+mn-lt"/>
              </a:rPr>
              <a:t> technique combines Tomek Links and the Condensed Nearest Neighbor (CNN) Rule. The Tomek Links method is used to remove noisy examples on the class boundary, whereas CNN is used to remove redundant examples from the interior of the density of the majority class.</a:t>
            </a:r>
          </a:p>
          <a:p>
            <a:pPr fontAlgn="base">
              <a:lnSpc>
                <a:spcPct val="120000"/>
              </a:lnSpc>
            </a:pPr>
            <a:r>
              <a:rPr lang="en-US" altLang="zh-TW" dirty="0">
                <a:solidFill>
                  <a:schemeClr val="tx1">
                    <a:lumMod val="75000"/>
                    <a:lumOff val="25000"/>
                  </a:schemeClr>
                </a:solidFill>
                <a:latin typeface="+mn-lt"/>
              </a:rPr>
              <a:t>The </a:t>
            </a:r>
            <a:r>
              <a:rPr lang="en-US" altLang="zh-TW" b="1" dirty="0">
                <a:solidFill>
                  <a:schemeClr val="tx1">
                    <a:lumMod val="75000"/>
                    <a:lumOff val="25000"/>
                  </a:schemeClr>
                </a:solidFill>
                <a:latin typeface="+mn-lt"/>
              </a:rPr>
              <a:t>Neighborhood Cleaning Rule</a:t>
            </a:r>
            <a:r>
              <a:rPr lang="en-US" altLang="zh-TW" dirty="0">
                <a:solidFill>
                  <a:schemeClr val="tx1">
                    <a:lumMod val="75000"/>
                    <a:lumOff val="25000"/>
                  </a:schemeClr>
                </a:solidFill>
                <a:latin typeface="+mn-lt"/>
              </a:rPr>
              <a:t>, or NCR for short, is another combination </a:t>
            </a:r>
            <a:r>
              <a:rPr lang="en-US" altLang="zh-TW" dirty="0" err="1">
                <a:solidFill>
                  <a:schemeClr val="tx1">
                    <a:lumMod val="75000"/>
                    <a:lumOff val="25000"/>
                  </a:schemeClr>
                </a:solidFill>
                <a:latin typeface="+mn-lt"/>
              </a:rPr>
              <a:t>undersampling</a:t>
            </a:r>
            <a:r>
              <a:rPr lang="en-US" altLang="zh-TW" dirty="0">
                <a:solidFill>
                  <a:schemeClr val="tx1">
                    <a:lumMod val="75000"/>
                    <a:lumOff val="25000"/>
                  </a:schemeClr>
                </a:solidFill>
                <a:latin typeface="+mn-lt"/>
              </a:rPr>
              <a:t> technique that combines both the Condensed Nearest Neighbor (CNN) Rule to remove redundant examples and the Edited Nearest Neighbors (ENN) Rule to remove noisy or ambiguous examples.</a:t>
            </a:r>
          </a:p>
        </p:txBody>
      </p:sp>
    </p:spTree>
    <p:extLst>
      <p:ext uri="{BB962C8B-B14F-4D97-AF65-F5344CB8AC3E}">
        <p14:creationId xmlns:p14="http://schemas.microsoft.com/office/powerpoint/2010/main" val="800477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DEEAA5-7AC1-9241-A6C5-F3B78DA28440}"/>
              </a:ext>
            </a:extLst>
          </p:cNvPr>
          <p:cNvSpPr>
            <a:spLocks noGrp="1"/>
          </p:cNvSpPr>
          <p:nvPr>
            <p:ph type="title"/>
          </p:nvPr>
        </p:nvSpPr>
        <p:spPr/>
        <p:txBody>
          <a:bodyPr/>
          <a:lstStyle/>
          <a:p>
            <a:r>
              <a:rPr lang="en-US" altLang="zh-TW" b="1" dirty="0"/>
              <a:t>Combinations of Techniques</a:t>
            </a:r>
            <a:endParaRPr lang="en-US" dirty="0"/>
          </a:p>
        </p:txBody>
      </p:sp>
      <p:sp>
        <p:nvSpPr>
          <p:cNvPr id="3" name="內容版面配置區 2">
            <a:extLst>
              <a:ext uri="{FF2B5EF4-FFF2-40B4-BE49-F238E27FC236}">
                <a16:creationId xmlns:a16="http://schemas.microsoft.com/office/drawing/2014/main" id="{34F10AEB-DBBA-784C-AD94-8BE1FE3F5F84}"/>
              </a:ext>
            </a:extLst>
          </p:cNvPr>
          <p:cNvSpPr>
            <a:spLocks noGrp="1"/>
          </p:cNvSpPr>
          <p:nvPr>
            <p:ph idx="1"/>
          </p:nvPr>
        </p:nvSpPr>
        <p:spPr/>
        <p:txBody>
          <a:bodyPr>
            <a:normAutofit fontScale="85000" lnSpcReduction="20000"/>
          </a:bodyPr>
          <a:lstStyle/>
          <a:p>
            <a:pPr fontAlgn="base">
              <a:lnSpc>
                <a:spcPct val="120000"/>
              </a:lnSpc>
            </a:pPr>
            <a:r>
              <a:rPr lang="en-US" altLang="zh-TW" dirty="0">
                <a:latin typeface="+mn-lt"/>
              </a:rPr>
              <a:t>Although an oversampling or </a:t>
            </a:r>
            <a:r>
              <a:rPr lang="en-US" altLang="zh-TW" dirty="0" err="1">
                <a:latin typeface="+mn-lt"/>
              </a:rPr>
              <a:t>undersampling</a:t>
            </a:r>
            <a:r>
              <a:rPr lang="en-US" altLang="zh-TW" dirty="0">
                <a:latin typeface="+mn-lt"/>
              </a:rPr>
              <a:t> method when used alone on a training dataset can be effective, experiments have shown that applying both types of techniques together can often result in better overall performance of a model fit on the resulting transformed dataset.</a:t>
            </a:r>
          </a:p>
          <a:p>
            <a:pPr fontAlgn="base">
              <a:lnSpc>
                <a:spcPct val="120000"/>
              </a:lnSpc>
            </a:pPr>
            <a:r>
              <a:rPr lang="en-US" altLang="zh-TW" dirty="0">
                <a:latin typeface="+mn-lt"/>
              </a:rPr>
              <a:t>Some of the more widely used and implemented combinations of data sampling methods include:</a:t>
            </a:r>
          </a:p>
          <a:p>
            <a:pPr lvl="1" fontAlgn="base">
              <a:lnSpc>
                <a:spcPct val="120000"/>
              </a:lnSpc>
            </a:pPr>
            <a:r>
              <a:rPr lang="en-US" altLang="zh-TW" dirty="0">
                <a:latin typeface="+mn-lt"/>
              </a:rPr>
              <a:t>SMOTE and Random </a:t>
            </a:r>
            <a:r>
              <a:rPr lang="en-US" altLang="zh-TW" dirty="0" err="1">
                <a:latin typeface="+mn-lt"/>
              </a:rPr>
              <a:t>Undersampling</a:t>
            </a:r>
            <a:endParaRPr lang="en-US" altLang="zh-TW" dirty="0">
              <a:latin typeface="+mn-lt"/>
            </a:endParaRPr>
          </a:p>
          <a:p>
            <a:pPr lvl="1" fontAlgn="base">
              <a:lnSpc>
                <a:spcPct val="120000"/>
              </a:lnSpc>
            </a:pPr>
            <a:r>
              <a:rPr lang="en-US" altLang="zh-TW" dirty="0">
                <a:latin typeface="+mn-lt"/>
              </a:rPr>
              <a:t>SMOTE and Tomek Links</a:t>
            </a:r>
          </a:p>
          <a:p>
            <a:pPr lvl="1" fontAlgn="base">
              <a:lnSpc>
                <a:spcPct val="120000"/>
              </a:lnSpc>
            </a:pPr>
            <a:r>
              <a:rPr lang="en-US" altLang="zh-TW" dirty="0">
                <a:latin typeface="+mn-lt"/>
              </a:rPr>
              <a:t>SMOTE and Edited Nearest Neighbors Rule</a:t>
            </a:r>
          </a:p>
        </p:txBody>
      </p:sp>
    </p:spTree>
    <p:extLst>
      <p:ext uri="{BB962C8B-B14F-4D97-AF65-F5344CB8AC3E}">
        <p14:creationId xmlns:p14="http://schemas.microsoft.com/office/powerpoint/2010/main" val="3054508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DEEAA5-7AC1-9241-A6C5-F3B78DA28440}"/>
              </a:ext>
            </a:extLst>
          </p:cNvPr>
          <p:cNvSpPr>
            <a:spLocks noGrp="1"/>
          </p:cNvSpPr>
          <p:nvPr>
            <p:ph type="title"/>
          </p:nvPr>
        </p:nvSpPr>
        <p:spPr/>
        <p:txBody>
          <a:bodyPr/>
          <a:lstStyle/>
          <a:p>
            <a:r>
              <a:rPr lang="en-US" altLang="zh-TW" b="1" dirty="0"/>
              <a:t>Combinations of Techniques</a:t>
            </a:r>
            <a:endParaRPr lang="en-US" dirty="0"/>
          </a:p>
        </p:txBody>
      </p:sp>
      <p:sp>
        <p:nvSpPr>
          <p:cNvPr id="3" name="內容版面配置區 2">
            <a:extLst>
              <a:ext uri="{FF2B5EF4-FFF2-40B4-BE49-F238E27FC236}">
                <a16:creationId xmlns:a16="http://schemas.microsoft.com/office/drawing/2014/main" id="{34F10AEB-DBBA-784C-AD94-8BE1FE3F5F84}"/>
              </a:ext>
            </a:extLst>
          </p:cNvPr>
          <p:cNvSpPr>
            <a:spLocks noGrp="1"/>
          </p:cNvSpPr>
          <p:nvPr>
            <p:ph idx="1"/>
          </p:nvPr>
        </p:nvSpPr>
        <p:spPr/>
        <p:txBody>
          <a:bodyPr>
            <a:normAutofit/>
          </a:bodyPr>
          <a:lstStyle/>
          <a:p>
            <a:pPr fontAlgn="base">
              <a:lnSpc>
                <a:spcPct val="120000"/>
              </a:lnSpc>
            </a:pPr>
            <a:r>
              <a:rPr lang="en-US" altLang="zh-TW" sz="1600" dirty="0">
                <a:latin typeface="+mn-lt"/>
              </a:rPr>
              <a:t>SMOTE is perhaps the most popular and widely used oversampling technique. As such, it is typical paired with one from a range of different </a:t>
            </a:r>
            <a:r>
              <a:rPr lang="en-US" altLang="zh-TW" sz="1600" dirty="0" err="1">
                <a:latin typeface="+mn-lt"/>
              </a:rPr>
              <a:t>undersampling</a:t>
            </a:r>
            <a:r>
              <a:rPr lang="en-US" altLang="zh-TW" sz="1600" dirty="0">
                <a:latin typeface="+mn-lt"/>
              </a:rPr>
              <a:t> methods.</a:t>
            </a:r>
          </a:p>
          <a:p>
            <a:pPr fontAlgn="base">
              <a:lnSpc>
                <a:spcPct val="120000"/>
              </a:lnSpc>
            </a:pPr>
            <a:r>
              <a:rPr lang="en-US" altLang="zh-TW" sz="1600" dirty="0">
                <a:latin typeface="+mn-lt"/>
              </a:rPr>
              <a:t>The simplest pairing involves combining SMOTE with random </a:t>
            </a:r>
            <a:r>
              <a:rPr lang="en-US" altLang="zh-TW" sz="1600" dirty="0" err="1">
                <a:latin typeface="+mn-lt"/>
              </a:rPr>
              <a:t>undersampling</a:t>
            </a:r>
            <a:r>
              <a:rPr lang="en-US" altLang="zh-TW" sz="1600" dirty="0">
                <a:latin typeface="+mn-lt"/>
              </a:rPr>
              <a:t>, which was suggested to perform better than using SMOTE alone in the paper that proposed the method.</a:t>
            </a:r>
          </a:p>
          <a:p>
            <a:pPr fontAlgn="base">
              <a:lnSpc>
                <a:spcPct val="120000"/>
              </a:lnSpc>
            </a:pPr>
            <a:r>
              <a:rPr lang="en-US" altLang="zh-TW" sz="1600" dirty="0">
                <a:latin typeface="+mn-lt"/>
              </a:rPr>
              <a:t>It is common to pair SMOTE with an </a:t>
            </a:r>
            <a:r>
              <a:rPr lang="en-US" altLang="zh-TW" sz="1600" dirty="0" err="1">
                <a:latin typeface="+mn-lt"/>
              </a:rPr>
              <a:t>undersampling</a:t>
            </a:r>
            <a:r>
              <a:rPr lang="en-US" altLang="zh-TW" sz="1600" dirty="0">
                <a:latin typeface="+mn-lt"/>
              </a:rPr>
              <a:t> method that selects examples from the dataset to delete, and the procedure is applied to the dataset after SMOTE, allowing the editing step to be applied to both the minority and majority class. The intent is to remove noisy points along the class boundary from both classes, which seems to have the effect of the better performance of classifiers fit on the transformed dataset.</a:t>
            </a:r>
          </a:p>
          <a:p>
            <a:pPr fontAlgn="base">
              <a:lnSpc>
                <a:spcPct val="120000"/>
              </a:lnSpc>
            </a:pPr>
            <a:r>
              <a:rPr lang="en-US" altLang="zh-TW" sz="1600" dirty="0">
                <a:latin typeface="+mn-lt"/>
              </a:rPr>
              <a:t>Two popular examples involve using SMOTE followed by the deletion of Tomek Links, and SMOTE followed by the deletion of those examples misclassified via a KNN model, the so-called Edited Nearest Neighbors rule.</a:t>
            </a:r>
          </a:p>
        </p:txBody>
      </p:sp>
    </p:spTree>
    <p:extLst>
      <p:ext uri="{BB962C8B-B14F-4D97-AF65-F5344CB8AC3E}">
        <p14:creationId xmlns:p14="http://schemas.microsoft.com/office/powerpoint/2010/main" val="36118447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13FC-AF49-AD42-96E4-F9CC3C2A2673}"/>
              </a:ext>
            </a:extLst>
          </p:cNvPr>
          <p:cNvSpPr>
            <a:spLocks noGrp="1"/>
          </p:cNvSpPr>
          <p:nvPr>
            <p:ph type="ctrTitle"/>
          </p:nvPr>
        </p:nvSpPr>
        <p:spPr/>
        <p:txBody>
          <a:bodyPr/>
          <a:lstStyle/>
          <a:p>
            <a:r>
              <a:rPr lang="en-US" dirty="0" err="1"/>
              <a:t>vtreat</a:t>
            </a:r>
            <a:r>
              <a:rPr lang="en-US" dirty="0"/>
              <a:t> package</a:t>
            </a:r>
          </a:p>
        </p:txBody>
      </p:sp>
    </p:spTree>
    <p:extLst>
      <p:ext uri="{BB962C8B-B14F-4D97-AF65-F5344CB8AC3E}">
        <p14:creationId xmlns:p14="http://schemas.microsoft.com/office/powerpoint/2010/main" val="15189588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0A91-94C1-9740-A42A-D7D625B6EE96}"/>
              </a:ext>
            </a:extLst>
          </p:cNvPr>
          <p:cNvSpPr>
            <a:spLocks noGrp="1"/>
          </p:cNvSpPr>
          <p:nvPr>
            <p:ph type="title"/>
          </p:nvPr>
        </p:nvSpPr>
        <p:spPr/>
        <p:txBody>
          <a:bodyPr/>
          <a:lstStyle/>
          <a:p>
            <a:r>
              <a:rPr lang="en-US" dirty="0" err="1"/>
              <a:t>vtreat</a:t>
            </a:r>
            <a:r>
              <a:rPr lang="en-US" dirty="0"/>
              <a:t> package</a:t>
            </a:r>
          </a:p>
        </p:txBody>
      </p:sp>
      <p:sp>
        <p:nvSpPr>
          <p:cNvPr id="3" name="Content Placeholder 2">
            <a:extLst>
              <a:ext uri="{FF2B5EF4-FFF2-40B4-BE49-F238E27FC236}">
                <a16:creationId xmlns:a16="http://schemas.microsoft.com/office/drawing/2014/main" id="{1AA8B7FB-236F-264A-BCF3-B9227DDC9335}"/>
              </a:ext>
            </a:extLst>
          </p:cNvPr>
          <p:cNvSpPr>
            <a:spLocks noGrp="1"/>
          </p:cNvSpPr>
          <p:nvPr>
            <p:ph idx="1"/>
          </p:nvPr>
        </p:nvSpPr>
        <p:spPr/>
        <p:txBody>
          <a:bodyPr/>
          <a:lstStyle/>
          <a:p>
            <a:pPr>
              <a:lnSpc>
                <a:spcPct val="100000"/>
              </a:lnSpc>
            </a:pPr>
            <a:r>
              <a:rPr lang="en-GB" dirty="0">
                <a:solidFill>
                  <a:schemeClr val="tx1">
                    <a:lumMod val="75000"/>
                    <a:lumOff val="25000"/>
                  </a:schemeClr>
                </a:solidFill>
                <a:latin typeface="+mn-lt"/>
              </a:rPr>
              <a:t>an automatic and repeatable process for dealing with missing data</a:t>
            </a:r>
          </a:p>
          <a:p>
            <a:pPr>
              <a:lnSpc>
                <a:spcPct val="100000"/>
              </a:lnSpc>
            </a:pPr>
            <a:r>
              <a:rPr lang="en-GB" dirty="0">
                <a:solidFill>
                  <a:schemeClr val="tx1">
                    <a:lumMod val="75000"/>
                    <a:lumOff val="25000"/>
                  </a:schemeClr>
                </a:solidFill>
                <a:latin typeface="+mn-lt"/>
              </a:rPr>
              <a:t>The </a:t>
            </a:r>
            <a:r>
              <a:rPr lang="en-GB" dirty="0" err="1">
                <a:solidFill>
                  <a:schemeClr val="tx1">
                    <a:lumMod val="75000"/>
                    <a:lumOff val="25000"/>
                  </a:schemeClr>
                </a:solidFill>
                <a:latin typeface="+mn-lt"/>
              </a:rPr>
              <a:t>vtreat</a:t>
            </a:r>
            <a:r>
              <a:rPr lang="en-GB" dirty="0">
                <a:solidFill>
                  <a:schemeClr val="tx1">
                    <a:lumMod val="75000"/>
                    <a:lumOff val="25000"/>
                  </a:schemeClr>
                </a:solidFill>
                <a:latin typeface="+mn-lt"/>
              </a:rPr>
              <a:t> process creates a </a:t>
            </a:r>
            <a:r>
              <a:rPr lang="en-GB" i="1" dirty="0">
                <a:solidFill>
                  <a:schemeClr val="tx1">
                    <a:lumMod val="75000"/>
                    <a:lumOff val="25000"/>
                  </a:schemeClr>
                </a:solidFill>
                <a:latin typeface="+mn-lt"/>
              </a:rPr>
              <a:t>treatment plan</a:t>
            </a:r>
            <a:r>
              <a:rPr lang="en-GB" dirty="0">
                <a:solidFill>
                  <a:schemeClr val="tx1">
                    <a:lumMod val="75000"/>
                    <a:lumOff val="25000"/>
                  </a:schemeClr>
                </a:solidFill>
                <a:latin typeface="+mn-lt"/>
              </a:rPr>
              <a:t> that records all the information needed to repeat the data treatment process</a:t>
            </a:r>
          </a:p>
          <a:p>
            <a:pPr>
              <a:lnSpc>
                <a:spcPct val="100000"/>
              </a:lnSpc>
            </a:pPr>
            <a:r>
              <a:rPr lang="en-GB" dirty="0">
                <a:solidFill>
                  <a:schemeClr val="tx1">
                    <a:lumMod val="75000"/>
                    <a:lumOff val="25000"/>
                  </a:schemeClr>
                </a:solidFill>
                <a:latin typeface="+mn-lt"/>
              </a:rPr>
              <a:t>use this treatment plan to “prepare” or treat your training data before you fit a model, and then again to treat new data before feeding it into the model. </a:t>
            </a:r>
            <a:endParaRPr lang="en-US" dirty="0">
              <a:solidFill>
                <a:schemeClr val="tx1">
                  <a:lumMod val="75000"/>
                  <a:lumOff val="25000"/>
                </a:schemeClr>
              </a:solidFill>
              <a:latin typeface="+mn-lt"/>
            </a:endParaRPr>
          </a:p>
        </p:txBody>
      </p:sp>
      <p:sp>
        <p:nvSpPr>
          <p:cNvPr id="4" name="TextBox 3">
            <a:extLst>
              <a:ext uri="{FF2B5EF4-FFF2-40B4-BE49-F238E27FC236}">
                <a16:creationId xmlns:a16="http://schemas.microsoft.com/office/drawing/2014/main" id="{6377A0E0-2DD5-DE42-826F-366A1368882E}"/>
              </a:ext>
            </a:extLst>
          </p:cNvPr>
          <p:cNvSpPr txBox="1"/>
          <p:nvPr/>
        </p:nvSpPr>
        <p:spPr>
          <a:xfrm>
            <a:off x="3693227" y="6574375"/>
            <a:ext cx="5450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dirty="0">
                <a:solidFill>
                  <a:schemeClr val="bg1"/>
                </a:solidFill>
                <a:ea typeface="新細明體"/>
              </a:rPr>
              <a:t>Credit by chapter 4.1.3,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942874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488B-41CC-1F4F-9089-3C9E215CAE79}"/>
              </a:ext>
            </a:extLst>
          </p:cNvPr>
          <p:cNvSpPr>
            <a:spLocks noGrp="1"/>
          </p:cNvSpPr>
          <p:nvPr>
            <p:ph type="title"/>
          </p:nvPr>
        </p:nvSpPr>
        <p:spPr/>
        <p:txBody>
          <a:bodyPr>
            <a:normAutofit/>
          </a:bodyPr>
          <a:lstStyle/>
          <a:p>
            <a:r>
              <a:rPr lang="en-GB" b="1" dirty="0"/>
              <a:t>Creating and applying a simple treatment plan</a:t>
            </a:r>
            <a:endParaRPr lang="en-US" dirty="0"/>
          </a:p>
        </p:txBody>
      </p:sp>
      <p:pic>
        <p:nvPicPr>
          <p:cNvPr id="2050" name="Picture 2">
            <a:extLst>
              <a:ext uri="{FF2B5EF4-FFF2-40B4-BE49-F238E27FC236}">
                <a16:creationId xmlns:a16="http://schemas.microsoft.com/office/drawing/2014/main" id="{43DF3463-A120-DC4A-BF06-B386EF69D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486" y="1690689"/>
            <a:ext cx="5617028" cy="4643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70514F-793D-B844-B1AA-A1CCB3D555FA}"/>
              </a:ext>
            </a:extLst>
          </p:cNvPr>
          <p:cNvSpPr txBox="1"/>
          <p:nvPr/>
        </p:nvSpPr>
        <p:spPr>
          <a:xfrm>
            <a:off x="3693227" y="6574375"/>
            <a:ext cx="5450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dirty="0">
                <a:solidFill>
                  <a:schemeClr val="bg1"/>
                </a:solidFill>
                <a:ea typeface="新細明體"/>
              </a:rPr>
              <a:t>Credit </a:t>
            </a:r>
            <a:r>
              <a:rPr lang="en-US" altLang="zh-TW" sz="1200">
                <a:solidFill>
                  <a:schemeClr val="bg1"/>
                </a:solidFill>
                <a:ea typeface="新細明體"/>
              </a:rPr>
              <a:t>by Figure 4.7,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9577524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Summary</a:t>
            </a:r>
            <a:endParaRPr kumimoji="1" lang="zh-TW" altLang="en-US" dirty="0"/>
          </a:p>
        </p:txBody>
      </p:sp>
      <p:sp>
        <p:nvSpPr>
          <p:cNvPr id="3" name="內容版面配置區 2"/>
          <p:cNvSpPr>
            <a:spLocks noGrp="1"/>
          </p:cNvSpPr>
          <p:nvPr>
            <p:ph idx="1"/>
          </p:nvPr>
        </p:nvSpPr>
        <p:spPr/>
        <p:txBody>
          <a:bodyPr>
            <a:normAutofit fontScale="85000" lnSpcReduction="10000"/>
          </a:bodyPr>
          <a:lstStyle/>
          <a:p>
            <a:pPr>
              <a:lnSpc>
                <a:spcPct val="110000"/>
              </a:lnSpc>
            </a:pPr>
            <a:r>
              <a:rPr lang="en-US" altLang="zh-TW" dirty="0"/>
              <a:t>Take the time to examine your data before diving into the modeling.</a:t>
            </a:r>
          </a:p>
          <a:p>
            <a:pPr>
              <a:lnSpc>
                <a:spcPct val="110000"/>
              </a:lnSpc>
            </a:pPr>
            <a:r>
              <a:rPr lang="en-US" altLang="zh-TW" dirty="0"/>
              <a:t>The </a:t>
            </a:r>
            <a:r>
              <a:rPr lang="en-US" altLang="zh-TW" b="1" dirty="0"/>
              <a:t>summary</a:t>
            </a:r>
            <a:r>
              <a:rPr lang="en-US" altLang="zh-TW" dirty="0"/>
              <a:t> command helps you spot issues with data range, units, data type, and missing or invalid values.</a:t>
            </a:r>
          </a:p>
          <a:p>
            <a:pPr>
              <a:lnSpc>
                <a:spcPct val="110000"/>
              </a:lnSpc>
            </a:pPr>
            <a:r>
              <a:rPr lang="en-US" altLang="zh-TW" dirty="0"/>
              <a:t>Visualization additionally gives you a sense of data distribution and relationships among variables.</a:t>
            </a:r>
          </a:p>
          <a:p>
            <a:pPr>
              <a:lnSpc>
                <a:spcPct val="110000"/>
              </a:lnSpc>
            </a:pPr>
            <a:r>
              <a:rPr lang="en-US" altLang="zh-TW" dirty="0"/>
              <a:t>Visualization is an iterative process and helps answer questions about the data. Time spent here is time not wasted during the modeling process.</a:t>
            </a:r>
            <a:endParaRPr kumimoji="1" lang="zh-TW" altLang="en-US" dirty="0"/>
          </a:p>
        </p:txBody>
      </p:sp>
      <p:sp>
        <p:nvSpPr>
          <p:cNvPr id="5" name="TextBox 4">
            <a:extLst>
              <a:ext uri="{FF2B5EF4-FFF2-40B4-BE49-F238E27FC236}">
                <a16:creationId xmlns:a16="http://schemas.microsoft.com/office/drawing/2014/main" id="{F64BC087-85ED-433C-809E-A72459E148EC}"/>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0406115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a:bodyPr>
          <a:lstStyle/>
          <a:p>
            <a:r>
              <a:rPr lang="en-US" altLang="zh-TW" dirty="0"/>
              <a:t>Supervised &amp; Unsupervised learning</a:t>
            </a:r>
            <a:endParaRPr kumimoji="1" lang="zh-TW" altLang="en-US" dirty="0"/>
          </a:p>
        </p:txBody>
      </p:sp>
    </p:spTree>
    <p:extLst>
      <p:ext uri="{BB962C8B-B14F-4D97-AF65-F5344CB8AC3E}">
        <p14:creationId xmlns:p14="http://schemas.microsoft.com/office/powerpoint/2010/main" val="3808052232"/>
      </p:ext>
    </p:extLst>
  </p:cSld>
  <p:clrMapOvr>
    <a:masterClrMapping/>
  </p:clrMapOvr>
</p:sld>
</file>

<file path=ppt/theme/theme1.xml><?xml version="1.0" encoding="utf-8"?>
<a:theme xmlns:a="http://schemas.openxmlformats.org/drawingml/2006/main" name="資料科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資料科學" id="{FE2D2BAF-8BED-E04D-8EB2-5253BA3EA05A}" vid="{62BDBD29-20EB-2148-AEAC-B9F6CF3CEB47}"/>
    </a:ext>
  </a:extLst>
</a:theme>
</file>

<file path=ppt/theme/theme2.xml><?xml version="1.0" encoding="utf-8"?>
<a:theme xmlns:a="http://schemas.openxmlformats.org/drawingml/2006/main" name="digitial_brow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gital_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gital_light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資料科學</Template>
  <TotalTime>4593</TotalTime>
  <Words>5954</Words>
  <Application>Microsoft Macintosh PowerPoint</Application>
  <PresentationFormat>如螢幕大小 (4:3)</PresentationFormat>
  <Paragraphs>552</Paragraphs>
  <Slides>112</Slides>
  <Notes>10</Notes>
  <HiddenSlides>7</HiddenSlides>
  <MMClips>0</MMClips>
  <ScaleCrop>false</ScaleCrop>
  <HeadingPairs>
    <vt:vector size="6" baseType="variant">
      <vt:variant>
        <vt:lpstr>使用字型</vt:lpstr>
      </vt:variant>
      <vt:variant>
        <vt:i4>8</vt:i4>
      </vt:variant>
      <vt:variant>
        <vt:lpstr>佈景主題</vt:lpstr>
      </vt:variant>
      <vt:variant>
        <vt:i4>5</vt:i4>
      </vt:variant>
      <vt:variant>
        <vt:lpstr>投影片標題</vt:lpstr>
      </vt:variant>
      <vt:variant>
        <vt:i4>112</vt:i4>
      </vt:variant>
    </vt:vector>
  </HeadingPairs>
  <TitlesOfParts>
    <vt:vector size="125" baseType="lpstr">
      <vt:lpstr>Noto Sans CJK TC Medium</vt:lpstr>
      <vt:lpstr>Noto Sans CJK TC Regular</vt:lpstr>
      <vt:lpstr>Arial</vt:lpstr>
      <vt:lpstr>Calibri</vt:lpstr>
      <vt:lpstr>Calibri Light</vt:lpstr>
      <vt:lpstr>Chalkduster</vt:lpstr>
      <vt:lpstr>Consolas</vt:lpstr>
      <vt:lpstr>Courier</vt:lpstr>
      <vt:lpstr>資料科學</vt:lpstr>
      <vt:lpstr>digitial_brown</vt:lpstr>
      <vt:lpstr>digital_green</vt:lpstr>
      <vt:lpstr>digital_lightGreen</vt:lpstr>
      <vt:lpstr>自訂設計</vt:lpstr>
      <vt:lpstr>Topic07.Exploring/managing data! </vt:lpstr>
      <vt:lpstr>Copyright declaration 版權說明</vt:lpstr>
      <vt:lpstr>Copyright declaration 版權說明</vt:lpstr>
      <vt:lpstr>Copyright declaration 版權說明</vt:lpstr>
      <vt:lpstr>Data Science this week</vt:lpstr>
      <vt:lpstr>Recap for the last week</vt:lpstr>
      <vt:lpstr>PowerPoint 簡報</vt:lpstr>
      <vt:lpstr>Interaction</vt:lpstr>
      <vt:lpstr>Interaction, input_*</vt:lpstr>
      <vt:lpstr>Shiny</vt:lpstr>
      <vt:lpstr>Share by Shinyapps.io</vt:lpstr>
      <vt:lpstr>Today</vt:lpstr>
      <vt:lpstr>Today</vt:lpstr>
      <vt:lpstr>Data Science project</vt:lpstr>
      <vt:lpstr>Explore &amp; Manage data</vt:lpstr>
      <vt:lpstr>Data Import by tidyverse package</vt:lpstr>
      <vt:lpstr>http://tidyverse.org/</vt:lpstr>
      <vt:lpstr>Import functions</vt:lpstr>
      <vt:lpstr>read_csv</vt:lpstr>
      <vt:lpstr>read_csv vs. read.csv</vt:lpstr>
      <vt:lpstr>read_csv vs. read.csv</vt:lpstr>
      <vt:lpstr>read_csv vs. read.csv</vt:lpstr>
      <vt:lpstr>Writing to a file</vt:lpstr>
      <vt:lpstr>write_rds &amp; read_rds</vt:lpstr>
      <vt:lpstr>save() vs. saveRDS()</vt:lpstr>
      <vt:lpstr>save() vs. saveRDS()</vt:lpstr>
      <vt:lpstr>Exploring data</vt:lpstr>
      <vt:lpstr>Exploring data</vt:lpstr>
      <vt:lpstr>Data exploration</vt:lpstr>
      <vt:lpstr>Custdata</vt:lpstr>
      <vt:lpstr>Data</vt:lpstr>
      <vt:lpstr>Setting  expectations</vt:lpstr>
      <vt:lpstr>Using summary statistics to spot problems</vt:lpstr>
      <vt:lpstr>Spotting problems using graphics and visualization</vt:lpstr>
      <vt:lpstr>Spotting problems using graphics and visualization</vt:lpstr>
      <vt:lpstr>Some information is easier to read from a graph, and some from a summary</vt:lpstr>
      <vt:lpstr>Visualizations for one variable</vt:lpstr>
      <vt:lpstr>Visually checking distributions for a single variable</vt:lpstr>
      <vt:lpstr>Visually checking distributions for a single variable</vt:lpstr>
      <vt:lpstr>Bar Charts</vt:lpstr>
      <vt:lpstr>Typical problems revealed by data summaries</vt:lpstr>
      <vt:lpstr>1.Missing value</vt:lpstr>
      <vt:lpstr>Missing Values</vt:lpstr>
      <vt:lpstr>Missing Values</vt:lpstr>
      <vt:lpstr>How to treat missing data?</vt:lpstr>
      <vt:lpstr>Treating missing values (NAs)</vt:lpstr>
      <vt:lpstr>Missing Data In Categorical Variables</vt:lpstr>
      <vt:lpstr>Missing Data In Categorical Variables</vt:lpstr>
      <vt:lpstr>Missing values in numeric data</vt:lpstr>
      <vt:lpstr>When values are missing randomly</vt:lpstr>
      <vt:lpstr>When values are missing systematically</vt:lpstr>
      <vt:lpstr>Tracking original NAs with an extra categorical variable</vt:lpstr>
      <vt:lpstr>Replacing missing values with the mean and adding an indicator column to track the altered values</vt:lpstr>
      <vt:lpstr>2.Invalid Values and Outliers</vt:lpstr>
      <vt:lpstr>Examples of invalid values and outliers</vt:lpstr>
      <vt:lpstr>Variation</vt:lpstr>
      <vt:lpstr>Continuous variable</vt:lpstr>
      <vt:lpstr>Overlay multiple histograms in the same plot</vt:lpstr>
      <vt:lpstr>Unusual values</vt:lpstr>
      <vt:lpstr>Unusual values</vt:lpstr>
      <vt:lpstr>Handle unusual values </vt:lpstr>
      <vt:lpstr>Covariation</vt:lpstr>
      <vt:lpstr>3.Units</vt:lpstr>
      <vt:lpstr>Looking at the data range of a variable</vt:lpstr>
      <vt:lpstr>Checking units can prevent inaccurate results later</vt:lpstr>
      <vt:lpstr>4.Data ranging =&gt; manage data</vt:lpstr>
      <vt:lpstr>Managing data</vt:lpstr>
      <vt:lpstr>Data transformations</vt:lpstr>
      <vt:lpstr>Converting continuous variables to discrete</vt:lpstr>
      <vt:lpstr>Converting continuous variables to discrete</vt:lpstr>
      <vt:lpstr>Converting age into ranges</vt:lpstr>
      <vt:lpstr>Normalization and rescaling</vt:lpstr>
      <vt:lpstr>Normalization and rescaling</vt:lpstr>
      <vt:lpstr>Looking at the data range of a variable</vt:lpstr>
      <vt:lpstr>Plotting a histogram</vt:lpstr>
      <vt:lpstr>Density Plots</vt:lpstr>
      <vt:lpstr>Density Plots</vt:lpstr>
      <vt:lpstr>Log transformations for skewed and wide distributions</vt:lpstr>
      <vt:lpstr>A nearly lognormal distribution and its log</vt:lpstr>
      <vt:lpstr>If the data is negative?</vt:lpstr>
      <vt:lpstr>Intentional view of variables</vt:lpstr>
      <vt:lpstr>Sampling bias</vt:lpstr>
      <vt:lpstr>Sample Bias</vt:lpstr>
      <vt:lpstr>Summary</vt:lpstr>
      <vt:lpstr>How to handle imbalance data set?</vt:lpstr>
      <vt:lpstr>Tour of Data Sampling Methods for Imbalanced Classification</vt:lpstr>
      <vt:lpstr>Problem of an Imbalanced Class Distribution</vt:lpstr>
      <vt:lpstr>Oversampling Techniques</vt:lpstr>
      <vt:lpstr>Oversampling Techniques</vt:lpstr>
      <vt:lpstr>Undersampling Techniques</vt:lpstr>
      <vt:lpstr>Undersampling Techniques</vt:lpstr>
      <vt:lpstr>Undersampling Techniques</vt:lpstr>
      <vt:lpstr>Combinations of Techniques</vt:lpstr>
      <vt:lpstr>Combinations of Techniques</vt:lpstr>
      <vt:lpstr>vtreat package</vt:lpstr>
      <vt:lpstr>vtreat package</vt:lpstr>
      <vt:lpstr>Creating and applying a simple treatment plan</vt:lpstr>
      <vt:lpstr>Summary</vt:lpstr>
      <vt:lpstr>Supervised &amp; Unsupervised learning</vt:lpstr>
      <vt:lpstr>supervised vs. unsupervised learning</vt:lpstr>
      <vt:lpstr>Mapping problems to machine learning tasks</vt:lpstr>
      <vt:lpstr>Mapping problems to machine learning tasks</vt:lpstr>
      <vt:lpstr>Solving classification problems</vt:lpstr>
      <vt:lpstr>Solving classification problems</vt:lpstr>
      <vt:lpstr>Solving classification problems</vt:lpstr>
      <vt:lpstr>Solving scoring problems</vt:lpstr>
      <vt:lpstr>Solving scoring problems</vt:lpstr>
      <vt:lpstr>Working without known targets</vt:lpstr>
      <vt:lpstr>When to use basic clustering</vt:lpstr>
      <vt:lpstr>When to use association rules</vt:lpstr>
      <vt:lpstr>When to use nearest neighbor methods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Jia-Ming Chang</dc:creator>
  <cp:lastModifiedBy>Jia-Ming Chang</cp:lastModifiedBy>
  <cp:revision>642</cp:revision>
  <dcterms:created xsi:type="dcterms:W3CDTF">2016-01-07T11:20:23Z</dcterms:created>
  <dcterms:modified xsi:type="dcterms:W3CDTF">2021-11-11T09:24:22Z</dcterms:modified>
</cp:coreProperties>
</file>