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9" r:id="rId1"/>
    <p:sldMasterId id="2147483771" r:id="rId2"/>
    <p:sldMasterId id="2147483783" r:id="rId3"/>
    <p:sldMasterId id="2147483795" r:id="rId4"/>
    <p:sldMasterId id="2147483807" r:id="rId5"/>
    <p:sldMasterId id="2147483820" r:id="rId6"/>
    <p:sldMasterId id="2147483844" r:id="rId7"/>
  </p:sldMasterIdLst>
  <p:notesMasterIdLst>
    <p:notesMasterId r:id="rId84"/>
  </p:notesMasterIdLst>
  <p:sldIdLst>
    <p:sldId id="256" r:id="rId8"/>
    <p:sldId id="690" r:id="rId9"/>
    <p:sldId id="691" r:id="rId10"/>
    <p:sldId id="692" r:id="rId11"/>
    <p:sldId id="342" r:id="rId12"/>
    <p:sldId id="372" r:id="rId13"/>
    <p:sldId id="373" r:id="rId14"/>
    <p:sldId id="374" r:id="rId15"/>
    <p:sldId id="375" r:id="rId16"/>
    <p:sldId id="376" r:id="rId17"/>
    <p:sldId id="377" r:id="rId18"/>
    <p:sldId id="378" r:id="rId19"/>
    <p:sldId id="379" r:id="rId20"/>
    <p:sldId id="380" r:id="rId21"/>
    <p:sldId id="384" r:id="rId22"/>
    <p:sldId id="750" r:id="rId23"/>
    <p:sldId id="355" r:id="rId24"/>
    <p:sldId id="284" r:id="rId25"/>
    <p:sldId id="312" r:id="rId26"/>
    <p:sldId id="696" r:id="rId27"/>
    <p:sldId id="287" r:id="rId28"/>
    <p:sldId id="288" r:id="rId29"/>
    <p:sldId id="289" r:id="rId30"/>
    <p:sldId id="385" r:id="rId31"/>
    <p:sldId id="290" r:id="rId32"/>
    <p:sldId id="291" r:id="rId33"/>
    <p:sldId id="292" r:id="rId34"/>
    <p:sldId id="293" r:id="rId35"/>
    <p:sldId id="386" r:id="rId36"/>
    <p:sldId id="296" r:id="rId37"/>
    <p:sldId id="732" r:id="rId38"/>
    <p:sldId id="733" r:id="rId39"/>
    <p:sldId id="751" r:id="rId40"/>
    <p:sldId id="721" r:id="rId41"/>
    <p:sldId id="364" r:id="rId42"/>
    <p:sldId id="722" r:id="rId43"/>
    <p:sldId id="723" r:id="rId44"/>
    <p:sldId id="724" r:id="rId45"/>
    <p:sldId id="725" r:id="rId46"/>
    <p:sldId id="726" r:id="rId47"/>
    <p:sldId id="731" r:id="rId48"/>
    <p:sldId id="727" r:id="rId49"/>
    <p:sldId id="728" r:id="rId50"/>
    <p:sldId id="729" r:id="rId51"/>
    <p:sldId id="730" r:id="rId52"/>
    <p:sldId id="697" r:id="rId53"/>
    <p:sldId id="442" r:id="rId54"/>
    <p:sldId id="620" r:id="rId55"/>
    <p:sldId id="276" r:id="rId56"/>
    <p:sldId id="354" r:id="rId57"/>
    <p:sldId id="735" r:id="rId58"/>
    <p:sldId id="357" r:id="rId59"/>
    <p:sldId id="333" r:id="rId60"/>
    <p:sldId id="334" r:id="rId61"/>
    <p:sldId id="337" r:id="rId62"/>
    <p:sldId id="336" r:id="rId63"/>
    <p:sldId id="338" r:id="rId64"/>
    <p:sldId id="709" r:id="rId65"/>
    <p:sldId id="403" r:id="rId66"/>
    <p:sldId id="712" r:id="rId67"/>
    <p:sldId id="711" r:id="rId68"/>
    <p:sldId id="339" r:id="rId69"/>
    <p:sldId id="283" r:id="rId70"/>
    <p:sldId id="734" r:id="rId71"/>
    <p:sldId id="356" r:id="rId72"/>
    <p:sldId id="398" r:id="rId73"/>
    <p:sldId id="399" r:id="rId74"/>
    <p:sldId id="400" r:id="rId75"/>
    <p:sldId id="401" r:id="rId76"/>
    <p:sldId id="278" r:id="rId77"/>
    <p:sldId id="279" r:id="rId78"/>
    <p:sldId id="281" r:id="rId79"/>
    <p:sldId id="614" r:id="rId80"/>
    <p:sldId id="391" r:id="rId81"/>
    <p:sldId id="280" r:id="rId82"/>
    <p:sldId id="613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94687AA-6C06-674E-9418-52459AEC6ECE}">
          <p14:sldIdLst>
            <p14:sldId id="256"/>
            <p14:sldId id="690"/>
            <p14:sldId id="691"/>
            <p14:sldId id="692"/>
          </p14:sldIdLst>
        </p14:section>
        <p14:section name="recap" id="{5456065D-7C6F-1E4A-8D1D-64CBF544695A}">
          <p14:sldIdLst>
            <p14:sldId id="342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4"/>
          </p14:sldIdLst>
        </p14:section>
        <p14:section name="featureReduction" id="{22D7FC33-F0D0-D042-BC3A-6061577EF7B7}">
          <p14:sldIdLst>
            <p14:sldId id="750"/>
            <p14:sldId id="355"/>
            <p14:sldId id="284"/>
            <p14:sldId id="312"/>
            <p14:sldId id="696"/>
            <p14:sldId id="287"/>
            <p14:sldId id="288"/>
            <p14:sldId id="289"/>
            <p14:sldId id="385"/>
            <p14:sldId id="290"/>
            <p14:sldId id="291"/>
            <p14:sldId id="292"/>
            <p14:sldId id="293"/>
            <p14:sldId id="386"/>
            <p14:sldId id="296"/>
            <p14:sldId id="732"/>
            <p14:sldId id="733"/>
            <p14:sldId id="751"/>
            <p14:sldId id="721"/>
            <p14:sldId id="364"/>
            <p14:sldId id="722"/>
            <p14:sldId id="723"/>
            <p14:sldId id="724"/>
            <p14:sldId id="725"/>
            <p14:sldId id="726"/>
            <p14:sldId id="731"/>
            <p14:sldId id="727"/>
            <p14:sldId id="728"/>
            <p14:sldId id="729"/>
            <p14:sldId id="730"/>
          </p14:sldIdLst>
        </p14:section>
        <p14:section name="pca" id="{A0EAF1C9-9CB1-6E43-A3CA-E759610103AF}">
          <p14:sldIdLst>
            <p14:sldId id="697"/>
            <p14:sldId id="442"/>
            <p14:sldId id="620"/>
            <p14:sldId id="276"/>
            <p14:sldId id="354"/>
            <p14:sldId id="735"/>
          </p14:sldIdLst>
        </p14:section>
        <p14:section name="CA" id="{07B321ED-A7EE-0440-90D5-8A78990C24DA}">
          <p14:sldIdLst>
            <p14:sldId id="357"/>
            <p14:sldId id="333"/>
            <p14:sldId id="334"/>
            <p14:sldId id="337"/>
            <p14:sldId id="336"/>
            <p14:sldId id="338"/>
            <p14:sldId id="709"/>
            <p14:sldId id="403"/>
            <p14:sldId id="712"/>
            <p14:sldId id="711"/>
            <p14:sldId id="339"/>
            <p14:sldId id="283"/>
            <p14:sldId id="734"/>
          </p14:sldIdLst>
        </p14:section>
        <p14:section name="PLSA" id="{4D747070-7875-784E-BD1F-F845174C136C}">
          <p14:sldIdLst>
            <p14:sldId id="356"/>
            <p14:sldId id="398"/>
            <p14:sldId id="399"/>
            <p14:sldId id="400"/>
            <p14:sldId id="401"/>
            <p14:sldId id="278"/>
            <p14:sldId id="279"/>
            <p14:sldId id="281"/>
            <p14:sldId id="614"/>
            <p14:sldId id="391"/>
            <p14:sldId id="280"/>
            <p14:sldId id="6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60"/>
    <p:restoredTop sz="97020"/>
  </p:normalViewPr>
  <p:slideViewPr>
    <p:cSldViewPr snapToGrid="0" snapToObjects="1">
      <p:cViewPr varScale="1">
        <p:scale>
          <a:sx n="193" d="100"/>
          <a:sy n="193" d="100"/>
        </p:scale>
        <p:origin x="286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43" d="100"/>
        <a:sy n="14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notesMaster" Target="notesMasters/notes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theme" Target="theme/theme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70908D2C-75FD-45F6-A06F-71F74CD2A4C6}"/>
    <pc:docChg chg="modSld">
      <pc:chgData name="" userId="" providerId="" clId="Web-{70908D2C-75FD-45F6-A06F-71F74CD2A4C6}" dt="2019-06-17T05:53:52.485" v="45" actId="20577"/>
      <pc:docMkLst>
        <pc:docMk/>
      </pc:docMkLst>
      <pc:sldChg chg="modSp">
        <pc:chgData name="" userId="" providerId="" clId="Web-{70908D2C-75FD-45F6-A06F-71F74CD2A4C6}" dt="2019-06-17T05:53:52.485" v="44" actId="20577"/>
        <pc:sldMkLst>
          <pc:docMk/>
          <pc:sldMk cId="2327334221" sldId="256"/>
        </pc:sldMkLst>
        <pc:spChg chg="mod">
          <ac:chgData name="" userId="" providerId="" clId="Web-{70908D2C-75FD-45F6-A06F-71F74CD2A4C6}" dt="2019-06-17T05:53:52.485" v="44" actId="20577"/>
          <ac:spMkLst>
            <pc:docMk/>
            <pc:sldMk cId="2327334221" sldId="256"/>
            <ac:spMk id="3" creationId="{00000000-0000-0000-0000-000000000000}"/>
          </ac:spMkLst>
        </pc:spChg>
      </pc:sldChg>
    </pc:docChg>
  </pc:docChgLst>
  <pc:docChgLst>
    <pc:chgData clId="Web-{C7D32927-F524-495F-A800-5F98C1301DED}"/>
    <pc:docChg chg="addSld delSld modSld modSection">
      <pc:chgData name="" userId="" providerId="" clId="Web-{C7D32927-F524-495F-A800-5F98C1301DED}" dt="2019-06-13T06:50:22.722" v="583" actId="20577"/>
      <pc:docMkLst>
        <pc:docMk/>
      </pc:docMkLst>
      <pc:sldChg chg="modSp">
        <pc:chgData name="" userId="" providerId="" clId="Web-{C7D32927-F524-495F-A800-5F98C1301DED}" dt="2019-06-13T06:45:12.595" v="568" actId="14100"/>
        <pc:sldMkLst>
          <pc:docMk/>
          <pc:sldMk cId="14088918" sldId="278"/>
        </pc:sldMkLst>
        <pc:spChg chg="mod">
          <ac:chgData name="" userId="" providerId="" clId="Web-{C7D32927-F524-495F-A800-5F98C1301DED}" dt="2019-06-13T06:45:12.595" v="568" actId="14100"/>
          <ac:spMkLst>
            <pc:docMk/>
            <pc:sldMk cId="14088918" sldId="278"/>
            <ac:spMk id="3" creationId="{00000000-0000-0000-0000-000000000000}"/>
          </ac:spMkLst>
        </pc:spChg>
      </pc:sldChg>
      <pc:sldChg chg="modSp">
        <pc:chgData name="" userId="" providerId="" clId="Web-{C7D32927-F524-495F-A800-5F98C1301DED}" dt="2019-06-13T06:41:38.157" v="528" actId="1076"/>
        <pc:sldMkLst>
          <pc:docMk/>
          <pc:sldMk cId="641020047" sldId="283"/>
        </pc:sldMkLst>
        <pc:spChg chg="mod">
          <ac:chgData name="" userId="" providerId="" clId="Web-{C7D32927-F524-495F-A800-5F98C1301DED}" dt="2019-06-13T06:41:38.157" v="528" actId="1076"/>
          <ac:spMkLst>
            <pc:docMk/>
            <pc:sldMk cId="641020047" sldId="283"/>
            <ac:spMk id="7" creationId="{00000000-0000-0000-0000-000000000000}"/>
          </ac:spMkLst>
        </pc:spChg>
      </pc:sldChg>
      <pc:sldChg chg="modSp">
        <pc:chgData name="" userId="" providerId="" clId="Web-{C7D32927-F524-495F-A800-5F98C1301DED}" dt="2019-06-13T06:10:34.085" v="53" actId="1076"/>
        <pc:sldMkLst>
          <pc:docMk/>
          <pc:sldMk cId="2018170822" sldId="284"/>
        </pc:sldMkLst>
        <pc:spChg chg="mod">
          <ac:chgData name="" userId="" providerId="" clId="Web-{C7D32927-F524-495F-A800-5F98C1301DED}" dt="2019-06-13T06:10:34.085" v="53" actId="1076"/>
          <ac:spMkLst>
            <pc:docMk/>
            <pc:sldMk cId="2018170822" sldId="284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11:04.148" v="74" actId="1076"/>
        <pc:sldMkLst>
          <pc:docMk/>
          <pc:sldMk cId="11486180" sldId="287"/>
        </pc:sldMkLst>
        <pc:spChg chg="mod">
          <ac:chgData name="" userId="" providerId="" clId="Web-{C7D32927-F524-495F-A800-5F98C1301DED}" dt="2019-06-13T06:11:04.148" v="74" actId="1076"/>
          <ac:spMkLst>
            <pc:docMk/>
            <pc:sldMk cId="11486180" sldId="287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12:16.400" v="81" actId="1076"/>
        <pc:sldMkLst>
          <pc:docMk/>
          <pc:sldMk cId="460467225" sldId="288"/>
        </pc:sldMkLst>
        <pc:spChg chg="mod">
          <ac:chgData name="" userId="" providerId="" clId="Web-{C7D32927-F524-495F-A800-5F98C1301DED}" dt="2019-06-13T06:12:16.400" v="81" actId="1076"/>
          <ac:spMkLst>
            <pc:docMk/>
            <pc:sldMk cId="460467225" sldId="288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12:33.854" v="92" actId="1076"/>
        <pc:sldMkLst>
          <pc:docMk/>
          <pc:sldMk cId="620454545" sldId="289"/>
        </pc:sldMkLst>
        <pc:spChg chg="mod">
          <ac:chgData name="" userId="" providerId="" clId="Web-{C7D32927-F524-495F-A800-5F98C1301DED}" dt="2019-06-13T06:12:33.854" v="92" actId="1076"/>
          <ac:spMkLst>
            <pc:docMk/>
            <pc:sldMk cId="620454545" sldId="289"/>
            <ac:spMk id="33" creationId="{00000000-0000-0000-0000-000000000000}"/>
          </ac:spMkLst>
        </pc:spChg>
      </pc:sldChg>
      <pc:sldChg chg="addSp delSp modSp">
        <pc:chgData name="" userId="" providerId="" clId="Web-{C7D32927-F524-495F-A800-5F98C1301DED}" dt="2019-06-13T06:13:07.492" v="104" actId="1076"/>
        <pc:sldMkLst>
          <pc:docMk/>
          <pc:sldMk cId="1058010659" sldId="290"/>
        </pc:sldMkLst>
        <pc:spChg chg="add mod">
          <ac:chgData name="" userId="" providerId="" clId="Web-{C7D32927-F524-495F-A800-5F98C1301DED}" dt="2019-06-13T06:13:07.492" v="104" actId="1076"/>
          <ac:spMkLst>
            <pc:docMk/>
            <pc:sldMk cId="1058010659" sldId="290"/>
            <ac:spMk id="2" creationId="{532E59B4-B25F-4535-AD38-4C7162AFE887}"/>
          </ac:spMkLst>
        </pc:spChg>
        <pc:spChg chg="del">
          <ac:chgData name="" userId="" providerId="" clId="Web-{C7D32927-F524-495F-A800-5F98C1301DED}" dt="2019-06-13T06:13:01.398" v="102"/>
          <ac:spMkLst>
            <pc:docMk/>
            <pc:sldMk cId="1058010659" sldId="290"/>
            <ac:spMk id="4" creationId="{00000000-0000-0000-0000-000000000000}"/>
          </ac:spMkLst>
        </pc:spChg>
      </pc:sldChg>
      <pc:sldChg chg="addSp modSp">
        <pc:chgData name="" userId="" providerId="" clId="Web-{C7D32927-F524-495F-A800-5F98C1301DED}" dt="2019-06-13T06:13:19.539" v="113"/>
        <pc:sldMkLst>
          <pc:docMk/>
          <pc:sldMk cId="1968713584" sldId="291"/>
        </pc:sldMkLst>
        <pc:spChg chg="add">
          <ac:chgData name="" userId="" providerId="" clId="Web-{C7D32927-F524-495F-A800-5F98C1301DED}" dt="2019-06-13T06:13:19.539" v="113"/>
          <ac:spMkLst>
            <pc:docMk/>
            <pc:sldMk cId="1968713584" sldId="291"/>
            <ac:spMk id="2" creationId="{EE4BA78C-90B4-4F02-8F96-87B68A3669FE}"/>
          </ac:spMkLst>
        </pc:spChg>
        <pc:spChg chg="mod">
          <ac:chgData name="" userId="" providerId="" clId="Web-{C7D32927-F524-495F-A800-5F98C1301DED}" dt="2019-06-13T06:13:09.055" v="107" actId="20577"/>
          <ac:spMkLst>
            <pc:docMk/>
            <pc:sldMk cId="1968713584" sldId="291"/>
            <ac:spMk id="4" creationId="{00000000-0000-0000-0000-000000000000}"/>
          </ac:spMkLst>
        </pc:spChg>
        <pc:spChg chg="add mod">
          <ac:chgData name="" userId="" providerId="" clId="Web-{C7D32927-F524-495F-A800-5F98C1301DED}" dt="2019-06-13T06:13:19.445" v="110" actId="20577"/>
          <ac:spMkLst>
            <pc:docMk/>
            <pc:sldMk cId="1968713584" sldId="291"/>
            <ac:spMk id="5" creationId="{E893214B-45E6-4301-AC23-22177D791AFE}"/>
          </ac:spMkLst>
        </pc:spChg>
      </pc:sldChg>
      <pc:sldChg chg="addSp modSp">
        <pc:chgData name="" userId="" providerId="" clId="Web-{C7D32927-F524-495F-A800-5F98C1301DED}" dt="2019-06-13T06:13:24.508" v="117"/>
        <pc:sldMkLst>
          <pc:docMk/>
          <pc:sldMk cId="701723606" sldId="292"/>
        </pc:sldMkLst>
        <pc:spChg chg="add">
          <ac:chgData name="" userId="" providerId="" clId="Web-{C7D32927-F524-495F-A800-5F98C1301DED}" dt="2019-06-13T06:13:24.508" v="117"/>
          <ac:spMkLst>
            <pc:docMk/>
            <pc:sldMk cId="701723606" sldId="292"/>
            <ac:spMk id="2" creationId="{DB1C7C37-3F37-4D72-BC5D-37CE0A186277}"/>
          </ac:spMkLst>
        </pc:spChg>
        <pc:spChg chg="mod">
          <ac:chgData name="" userId="" providerId="" clId="Web-{C7D32927-F524-495F-A800-5F98C1301DED}" dt="2019-06-13T06:13:23.992" v="114" actId="20577"/>
          <ac:spMkLst>
            <pc:docMk/>
            <pc:sldMk cId="701723606" sldId="292"/>
            <ac:spMk id="4" creationId="{00000000-0000-0000-0000-000000000000}"/>
          </ac:spMkLst>
        </pc:spChg>
      </pc:sldChg>
      <pc:sldChg chg="addSp modSp">
        <pc:chgData name="" userId="" providerId="" clId="Web-{C7D32927-F524-495F-A800-5F98C1301DED}" dt="2019-06-13T06:13:30.133" v="121"/>
        <pc:sldMkLst>
          <pc:docMk/>
          <pc:sldMk cId="45283257" sldId="293"/>
        </pc:sldMkLst>
        <pc:spChg chg="add">
          <ac:chgData name="" userId="" providerId="" clId="Web-{C7D32927-F524-495F-A800-5F98C1301DED}" dt="2019-06-13T06:13:30.133" v="121"/>
          <ac:spMkLst>
            <pc:docMk/>
            <pc:sldMk cId="45283257" sldId="293"/>
            <ac:spMk id="8" creationId="{401C2DF8-3DEA-464B-8CC3-72EA60E8A309}"/>
          </ac:spMkLst>
        </pc:spChg>
        <pc:spChg chg="mod">
          <ac:chgData name="" userId="" providerId="" clId="Web-{C7D32927-F524-495F-A800-5F98C1301DED}" dt="2019-06-13T06:13:29.961" v="118" actId="20577"/>
          <ac:spMkLst>
            <pc:docMk/>
            <pc:sldMk cId="45283257" sldId="293"/>
            <ac:spMk id="35" creationId="{00000000-0000-0000-0000-000000000000}"/>
          </ac:spMkLst>
        </pc:spChg>
      </pc:sldChg>
      <pc:sldChg chg="addSp modSp">
        <pc:chgData name="" userId="" providerId="" clId="Web-{C7D32927-F524-495F-A800-5F98C1301DED}" dt="2019-06-13T06:13:39.836" v="129"/>
        <pc:sldMkLst>
          <pc:docMk/>
          <pc:sldMk cId="1711487469" sldId="296"/>
        </pc:sldMkLst>
        <pc:spChg chg="add">
          <ac:chgData name="" userId="" providerId="" clId="Web-{C7D32927-F524-495F-A800-5F98C1301DED}" dt="2019-06-13T06:13:39.836" v="129"/>
          <ac:spMkLst>
            <pc:docMk/>
            <pc:sldMk cId="1711487469" sldId="296"/>
            <ac:spMk id="2" creationId="{7172CBD9-7A07-4CEB-B92F-ABC40EC32B0E}"/>
          </ac:spMkLst>
        </pc:spChg>
        <pc:spChg chg="mod">
          <ac:chgData name="" userId="" providerId="" clId="Web-{C7D32927-F524-495F-A800-5F98C1301DED}" dt="2019-06-13T06:13:39.102" v="126" actId="20577"/>
          <ac:spMkLst>
            <pc:docMk/>
            <pc:sldMk cId="1711487469" sldId="296"/>
            <ac:spMk id="78" creationId="{00000000-0000-0000-0000-000000000000}"/>
          </ac:spMkLst>
        </pc:spChg>
      </pc:sldChg>
      <pc:sldChg chg="addSp modSp">
        <pc:chgData name="" userId="" providerId="" clId="Web-{C7D32927-F524-495F-A800-5F98C1301DED}" dt="2019-06-13T06:19:29.697" v="149"/>
        <pc:sldMkLst>
          <pc:docMk/>
          <pc:sldMk cId="403785967" sldId="298"/>
        </pc:sldMkLst>
        <pc:spChg chg="add">
          <ac:chgData name="" userId="" providerId="" clId="Web-{C7D32927-F524-495F-A800-5F98C1301DED}" dt="2019-06-13T06:19:29.697" v="149"/>
          <ac:spMkLst>
            <pc:docMk/>
            <pc:sldMk cId="403785967" sldId="298"/>
            <ac:spMk id="2" creationId="{1361F99C-6D65-4FC4-BD20-8129E43EE889}"/>
          </ac:spMkLst>
        </pc:spChg>
        <pc:spChg chg="mod">
          <ac:chgData name="" userId="" providerId="" clId="Web-{C7D32927-F524-495F-A800-5F98C1301DED}" dt="2019-06-13T06:19:29.246" v="147" actId="20577"/>
          <ac:spMkLst>
            <pc:docMk/>
            <pc:sldMk cId="403785967" sldId="298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10:51.804" v="64" actId="1076"/>
        <pc:sldMkLst>
          <pc:docMk/>
          <pc:sldMk cId="1824676869" sldId="312"/>
        </pc:sldMkLst>
        <pc:spChg chg="mod">
          <ac:chgData name="" userId="" providerId="" clId="Web-{C7D32927-F524-495F-A800-5F98C1301DED}" dt="2019-06-13T06:10:51.804" v="64" actId="1076"/>
          <ac:spMkLst>
            <pc:docMk/>
            <pc:sldMk cId="1824676869" sldId="312"/>
            <ac:spMk id="7" creationId="{00000000-0000-0000-0000-000000000000}"/>
          </ac:spMkLst>
        </pc:spChg>
      </pc:sldChg>
      <pc:sldChg chg="modSp">
        <pc:chgData name="" userId="" providerId="" clId="Web-{C7D32927-F524-495F-A800-5F98C1301DED}" dt="2019-06-13T06:20:00.447" v="162" actId="1076"/>
        <pc:sldMkLst>
          <pc:docMk/>
          <pc:sldMk cId="2098027966" sldId="313"/>
        </pc:sldMkLst>
        <pc:spChg chg="mod">
          <ac:chgData name="" userId="" providerId="" clId="Web-{C7D32927-F524-495F-A800-5F98C1301DED}" dt="2019-06-13T06:20:00.447" v="162" actId="1076"/>
          <ac:spMkLst>
            <pc:docMk/>
            <pc:sldMk cId="2098027966" sldId="313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20:25.526" v="167" actId="1076"/>
        <pc:sldMkLst>
          <pc:docMk/>
          <pc:sldMk cId="1971165518" sldId="314"/>
        </pc:sldMkLst>
        <pc:spChg chg="mod">
          <ac:chgData name="" userId="" providerId="" clId="Web-{C7D32927-F524-495F-A800-5F98C1301DED}" dt="2019-06-13T06:20:25.526" v="167" actId="1076"/>
          <ac:spMkLst>
            <pc:docMk/>
            <pc:sldMk cId="1971165518" sldId="314"/>
            <ac:spMk id="10" creationId="{00000000-0000-0000-0000-000000000000}"/>
          </ac:spMkLst>
        </pc:spChg>
      </pc:sldChg>
      <pc:sldChg chg="modSp">
        <pc:chgData name="" userId="" providerId="" clId="Web-{C7D32927-F524-495F-A800-5F98C1301DED}" dt="2019-06-13T06:20:45.916" v="175" actId="1076"/>
        <pc:sldMkLst>
          <pc:docMk/>
          <pc:sldMk cId="1593132818" sldId="315"/>
        </pc:sldMkLst>
        <pc:spChg chg="mod">
          <ac:chgData name="" userId="" providerId="" clId="Web-{C7D32927-F524-495F-A800-5F98C1301DED}" dt="2019-06-13T06:20:45.916" v="175" actId="1076"/>
          <ac:spMkLst>
            <pc:docMk/>
            <pc:sldMk cId="1593132818" sldId="315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20:56.510" v="179" actId="1076"/>
        <pc:sldMkLst>
          <pc:docMk/>
          <pc:sldMk cId="664609907" sldId="316"/>
        </pc:sldMkLst>
        <pc:spChg chg="mod">
          <ac:chgData name="" userId="" providerId="" clId="Web-{C7D32927-F524-495F-A800-5F98C1301DED}" dt="2019-06-13T06:20:56.510" v="179" actId="1076"/>
          <ac:spMkLst>
            <pc:docMk/>
            <pc:sldMk cId="664609907" sldId="316"/>
            <ac:spMk id="6" creationId="{00000000-0000-0000-0000-000000000000}"/>
          </ac:spMkLst>
        </pc:spChg>
      </pc:sldChg>
      <pc:sldChg chg="addSp modSp">
        <pc:chgData name="" userId="" providerId="" clId="Web-{C7D32927-F524-495F-A800-5F98C1301DED}" dt="2019-06-13T06:21:28.667" v="192"/>
        <pc:sldMkLst>
          <pc:docMk/>
          <pc:sldMk cId="2092641394" sldId="317"/>
        </pc:sldMkLst>
        <pc:spChg chg="add">
          <ac:chgData name="" userId="" providerId="" clId="Web-{C7D32927-F524-495F-A800-5F98C1301DED}" dt="2019-06-13T06:21:28.667" v="192"/>
          <ac:spMkLst>
            <pc:docMk/>
            <pc:sldMk cId="2092641394" sldId="317"/>
            <ac:spMk id="3" creationId="{E17A5214-F7E0-488D-B944-9C98850330DC}"/>
          </ac:spMkLst>
        </pc:spChg>
        <pc:spChg chg="mod">
          <ac:chgData name="" userId="" providerId="" clId="Web-{C7D32927-F524-495F-A800-5F98C1301DED}" dt="2019-06-13T06:21:28.120" v="189" actId="20577"/>
          <ac:spMkLst>
            <pc:docMk/>
            <pc:sldMk cId="2092641394" sldId="317"/>
            <ac:spMk id="24" creationId="{00000000-0000-0000-0000-000000000000}"/>
          </ac:spMkLst>
        </pc:spChg>
      </pc:sldChg>
      <pc:sldChg chg="addSp modSp">
        <pc:chgData name="" userId="" providerId="" clId="Web-{C7D32927-F524-495F-A800-5F98C1301DED}" dt="2019-06-13T06:21:34.026" v="196"/>
        <pc:sldMkLst>
          <pc:docMk/>
          <pc:sldMk cId="1783451381" sldId="318"/>
        </pc:sldMkLst>
        <pc:spChg chg="add">
          <ac:chgData name="" userId="" providerId="" clId="Web-{C7D32927-F524-495F-A800-5F98C1301DED}" dt="2019-06-13T06:21:34.026" v="196"/>
          <ac:spMkLst>
            <pc:docMk/>
            <pc:sldMk cId="1783451381" sldId="318"/>
            <ac:spMk id="6" creationId="{3CD975B5-8D0E-4B78-A036-7404E8508955}"/>
          </ac:spMkLst>
        </pc:spChg>
        <pc:spChg chg="mod">
          <ac:chgData name="" userId="" providerId="" clId="Web-{C7D32927-F524-495F-A800-5F98C1301DED}" dt="2019-06-13T06:21:33.463" v="193" actId="20577"/>
          <ac:spMkLst>
            <pc:docMk/>
            <pc:sldMk cId="1783451381" sldId="318"/>
            <ac:spMk id="7" creationId="{00000000-0000-0000-0000-000000000000}"/>
          </ac:spMkLst>
        </pc:spChg>
      </pc:sldChg>
      <pc:sldChg chg="addSp modSp">
        <pc:chgData name="" userId="" providerId="" clId="Web-{C7D32927-F524-495F-A800-5F98C1301DED}" dt="2019-06-13T06:21:44.792" v="205"/>
        <pc:sldMkLst>
          <pc:docMk/>
          <pc:sldMk cId="1433254502" sldId="319"/>
        </pc:sldMkLst>
        <pc:spChg chg="mod">
          <ac:chgData name="" userId="" providerId="" clId="Web-{C7D32927-F524-495F-A800-5F98C1301DED}" dt="2019-06-13T06:21:44.401" v="203" actId="20577"/>
          <ac:spMkLst>
            <pc:docMk/>
            <pc:sldMk cId="1433254502" sldId="319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21:44.792" v="205"/>
          <ac:spMkLst>
            <pc:docMk/>
            <pc:sldMk cId="1433254502" sldId="319"/>
            <ac:spMk id="6" creationId="{0A65F322-A975-4BF1-AE9A-5147C68F1CD3}"/>
          </ac:spMkLst>
        </pc:spChg>
      </pc:sldChg>
      <pc:sldChg chg="addSp delSp modSp">
        <pc:chgData name="" userId="" providerId="" clId="Web-{C7D32927-F524-495F-A800-5F98C1301DED}" dt="2019-06-13T06:31:40.013" v="284"/>
        <pc:sldMkLst>
          <pc:docMk/>
          <pc:sldMk cId="1940852335" sldId="320"/>
        </pc:sldMkLst>
        <pc:spChg chg="mod">
          <ac:chgData name="" userId="" providerId="" clId="Web-{C7D32927-F524-495F-A800-5F98C1301DED}" dt="2019-06-13T06:31:38.216" v="281" actId="20577"/>
          <ac:spMkLst>
            <pc:docMk/>
            <pc:sldMk cId="1940852335" sldId="320"/>
            <ac:spMk id="4" creationId="{00000000-0000-0000-0000-000000000000}"/>
          </ac:spMkLst>
        </pc:spChg>
        <pc:spChg chg="add del">
          <ac:chgData name="" userId="" providerId="" clId="Web-{C7D32927-F524-495F-A800-5F98C1301DED}" dt="2019-06-13T06:31:35.060" v="280"/>
          <ac:spMkLst>
            <pc:docMk/>
            <pc:sldMk cId="1940852335" sldId="320"/>
            <ac:spMk id="6" creationId="{2EA44EF9-2B95-4B17-B755-7CDC1B8785FA}"/>
          </ac:spMkLst>
        </pc:spChg>
        <pc:spChg chg="add">
          <ac:chgData name="" userId="" providerId="" clId="Web-{C7D32927-F524-495F-A800-5F98C1301DED}" dt="2019-06-13T06:31:40.013" v="284"/>
          <ac:spMkLst>
            <pc:docMk/>
            <pc:sldMk cId="1940852335" sldId="320"/>
            <ac:spMk id="8" creationId="{0D4DF7C2-DEFE-49A5-A6E3-3F57FECDD936}"/>
          </ac:spMkLst>
        </pc:spChg>
      </pc:sldChg>
      <pc:sldChg chg="addSp modSp">
        <pc:chgData name="" userId="" providerId="" clId="Web-{C7D32927-F524-495F-A800-5F98C1301DED}" dt="2019-06-13T06:21:49.635" v="209"/>
        <pc:sldMkLst>
          <pc:docMk/>
          <pc:sldMk cId="1464704290" sldId="321"/>
        </pc:sldMkLst>
        <pc:spChg chg="mod">
          <ac:chgData name="" userId="" providerId="" clId="Web-{C7D32927-F524-495F-A800-5F98C1301DED}" dt="2019-06-13T06:21:49.010" v="206" actId="20577"/>
          <ac:spMkLst>
            <pc:docMk/>
            <pc:sldMk cId="1464704290" sldId="321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21:49.635" v="209"/>
          <ac:spMkLst>
            <pc:docMk/>
            <pc:sldMk cId="1464704290" sldId="321"/>
            <ac:spMk id="6" creationId="{0239FF99-401F-4173-824A-D25B314B814C}"/>
          </ac:spMkLst>
        </pc:spChg>
      </pc:sldChg>
      <pc:sldChg chg="modSp">
        <pc:chgData name="" userId="" providerId="" clId="Web-{C7D32927-F524-495F-A800-5F98C1301DED}" dt="2019-06-13T06:27:49.528" v="219" actId="1076"/>
        <pc:sldMkLst>
          <pc:docMk/>
          <pc:sldMk cId="400644298" sldId="322"/>
        </pc:sldMkLst>
        <pc:spChg chg="mod">
          <ac:chgData name="" userId="" providerId="" clId="Web-{C7D32927-F524-495F-A800-5F98C1301DED}" dt="2019-06-13T06:27:49.528" v="219" actId="1076"/>
          <ac:spMkLst>
            <pc:docMk/>
            <pc:sldMk cId="400644298" sldId="322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28:19.309" v="239" actId="1076"/>
        <pc:sldMkLst>
          <pc:docMk/>
          <pc:sldMk cId="1612286136" sldId="323"/>
        </pc:sldMkLst>
        <pc:spChg chg="mod">
          <ac:chgData name="" userId="" providerId="" clId="Web-{C7D32927-F524-495F-A800-5F98C1301DED}" dt="2019-06-13T06:28:19.309" v="239" actId="1076"/>
          <ac:spMkLst>
            <pc:docMk/>
            <pc:sldMk cId="1612286136" sldId="323"/>
            <ac:spMk id="4" creationId="{00000000-0000-0000-0000-000000000000}"/>
          </ac:spMkLst>
        </pc:spChg>
      </pc:sldChg>
      <pc:sldChg chg="addSp modSp">
        <pc:chgData name="" userId="" providerId="" clId="Web-{C7D32927-F524-495F-A800-5F98C1301DED}" dt="2019-06-13T06:28:34.184" v="243"/>
        <pc:sldMkLst>
          <pc:docMk/>
          <pc:sldMk cId="569102341" sldId="324"/>
        </pc:sldMkLst>
        <pc:spChg chg="mod">
          <ac:chgData name="" userId="" providerId="" clId="Web-{C7D32927-F524-495F-A800-5F98C1301DED}" dt="2019-06-13T06:28:33.528" v="240" actId="20577"/>
          <ac:spMkLst>
            <pc:docMk/>
            <pc:sldMk cId="569102341" sldId="324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28:34.184" v="243"/>
          <ac:spMkLst>
            <pc:docMk/>
            <pc:sldMk cId="569102341" sldId="324"/>
            <ac:spMk id="6" creationId="{3A8C6B41-2D49-47AD-A97E-76F1500C1F99}"/>
          </ac:spMkLst>
        </pc:spChg>
      </pc:sldChg>
      <pc:sldChg chg="addSp modSp">
        <pc:chgData name="" userId="" providerId="" clId="Web-{C7D32927-F524-495F-A800-5F98C1301DED}" dt="2019-06-13T06:28:47.825" v="251"/>
        <pc:sldMkLst>
          <pc:docMk/>
          <pc:sldMk cId="1807896871" sldId="325"/>
        </pc:sldMkLst>
        <pc:spChg chg="add">
          <ac:chgData name="" userId="" providerId="" clId="Web-{C7D32927-F524-495F-A800-5F98C1301DED}" dt="2019-06-13T06:28:47.825" v="251"/>
          <ac:spMkLst>
            <pc:docMk/>
            <pc:sldMk cId="1807896871" sldId="325"/>
            <ac:spMk id="5" creationId="{1AA98F11-0798-4E4C-8A07-FC4AA66A9661}"/>
          </ac:spMkLst>
        </pc:spChg>
        <pc:spChg chg="mod">
          <ac:chgData name="" userId="" providerId="" clId="Web-{C7D32927-F524-495F-A800-5F98C1301DED}" dt="2019-06-13T06:28:47.075" v="248" actId="20577"/>
          <ac:spMkLst>
            <pc:docMk/>
            <pc:sldMk cId="1807896871" sldId="325"/>
            <ac:spMk id="7" creationId="{00000000-0000-0000-0000-000000000000}"/>
          </ac:spMkLst>
        </pc:spChg>
      </pc:sldChg>
      <pc:sldChg chg="addSp modSp">
        <pc:chgData name="" userId="" providerId="" clId="Web-{C7D32927-F524-495F-A800-5F98C1301DED}" dt="2019-06-13T06:29:32.481" v="273"/>
        <pc:sldMkLst>
          <pc:docMk/>
          <pc:sldMk cId="1099910338" sldId="327"/>
        </pc:sldMkLst>
        <pc:spChg chg="mod">
          <ac:chgData name="" userId="" providerId="" clId="Web-{C7D32927-F524-495F-A800-5F98C1301DED}" dt="2019-06-13T06:29:31.856" v="270" actId="20577"/>
          <ac:spMkLst>
            <pc:docMk/>
            <pc:sldMk cId="1099910338" sldId="327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29:32.481" v="273"/>
          <ac:spMkLst>
            <pc:docMk/>
            <pc:sldMk cId="1099910338" sldId="327"/>
            <ac:spMk id="6" creationId="{F9A982FA-9231-45D9-9838-4EDE45D79B7E}"/>
          </ac:spMkLst>
        </pc:spChg>
      </pc:sldChg>
      <pc:sldChg chg="addSp modSp">
        <pc:chgData name="" userId="" providerId="" clId="Web-{C7D32927-F524-495F-A800-5F98C1301DED}" dt="2019-06-13T06:29:14.419" v="264"/>
        <pc:sldMkLst>
          <pc:docMk/>
          <pc:sldMk cId="8008643" sldId="328"/>
        </pc:sldMkLst>
        <pc:spChg chg="mod">
          <ac:chgData name="" userId="" providerId="" clId="Web-{C7D32927-F524-495F-A800-5F98C1301DED}" dt="2019-06-13T06:29:13.856" v="261" actId="20577"/>
          <ac:spMkLst>
            <pc:docMk/>
            <pc:sldMk cId="8008643" sldId="328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29:14.419" v="264"/>
          <ac:spMkLst>
            <pc:docMk/>
            <pc:sldMk cId="8008643" sldId="328"/>
            <ac:spMk id="6" creationId="{7BADCAB9-673D-43FE-88C1-4A83C03D6584}"/>
          </ac:spMkLst>
        </pc:spChg>
      </pc:sldChg>
      <pc:sldChg chg="addSp modSp">
        <pc:chgData name="" userId="" providerId="" clId="Web-{C7D32927-F524-495F-A800-5F98C1301DED}" dt="2019-06-13T06:29:27.356" v="269"/>
        <pc:sldMkLst>
          <pc:docMk/>
          <pc:sldMk cId="1344026172" sldId="329"/>
        </pc:sldMkLst>
        <pc:spChg chg="mod">
          <ac:chgData name="" userId="" providerId="" clId="Web-{C7D32927-F524-495F-A800-5F98C1301DED}" dt="2019-06-13T06:29:26.950" v="267" actId="20577"/>
          <ac:spMkLst>
            <pc:docMk/>
            <pc:sldMk cId="1344026172" sldId="329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29:27.356" v="269"/>
          <ac:spMkLst>
            <pc:docMk/>
            <pc:sldMk cId="1344026172" sldId="329"/>
            <ac:spMk id="8" creationId="{3F6E8310-95D6-4C1B-A9C4-E5A0D24DE460}"/>
          </ac:spMkLst>
        </pc:spChg>
      </pc:sldChg>
      <pc:sldChg chg="addSp modSp">
        <pc:chgData name="" userId="" providerId="" clId="Web-{C7D32927-F524-495F-A800-5F98C1301DED}" dt="2019-06-13T06:31:28.748" v="278"/>
        <pc:sldMkLst>
          <pc:docMk/>
          <pc:sldMk cId="416431271" sldId="330"/>
        </pc:sldMkLst>
        <pc:spChg chg="mod">
          <ac:chgData name="" userId="" providerId="" clId="Web-{C7D32927-F524-495F-A800-5F98C1301DED}" dt="2019-06-13T06:31:28.357" v="276" actId="20577"/>
          <ac:spMkLst>
            <pc:docMk/>
            <pc:sldMk cId="416431271" sldId="330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31:28.748" v="278"/>
          <ac:spMkLst>
            <pc:docMk/>
            <pc:sldMk cId="416431271" sldId="330"/>
            <ac:spMk id="6" creationId="{63F6ACFE-A96C-4729-93DE-1752F21A0E82}"/>
          </ac:spMkLst>
        </pc:spChg>
      </pc:sldChg>
      <pc:sldChg chg="modSp">
        <pc:chgData name="" userId="" providerId="" clId="Web-{C7D32927-F524-495F-A800-5F98C1301DED}" dt="2019-06-13T06:40:04.345" v="488" actId="1076"/>
        <pc:sldMkLst>
          <pc:docMk/>
          <pc:sldMk cId="1132225389" sldId="333"/>
        </pc:sldMkLst>
        <pc:spChg chg="mod">
          <ac:chgData name="" userId="" providerId="" clId="Web-{C7D32927-F524-495F-A800-5F98C1301DED}" dt="2019-06-13T06:40:04.345" v="488" actId="1076"/>
          <ac:spMkLst>
            <pc:docMk/>
            <pc:sldMk cId="1132225389" sldId="333"/>
            <ac:spMk id="8" creationId="{00000000-0000-0000-0000-000000000000}"/>
          </ac:spMkLst>
        </pc:spChg>
      </pc:sldChg>
      <pc:sldChg chg="addSp modSp">
        <pc:chgData name="" userId="" providerId="" clId="Web-{C7D32927-F524-495F-A800-5F98C1301DED}" dt="2019-06-13T06:40:12.656" v="492"/>
        <pc:sldMkLst>
          <pc:docMk/>
          <pc:sldMk cId="1046892929" sldId="334"/>
        </pc:sldMkLst>
        <pc:spChg chg="mod">
          <ac:chgData name="" userId="" providerId="" clId="Web-{C7D32927-F524-495F-A800-5F98C1301DED}" dt="2019-06-13T06:40:12.047" v="489" actId="20577"/>
          <ac:spMkLst>
            <pc:docMk/>
            <pc:sldMk cId="1046892929" sldId="334"/>
            <ac:spMk id="6" creationId="{00000000-0000-0000-0000-000000000000}"/>
          </ac:spMkLst>
        </pc:spChg>
        <pc:spChg chg="add">
          <ac:chgData name="" userId="" providerId="" clId="Web-{C7D32927-F524-495F-A800-5F98C1301DED}" dt="2019-06-13T06:40:12.656" v="492"/>
          <ac:spMkLst>
            <pc:docMk/>
            <pc:sldMk cId="1046892929" sldId="334"/>
            <ac:spMk id="8" creationId="{E7719B34-E137-4A73-A06C-EBD6B00C025D}"/>
          </ac:spMkLst>
        </pc:spChg>
      </pc:sldChg>
      <pc:sldChg chg="addSp modSp">
        <pc:chgData name="" userId="" providerId="" clId="Web-{C7D32927-F524-495F-A800-5F98C1301DED}" dt="2019-06-13T06:40:21.953" v="496"/>
        <pc:sldMkLst>
          <pc:docMk/>
          <pc:sldMk cId="1350639214" sldId="336"/>
        </pc:sldMkLst>
        <pc:spChg chg="add">
          <ac:chgData name="" userId="" providerId="" clId="Web-{C7D32927-F524-495F-A800-5F98C1301DED}" dt="2019-06-13T06:40:21.953" v="496"/>
          <ac:spMkLst>
            <pc:docMk/>
            <pc:sldMk cId="1350639214" sldId="336"/>
            <ac:spMk id="4" creationId="{3DDE8018-ACF5-48B8-B323-19A562EE5A03}"/>
          </ac:spMkLst>
        </pc:spChg>
        <pc:spChg chg="mod">
          <ac:chgData name="" userId="" providerId="" clId="Web-{C7D32927-F524-495F-A800-5F98C1301DED}" dt="2019-06-13T06:40:21.563" v="493" actId="20577"/>
          <ac:spMkLst>
            <pc:docMk/>
            <pc:sldMk cId="1350639214" sldId="336"/>
            <ac:spMk id="6" creationId="{00000000-0000-0000-0000-000000000000}"/>
          </ac:spMkLst>
        </pc:spChg>
      </pc:sldChg>
      <pc:sldChg chg="addSp modSp">
        <pc:chgData name="" userId="" providerId="" clId="Web-{C7D32927-F524-495F-A800-5F98C1301DED}" dt="2019-06-13T06:40:25.781" v="500"/>
        <pc:sldMkLst>
          <pc:docMk/>
          <pc:sldMk cId="1241755645" sldId="338"/>
        </pc:sldMkLst>
        <pc:spChg chg="add">
          <ac:chgData name="" userId="" providerId="" clId="Web-{C7D32927-F524-495F-A800-5F98C1301DED}" dt="2019-06-13T06:40:25.781" v="500"/>
          <ac:spMkLst>
            <pc:docMk/>
            <pc:sldMk cId="1241755645" sldId="338"/>
            <ac:spMk id="4" creationId="{6AE9141F-91CF-4491-95A1-63CA59426D9F}"/>
          </ac:spMkLst>
        </pc:spChg>
        <pc:spChg chg="mod">
          <ac:chgData name="" userId="" providerId="" clId="Web-{C7D32927-F524-495F-A800-5F98C1301DED}" dt="2019-06-13T06:40:25.297" v="497" actId="20577"/>
          <ac:spMkLst>
            <pc:docMk/>
            <pc:sldMk cId="1241755645" sldId="338"/>
            <ac:spMk id="5" creationId="{00000000-0000-0000-0000-000000000000}"/>
          </ac:spMkLst>
        </pc:spChg>
      </pc:sldChg>
      <pc:sldChg chg="addSp modSp">
        <pc:chgData name="" userId="" providerId="" clId="Web-{C7D32927-F524-495F-A800-5F98C1301DED}" dt="2019-06-13T06:40:35.953" v="508"/>
        <pc:sldMkLst>
          <pc:docMk/>
          <pc:sldMk cId="1043134700" sldId="339"/>
        </pc:sldMkLst>
        <pc:spChg chg="add">
          <ac:chgData name="" userId="" providerId="" clId="Web-{C7D32927-F524-495F-A800-5F98C1301DED}" dt="2019-06-13T06:40:35.953" v="508"/>
          <ac:spMkLst>
            <pc:docMk/>
            <pc:sldMk cId="1043134700" sldId="339"/>
            <ac:spMk id="3" creationId="{750A8840-41B0-42CC-A5BC-0CF1E487BEB6}"/>
          </ac:spMkLst>
        </pc:spChg>
        <pc:spChg chg="mod">
          <ac:chgData name="" userId="" providerId="" clId="Web-{C7D32927-F524-495F-A800-5F98C1301DED}" dt="2019-06-13T06:40:35.407" v="505" actId="20577"/>
          <ac:spMkLst>
            <pc:docMk/>
            <pc:sldMk cId="1043134700" sldId="339"/>
            <ac:spMk id="5" creationId="{00000000-0000-0000-0000-000000000000}"/>
          </ac:spMkLst>
        </pc:spChg>
      </pc:sldChg>
      <pc:sldChg chg="modSp">
        <pc:chgData name="" userId="" providerId="" clId="Web-{C7D32927-F524-495F-A800-5F98C1301DED}" dt="2019-06-13T06:31:45.609" v="285" actId="20577"/>
        <pc:sldMkLst>
          <pc:docMk/>
          <pc:sldMk cId="220619712" sldId="364"/>
        </pc:sldMkLst>
        <pc:spChg chg="mod">
          <ac:chgData name="" userId="" providerId="" clId="Web-{C7D32927-F524-495F-A800-5F98C1301DED}" dt="2019-06-13T06:31:45.609" v="285" actId="20577"/>
          <ac:spMkLst>
            <pc:docMk/>
            <pc:sldMk cId="220619712" sldId="364"/>
            <ac:spMk id="7" creationId="{00000000-0000-0000-0000-000000000000}"/>
          </ac:spMkLst>
        </pc:spChg>
      </pc:sldChg>
      <pc:sldChg chg="modSp">
        <pc:chgData name="" userId="" providerId="" clId="Web-{C7D32927-F524-495F-A800-5F98C1301DED}" dt="2019-06-13T06:31:55.107" v="288" actId="20577"/>
        <pc:sldMkLst>
          <pc:docMk/>
          <pc:sldMk cId="1398724862" sldId="365"/>
        </pc:sldMkLst>
        <pc:spChg chg="mod">
          <ac:chgData name="" userId="" providerId="" clId="Web-{C7D32927-F524-495F-A800-5F98C1301DED}" dt="2019-06-13T06:31:55.107" v="288" actId="20577"/>
          <ac:spMkLst>
            <pc:docMk/>
            <pc:sldMk cId="1398724862" sldId="365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32:01.701" v="291" actId="20577"/>
        <pc:sldMkLst>
          <pc:docMk/>
          <pc:sldMk cId="2012755572" sldId="366"/>
        </pc:sldMkLst>
        <pc:spChg chg="mod">
          <ac:chgData name="" userId="" providerId="" clId="Web-{C7D32927-F524-495F-A800-5F98C1301DED}" dt="2019-06-13T06:32:01.701" v="291" actId="20577"/>
          <ac:spMkLst>
            <pc:docMk/>
            <pc:sldMk cId="2012755572" sldId="366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35:04.170" v="344" actId="20577"/>
        <pc:sldMkLst>
          <pc:docMk/>
          <pc:sldMk cId="29449276" sldId="368"/>
        </pc:sldMkLst>
        <pc:spChg chg="mod">
          <ac:chgData name="" userId="" providerId="" clId="Web-{C7D32927-F524-495F-A800-5F98C1301DED}" dt="2019-06-13T06:35:04.170" v="344" actId="20577"/>
          <ac:spMkLst>
            <pc:docMk/>
            <pc:sldMk cId="29449276" sldId="368"/>
            <ac:spMk id="6" creationId="{00000000-0000-0000-0000-000000000000}"/>
          </ac:spMkLst>
        </pc:spChg>
      </pc:sldChg>
      <pc:sldChg chg="modSp">
        <pc:chgData name="" userId="" providerId="" clId="Web-{C7D32927-F524-495F-A800-5F98C1301DED}" dt="2019-06-13T06:35:22.827" v="352" actId="20577"/>
        <pc:sldMkLst>
          <pc:docMk/>
          <pc:sldMk cId="1032742922" sldId="369"/>
        </pc:sldMkLst>
        <pc:spChg chg="mod">
          <ac:chgData name="" userId="" providerId="" clId="Web-{C7D32927-F524-495F-A800-5F98C1301DED}" dt="2019-06-13T06:35:22.827" v="352" actId="20577"/>
          <ac:spMkLst>
            <pc:docMk/>
            <pc:sldMk cId="1032742922" sldId="369"/>
            <ac:spMk id="5" creationId="{00000000-0000-0000-0000-000000000000}"/>
          </ac:spMkLst>
        </pc:spChg>
        <pc:picChg chg="mod">
          <ac:chgData name="" userId="" providerId="" clId="Web-{C7D32927-F524-495F-A800-5F98C1301DED}" dt="2019-06-13T06:35:16.858" v="351" actId="14100"/>
          <ac:picMkLst>
            <pc:docMk/>
            <pc:sldMk cId="1032742922" sldId="369"/>
            <ac:picMk id="4" creationId="{00000000-0000-0000-0000-000000000000}"/>
          </ac:picMkLst>
        </pc:picChg>
      </pc:sldChg>
      <pc:sldChg chg="modSp">
        <pc:chgData name="" userId="" providerId="" clId="Web-{C7D32927-F524-495F-A800-5F98C1301DED}" dt="2019-06-13T06:35:29.483" v="355" actId="20577"/>
        <pc:sldMkLst>
          <pc:docMk/>
          <pc:sldMk cId="1347455000" sldId="370"/>
        </pc:sldMkLst>
        <pc:spChg chg="mod">
          <ac:chgData name="" userId="" providerId="" clId="Web-{C7D32927-F524-495F-A800-5F98C1301DED}" dt="2019-06-13T06:35:29.483" v="355" actId="20577"/>
          <ac:spMkLst>
            <pc:docMk/>
            <pc:sldMk cId="1347455000" sldId="370"/>
            <ac:spMk id="4" creationId="{00000000-0000-0000-0000-000000000000}"/>
          </ac:spMkLst>
        </pc:spChg>
      </pc:sldChg>
      <pc:sldChg chg="addSp modSp">
        <pc:chgData name="" userId="" providerId="" clId="Web-{C7D32927-F524-495F-A800-5F98C1301DED}" dt="2019-06-13T06:35:38.577" v="361"/>
        <pc:sldMkLst>
          <pc:docMk/>
          <pc:sldMk cId="1461127385" sldId="371"/>
        </pc:sldMkLst>
        <pc:spChg chg="mod">
          <ac:chgData name="" userId="" providerId="" clId="Web-{C7D32927-F524-495F-A800-5F98C1301DED}" dt="2019-06-13T06:35:37.952" v="358" actId="20577"/>
          <ac:spMkLst>
            <pc:docMk/>
            <pc:sldMk cId="1461127385" sldId="371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35:38.577" v="361"/>
          <ac:spMkLst>
            <pc:docMk/>
            <pc:sldMk cId="1461127385" sldId="371"/>
            <ac:spMk id="6" creationId="{406F29C2-93FC-46C6-B486-8E4FC72815B9}"/>
          </ac:spMkLst>
        </pc:spChg>
      </pc:sldChg>
      <pc:sldChg chg="modSp">
        <pc:chgData name="" userId="" providerId="" clId="Web-{C7D32927-F524-495F-A800-5F98C1301DED}" dt="2019-06-13T06:01:38.724" v="1" actId="1076"/>
        <pc:sldMkLst>
          <pc:docMk/>
          <pc:sldMk cId="692456250" sldId="372"/>
        </pc:sldMkLst>
        <pc:picChg chg="mod">
          <ac:chgData name="" userId="" providerId="" clId="Web-{C7D32927-F524-495F-A800-5F98C1301DED}" dt="2019-06-13T06:01:38.724" v="1" actId="1076"/>
          <ac:picMkLst>
            <pc:docMk/>
            <pc:sldMk cId="692456250" sldId="372"/>
            <ac:picMk id="4" creationId="{00000000-0000-0000-0000-000000000000}"/>
          </ac:picMkLst>
        </pc:picChg>
      </pc:sldChg>
      <pc:sldChg chg="modSp">
        <pc:chgData name="" userId="" providerId="" clId="Web-{C7D32927-F524-495F-A800-5F98C1301DED}" dt="2019-06-13T06:03:36.724" v="14" actId="1076"/>
        <pc:sldMkLst>
          <pc:docMk/>
          <pc:sldMk cId="898310657" sldId="373"/>
        </pc:sldMkLst>
        <pc:spChg chg="mod">
          <ac:chgData name="" userId="" providerId="" clId="Web-{C7D32927-F524-495F-A800-5F98C1301DED}" dt="2019-06-13T06:03:36.724" v="14" actId="1076"/>
          <ac:spMkLst>
            <pc:docMk/>
            <pc:sldMk cId="898310657" sldId="373"/>
            <ac:spMk id="8" creationId="{00000000-0000-0000-0000-000000000000}"/>
          </ac:spMkLst>
        </pc:spChg>
        <pc:picChg chg="mod">
          <ac:chgData name="" userId="" providerId="" clId="Web-{C7D32927-F524-495F-A800-5F98C1301DED}" dt="2019-06-13T06:03:10.396" v="2" actId="14100"/>
          <ac:picMkLst>
            <pc:docMk/>
            <pc:sldMk cId="898310657" sldId="373"/>
            <ac:picMk id="7" creationId="{00000000-0000-0000-0000-000000000000}"/>
          </ac:picMkLst>
        </pc:picChg>
      </pc:sldChg>
      <pc:sldChg chg="addSp modSp">
        <pc:chgData name="" userId="" providerId="" clId="Web-{C7D32927-F524-495F-A800-5F98C1301DED}" dt="2019-06-13T06:05:27.193" v="26" actId="20577"/>
        <pc:sldMkLst>
          <pc:docMk/>
          <pc:sldMk cId="1097173789" sldId="374"/>
        </pc:sldMkLst>
        <pc:spChg chg="add mod">
          <ac:chgData name="" userId="" providerId="" clId="Web-{C7D32927-F524-495F-A800-5F98C1301DED}" dt="2019-06-13T06:05:27.193" v="26" actId="20577"/>
          <ac:spMkLst>
            <pc:docMk/>
            <pc:sldMk cId="1097173789" sldId="374"/>
            <ac:spMk id="4" creationId="{3F5EFC4F-7FBB-49BC-8303-940896C340CA}"/>
          </ac:spMkLst>
        </pc:spChg>
      </pc:sldChg>
      <pc:sldChg chg="addSp">
        <pc:chgData name="" userId="" providerId="" clId="Web-{C7D32927-F524-495F-A800-5F98C1301DED}" dt="2019-06-13T06:06:45.725" v="29"/>
        <pc:sldMkLst>
          <pc:docMk/>
          <pc:sldMk cId="888450450" sldId="376"/>
        </pc:sldMkLst>
        <pc:spChg chg="add">
          <ac:chgData name="" userId="" providerId="" clId="Web-{C7D32927-F524-495F-A800-5F98C1301DED}" dt="2019-06-13T06:06:45.725" v="29"/>
          <ac:spMkLst>
            <pc:docMk/>
            <pc:sldMk cId="888450450" sldId="376"/>
            <ac:spMk id="5" creationId="{EDCC929C-3DA7-4191-9B20-8A483217612B}"/>
          </ac:spMkLst>
        </pc:spChg>
      </pc:sldChg>
      <pc:sldChg chg="addSp">
        <pc:chgData name="" userId="" providerId="" clId="Web-{C7D32927-F524-495F-A800-5F98C1301DED}" dt="2019-06-13T06:06:49.428" v="30"/>
        <pc:sldMkLst>
          <pc:docMk/>
          <pc:sldMk cId="732915559" sldId="377"/>
        </pc:sldMkLst>
        <pc:spChg chg="add">
          <ac:chgData name="" userId="" providerId="" clId="Web-{C7D32927-F524-495F-A800-5F98C1301DED}" dt="2019-06-13T06:06:49.428" v="30"/>
          <ac:spMkLst>
            <pc:docMk/>
            <pc:sldMk cId="732915559" sldId="377"/>
            <ac:spMk id="7" creationId="{A03D6DD2-4948-46A5-9510-8450F2A5A44B}"/>
          </ac:spMkLst>
        </pc:spChg>
      </pc:sldChg>
      <pc:sldChg chg="addSp">
        <pc:chgData name="" userId="" providerId="" clId="Web-{C7D32927-F524-495F-A800-5F98C1301DED}" dt="2019-06-13T06:06:57.365" v="31"/>
        <pc:sldMkLst>
          <pc:docMk/>
          <pc:sldMk cId="145600921" sldId="378"/>
        </pc:sldMkLst>
        <pc:spChg chg="add">
          <ac:chgData name="" userId="" providerId="" clId="Web-{C7D32927-F524-495F-A800-5F98C1301DED}" dt="2019-06-13T06:06:57.365" v="31"/>
          <ac:spMkLst>
            <pc:docMk/>
            <pc:sldMk cId="145600921" sldId="378"/>
            <ac:spMk id="5" creationId="{8714260D-03BD-4D5C-B7B9-99EF6222EAD6}"/>
          </ac:spMkLst>
        </pc:spChg>
      </pc:sldChg>
      <pc:sldChg chg="addSp">
        <pc:chgData name="" userId="" providerId="" clId="Web-{C7D32927-F524-495F-A800-5F98C1301DED}" dt="2019-06-13T06:06:59.444" v="32"/>
        <pc:sldMkLst>
          <pc:docMk/>
          <pc:sldMk cId="1130805314" sldId="379"/>
        </pc:sldMkLst>
        <pc:spChg chg="add">
          <ac:chgData name="" userId="" providerId="" clId="Web-{C7D32927-F524-495F-A800-5F98C1301DED}" dt="2019-06-13T06:06:59.444" v="32"/>
          <ac:spMkLst>
            <pc:docMk/>
            <pc:sldMk cId="1130805314" sldId="379"/>
            <ac:spMk id="5" creationId="{7E1512E9-6F47-4121-B856-451FA1404C3A}"/>
          </ac:spMkLst>
        </pc:spChg>
      </pc:sldChg>
      <pc:sldChg chg="addSp">
        <pc:chgData name="" userId="" providerId="" clId="Web-{C7D32927-F524-495F-A800-5F98C1301DED}" dt="2019-06-13T06:09:28.554" v="34"/>
        <pc:sldMkLst>
          <pc:docMk/>
          <pc:sldMk cId="214636448" sldId="380"/>
        </pc:sldMkLst>
        <pc:spChg chg="add">
          <ac:chgData name="" userId="" providerId="" clId="Web-{C7D32927-F524-495F-A800-5F98C1301DED}" dt="2019-06-13T06:09:28.554" v="34"/>
          <ac:spMkLst>
            <pc:docMk/>
            <pc:sldMk cId="214636448" sldId="380"/>
            <ac:spMk id="2" creationId="{06D1E684-2596-4B3E-A3E4-1CBD4A3DDBAA}"/>
          </ac:spMkLst>
        </pc:spChg>
      </pc:sldChg>
      <pc:sldChg chg="addSp">
        <pc:chgData name="" userId="" providerId="" clId="Web-{C7D32927-F524-495F-A800-5F98C1301DED}" dt="2019-06-13T06:07:04.975" v="33"/>
        <pc:sldMkLst>
          <pc:docMk/>
          <pc:sldMk cId="409698139" sldId="384"/>
        </pc:sldMkLst>
        <pc:spChg chg="add">
          <ac:chgData name="" userId="" providerId="" clId="Web-{C7D32927-F524-495F-A800-5F98C1301DED}" dt="2019-06-13T06:07:04.975" v="33"/>
          <ac:spMkLst>
            <pc:docMk/>
            <pc:sldMk cId="409698139" sldId="384"/>
            <ac:spMk id="5" creationId="{E1D677D7-2D70-4309-9744-17E94F9638E7}"/>
          </ac:spMkLst>
        </pc:spChg>
      </pc:sldChg>
      <pc:sldChg chg="modSp">
        <pc:chgData name="" userId="" providerId="" clId="Web-{C7D32927-F524-495F-A800-5F98C1301DED}" dt="2019-06-13T06:12:46.508" v="99" actId="1076"/>
        <pc:sldMkLst>
          <pc:docMk/>
          <pc:sldMk cId="570393916" sldId="385"/>
        </pc:sldMkLst>
        <pc:spChg chg="mod">
          <ac:chgData name="" userId="" providerId="" clId="Web-{C7D32927-F524-495F-A800-5F98C1301DED}" dt="2019-06-13T06:12:46.508" v="99" actId="1076"/>
          <ac:spMkLst>
            <pc:docMk/>
            <pc:sldMk cId="570393916" sldId="385"/>
            <ac:spMk id="4" creationId="{00000000-0000-0000-0000-000000000000}"/>
          </ac:spMkLst>
        </pc:spChg>
      </pc:sldChg>
      <pc:sldChg chg="addSp modSp">
        <pc:chgData name="" userId="" providerId="" clId="Web-{C7D32927-F524-495F-A800-5F98C1301DED}" dt="2019-06-13T06:13:34.758" v="125"/>
        <pc:sldMkLst>
          <pc:docMk/>
          <pc:sldMk cId="373053226" sldId="386"/>
        </pc:sldMkLst>
        <pc:spChg chg="add">
          <ac:chgData name="" userId="" providerId="" clId="Web-{C7D32927-F524-495F-A800-5F98C1301DED}" dt="2019-06-13T06:13:34.758" v="125"/>
          <ac:spMkLst>
            <pc:docMk/>
            <pc:sldMk cId="373053226" sldId="386"/>
            <ac:spMk id="2" creationId="{E7CEEEAD-3490-4D2A-BFA9-21ED963838F8}"/>
          </ac:spMkLst>
        </pc:spChg>
        <pc:spChg chg="mod">
          <ac:chgData name="" userId="" providerId="" clId="Web-{C7D32927-F524-495F-A800-5F98C1301DED}" dt="2019-06-13T06:13:34.195" v="122" actId="20577"/>
          <ac:spMkLst>
            <pc:docMk/>
            <pc:sldMk cId="373053226" sldId="386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20:30.604" v="168" actId="1076"/>
        <pc:sldMkLst>
          <pc:docMk/>
          <pc:sldMk cId="1385777644" sldId="387"/>
        </pc:sldMkLst>
        <pc:spChg chg="mod">
          <ac:chgData name="" userId="" providerId="" clId="Web-{C7D32927-F524-495F-A800-5F98C1301DED}" dt="2019-06-13T06:20:30.604" v="168" actId="1076"/>
          <ac:spMkLst>
            <pc:docMk/>
            <pc:sldMk cId="1385777644" sldId="387"/>
            <ac:spMk id="10" creationId="{00000000-0000-0000-0000-000000000000}"/>
          </ac:spMkLst>
        </pc:spChg>
      </pc:sldChg>
      <pc:sldChg chg="modSp">
        <pc:chgData name="" userId="" providerId="" clId="Web-{C7D32927-F524-495F-A800-5F98C1301DED}" dt="2019-06-13T06:21:11.510" v="188" actId="1076"/>
        <pc:sldMkLst>
          <pc:docMk/>
          <pc:sldMk cId="1473772141" sldId="388"/>
        </pc:sldMkLst>
        <pc:spChg chg="mod">
          <ac:chgData name="" userId="" providerId="" clId="Web-{C7D32927-F524-495F-A800-5F98C1301DED}" dt="2019-06-13T06:21:11.510" v="188" actId="1076"/>
          <ac:spMkLst>
            <pc:docMk/>
            <pc:sldMk cId="1473772141" sldId="388"/>
            <ac:spMk id="24" creationId="{00000000-0000-0000-0000-000000000000}"/>
          </ac:spMkLst>
        </pc:spChg>
      </pc:sldChg>
      <pc:sldChg chg="addSp modSp">
        <pc:chgData name="" userId="" providerId="" clId="Web-{C7D32927-F524-495F-A800-5F98C1301DED}" dt="2019-06-13T06:21:40.667" v="200"/>
        <pc:sldMkLst>
          <pc:docMk/>
          <pc:sldMk cId="949980062" sldId="389"/>
        </pc:sldMkLst>
        <pc:spChg chg="add">
          <ac:chgData name="" userId="" providerId="" clId="Web-{C7D32927-F524-495F-A800-5F98C1301DED}" dt="2019-06-13T06:21:40.667" v="200"/>
          <ac:spMkLst>
            <pc:docMk/>
            <pc:sldMk cId="949980062" sldId="389"/>
            <ac:spMk id="4" creationId="{3BA4428D-40FF-47B0-B558-F0BEFCF52AF6}"/>
          </ac:spMkLst>
        </pc:spChg>
        <pc:spChg chg="mod">
          <ac:chgData name="" userId="" providerId="" clId="Web-{C7D32927-F524-495F-A800-5F98C1301DED}" dt="2019-06-13T06:21:39.776" v="197" actId="20577"/>
          <ac:spMkLst>
            <pc:docMk/>
            <pc:sldMk cId="949980062" sldId="389"/>
            <ac:spMk id="7" creationId="{00000000-0000-0000-0000-000000000000}"/>
          </ac:spMkLst>
        </pc:spChg>
      </pc:sldChg>
      <pc:sldChg chg="addSp modSp">
        <pc:chgData name="" userId="" providerId="" clId="Web-{C7D32927-F524-495F-A800-5F98C1301DED}" dt="2019-06-13T06:28:41.278" v="247"/>
        <pc:sldMkLst>
          <pc:docMk/>
          <pc:sldMk cId="486482857" sldId="390"/>
        </pc:sldMkLst>
        <pc:spChg chg="mod">
          <ac:chgData name="" userId="" providerId="" clId="Web-{C7D32927-F524-495F-A800-5F98C1301DED}" dt="2019-06-13T06:28:40.637" v="244" actId="20577"/>
          <ac:spMkLst>
            <pc:docMk/>
            <pc:sldMk cId="486482857" sldId="390"/>
            <ac:spMk id="4" creationId="{00000000-0000-0000-0000-000000000000}"/>
          </ac:spMkLst>
        </pc:spChg>
        <pc:spChg chg="add">
          <ac:chgData name="" userId="" providerId="" clId="Web-{C7D32927-F524-495F-A800-5F98C1301DED}" dt="2019-06-13T06:28:41.278" v="247"/>
          <ac:spMkLst>
            <pc:docMk/>
            <pc:sldMk cId="486482857" sldId="390"/>
            <ac:spMk id="6" creationId="{1C62C090-E22E-4D14-8650-0DAFB1DE83D1}"/>
          </ac:spMkLst>
        </pc:spChg>
      </pc:sldChg>
      <pc:sldChg chg="addSp modSp">
        <pc:chgData name="" userId="" providerId="" clId="Web-{C7D32927-F524-495F-A800-5F98C1301DED}" dt="2019-06-13T06:29:01.341" v="260"/>
        <pc:sldMkLst>
          <pc:docMk/>
          <pc:sldMk cId="1298472458" sldId="392"/>
        </pc:sldMkLst>
        <pc:spChg chg="add">
          <ac:chgData name="" userId="" providerId="" clId="Web-{C7D32927-F524-495F-A800-5F98C1301DED}" dt="2019-06-13T06:29:01.341" v="260"/>
          <ac:spMkLst>
            <pc:docMk/>
            <pc:sldMk cId="1298472458" sldId="392"/>
            <ac:spMk id="3" creationId="{FEBCCCA2-224D-48F3-AFFD-C1A4A5B97D2F}"/>
          </ac:spMkLst>
        </pc:spChg>
        <pc:spChg chg="mod">
          <ac:chgData name="" userId="" providerId="" clId="Web-{C7D32927-F524-495F-A800-5F98C1301DED}" dt="2019-06-13T06:29:00.825" v="257" actId="20577"/>
          <ac:spMkLst>
            <pc:docMk/>
            <pc:sldMk cId="1298472458" sldId="392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33:56.795" v="324" actId="20577"/>
        <pc:sldMkLst>
          <pc:docMk/>
          <pc:sldMk cId="385726758" sldId="393"/>
        </pc:sldMkLst>
        <pc:spChg chg="mod">
          <ac:chgData name="" userId="" providerId="" clId="Web-{C7D32927-F524-495F-A800-5F98C1301DED}" dt="2019-06-13T06:33:56.795" v="324" actId="20577"/>
          <ac:spMkLst>
            <pc:docMk/>
            <pc:sldMk cId="385726758" sldId="393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35:11.030" v="348" actId="20577"/>
        <pc:sldMkLst>
          <pc:docMk/>
          <pc:sldMk cId="144806192" sldId="394"/>
        </pc:sldMkLst>
        <pc:spChg chg="mod">
          <ac:chgData name="" userId="" providerId="" clId="Web-{C7D32927-F524-495F-A800-5F98C1301DED}" dt="2019-06-13T06:35:11.030" v="348" actId="20577"/>
          <ac:spMkLst>
            <pc:docMk/>
            <pc:sldMk cId="144806192" sldId="394"/>
            <ac:spMk id="6" creationId="{00000000-0000-0000-0000-000000000000}"/>
          </ac:spMkLst>
        </pc:spChg>
        <pc:picChg chg="mod">
          <ac:chgData name="" userId="" providerId="" clId="Web-{C7D32927-F524-495F-A800-5F98C1301DED}" dt="2019-06-13T06:35:07.561" v="347" actId="14100"/>
          <ac:picMkLst>
            <pc:docMk/>
            <pc:sldMk cId="144806192" sldId="394"/>
            <ac:picMk id="4" creationId="{00000000-0000-0000-0000-000000000000}"/>
          </ac:picMkLst>
        </pc:picChg>
      </pc:sldChg>
      <pc:sldChg chg="modSp">
        <pc:chgData name="" userId="" providerId="" clId="Web-{C7D32927-F524-495F-A800-5F98C1301DED}" dt="2019-06-13T06:42:05.594" v="538" actId="1076"/>
        <pc:sldMkLst>
          <pc:docMk/>
          <pc:sldMk cId="782045135" sldId="398"/>
        </pc:sldMkLst>
        <pc:spChg chg="mod">
          <ac:chgData name="" userId="" providerId="" clId="Web-{C7D32927-F524-495F-A800-5F98C1301DED}" dt="2019-06-13T06:42:05.594" v="538" actId="1076"/>
          <ac:spMkLst>
            <pc:docMk/>
            <pc:sldMk cId="782045135" sldId="398"/>
            <ac:spMk id="5" creationId="{00000000-0000-0000-0000-000000000000}"/>
          </ac:spMkLst>
        </pc:spChg>
        <pc:picChg chg="mod">
          <ac:chgData name="" userId="" providerId="" clId="Web-{C7D32927-F524-495F-A800-5F98C1301DED}" dt="2019-06-13T06:41:58.594" v="537" actId="1076"/>
          <ac:picMkLst>
            <pc:docMk/>
            <pc:sldMk cId="782045135" sldId="398"/>
            <ac:picMk id="4" creationId="{00000000-0000-0000-0000-000000000000}"/>
          </ac:picMkLst>
        </pc:picChg>
      </pc:sldChg>
      <pc:sldChg chg="modSp">
        <pc:chgData name="" userId="" providerId="" clId="Web-{C7D32927-F524-495F-A800-5F98C1301DED}" dt="2019-06-13T06:42:34.298" v="548" actId="1076"/>
        <pc:sldMkLst>
          <pc:docMk/>
          <pc:sldMk cId="1232664305" sldId="399"/>
        </pc:sldMkLst>
        <pc:spChg chg="mod">
          <ac:chgData name="" userId="" providerId="" clId="Web-{C7D32927-F524-495F-A800-5F98C1301DED}" dt="2019-06-13T06:42:34.298" v="548" actId="1076"/>
          <ac:spMkLst>
            <pc:docMk/>
            <pc:sldMk cId="1232664305" sldId="399"/>
            <ac:spMk id="112" creationId="{00000000-0000-0000-0000-000000000000}"/>
          </ac:spMkLst>
        </pc:spChg>
      </pc:sldChg>
      <pc:sldChg chg="modSp">
        <pc:chgData name="" userId="" providerId="" clId="Web-{C7D32927-F524-495F-A800-5F98C1301DED}" dt="2019-06-13T06:42:59.267" v="556" actId="1076"/>
        <pc:sldMkLst>
          <pc:docMk/>
          <pc:sldMk cId="435366353" sldId="400"/>
        </pc:sldMkLst>
        <pc:spChg chg="mod">
          <ac:chgData name="" userId="" providerId="" clId="Web-{C7D32927-F524-495F-A800-5F98C1301DED}" dt="2019-06-13T06:42:59.267" v="556" actId="1076"/>
          <ac:spMkLst>
            <pc:docMk/>
            <pc:sldMk cId="435366353" sldId="400"/>
            <ac:spMk id="113" creationId="{00000000-0000-0000-0000-000000000000}"/>
          </ac:spMkLst>
        </pc:spChg>
      </pc:sldChg>
      <pc:sldChg chg="addSp modSp">
        <pc:chgData name="" userId="" providerId="" clId="Web-{C7D32927-F524-495F-A800-5F98C1301DED}" dt="2019-06-13T06:28:55.716" v="256"/>
        <pc:sldMkLst>
          <pc:docMk/>
          <pc:sldMk cId="1750400513" sldId="402"/>
        </pc:sldMkLst>
        <pc:spChg chg="mod">
          <ac:chgData name="" userId="" providerId="" clId="Web-{C7D32927-F524-495F-A800-5F98C1301DED}" dt="2019-06-13T06:28:55.591" v="253" actId="20577"/>
          <ac:spMkLst>
            <pc:docMk/>
            <pc:sldMk cId="1750400513" sldId="402"/>
            <ac:spMk id="7" creationId="{00000000-0000-0000-0000-000000000000}"/>
          </ac:spMkLst>
        </pc:spChg>
        <pc:spChg chg="add">
          <ac:chgData name="" userId="" providerId="" clId="Web-{C7D32927-F524-495F-A800-5F98C1301DED}" dt="2019-06-13T06:28:55.716" v="256"/>
          <ac:spMkLst>
            <pc:docMk/>
            <pc:sldMk cId="1750400513" sldId="402"/>
            <ac:spMk id="9" creationId="{FE382605-E940-48B0-9D9B-488A1F1C1006}"/>
          </ac:spMkLst>
        </pc:spChg>
      </pc:sldChg>
      <pc:sldChg chg="addSp modSp">
        <pc:chgData name="" userId="" providerId="" clId="Web-{C7D32927-F524-495F-A800-5F98C1301DED}" dt="2019-06-13T06:40:29.750" v="504"/>
        <pc:sldMkLst>
          <pc:docMk/>
          <pc:sldMk cId="67184681" sldId="403"/>
        </pc:sldMkLst>
        <pc:spChg chg="add">
          <ac:chgData name="" userId="" providerId="" clId="Web-{C7D32927-F524-495F-A800-5F98C1301DED}" dt="2019-06-13T06:40:29.750" v="504"/>
          <ac:spMkLst>
            <pc:docMk/>
            <pc:sldMk cId="67184681" sldId="403"/>
            <ac:spMk id="4" creationId="{11A3C229-0A61-481E-9863-61454AAE1F58}"/>
          </ac:spMkLst>
        </pc:spChg>
        <pc:spChg chg="mod">
          <ac:chgData name="" userId="" providerId="" clId="Web-{C7D32927-F524-495F-A800-5F98C1301DED}" dt="2019-06-13T06:40:29.328" v="501" actId="20577"/>
          <ac:spMkLst>
            <pc:docMk/>
            <pc:sldMk cId="67184681" sldId="403"/>
            <ac:spMk id="5" creationId="{00000000-0000-0000-0000-000000000000}"/>
          </ac:spMkLst>
        </pc:spChg>
      </pc:sldChg>
      <pc:sldChg chg="modSp">
        <pc:chgData name="" userId="" providerId="" clId="Web-{C7D32927-F524-495F-A800-5F98C1301DED}" dt="2019-06-13T06:19:42.729" v="156" actId="20577"/>
        <pc:sldMkLst>
          <pc:docMk/>
          <pc:sldMk cId="4001006479" sldId="441"/>
        </pc:sldMkLst>
        <pc:spChg chg="mod">
          <ac:chgData name="" userId="" providerId="" clId="Web-{C7D32927-F524-495F-A800-5F98C1301DED}" dt="2019-06-13T06:19:42.729" v="156" actId="20577"/>
          <ac:spMkLst>
            <pc:docMk/>
            <pc:sldMk cId="4001006479" sldId="441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35:50.733" v="371" actId="20577"/>
        <pc:sldMkLst>
          <pc:docMk/>
          <pc:sldMk cId="1634876131" sldId="443"/>
        </pc:sldMkLst>
        <pc:spChg chg="mod">
          <ac:chgData name="" userId="" providerId="" clId="Web-{C7D32927-F524-495F-A800-5F98C1301DED}" dt="2019-06-13T06:35:50.733" v="371" actId="20577"/>
          <ac:spMkLst>
            <pc:docMk/>
            <pc:sldMk cId="1634876131" sldId="443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36:53.405" v="406" actId="20577"/>
        <pc:sldMkLst>
          <pc:docMk/>
          <pc:sldMk cId="3836811796" sldId="444"/>
        </pc:sldMkLst>
        <pc:spChg chg="mod">
          <ac:chgData name="" userId="" providerId="" clId="Web-{C7D32927-F524-495F-A800-5F98C1301DED}" dt="2019-06-13T06:36:53.405" v="406" actId="20577"/>
          <ac:spMkLst>
            <pc:docMk/>
            <pc:sldMk cId="3836811796" sldId="444"/>
            <ac:spMk id="6" creationId="{00000000-0000-0000-0000-000000000000}"/>
          </ac:spMkLst>
        </pc:spChg>
      </pc:sldChg>
      <pc:sldChg chg="modSp">
        <pc:chgData name="" userId="" providerId="" clId="Web-{C7D32927-F524-495F-A800-5F98C1301DED}" dt="2019-06-13T06:38:18.609" v="448" actId="20577"/>
        <pc:sldMkLst>
          <pc:docMk/>
          <pc:sldMk cId="1494577265" sldId="445"/>
        </pc:sldMkLst>
        <pc:spChg chg="mod">
          <ac:chgData name="" userId="" providerId="" clId="Web-{C7D32927-F524-495F-A800-5F98C1301DED}" dt="2019-06-13T06:38:18.609" v="448" actId="20577"/>
          <ac:spMkLst>
            <pc:docMk/>
            <pc:sldMk cId="1494577265" sldId="445"/>
            <ac:spMk id="6" creationId="{00000000-0000-0000-0000-000000000000}"/>
          </ac:spMkLst>
        </pc:spChg>
      </pc:sldChg>
      <pc:sldChg chg="modSp">
        <pc:chgData name="" userId="" providerId="" clId="Web-{C7D32927-F524-495F-A800-5F98C1301DED}" dt="2019-06-13T06:28:02.653" v="229" actId="20577"/>
        <pc:sldMkLst>
          <pc:docMk/>
          <pc:sldMk cId="4133790467" sldId="446"/>
        </pc:sldMkLst>
        <pc:spChg chg="mod">
          <ac:chgData name="" userId="" providerId="" clId="Web-{C7D32927-F524-495F-A800-5F98C1301DED}" dt="2019-06-13T06:28:02.653" v="229" actId="20577"/>
          <ac:spMkLst>
            <pc:docMk/>
            <pc:sldMk cId="4133790467" sldId="446"/>
            <ac:spMk id="4" creationId="{00000000-0000-0000-0000-000000000000}"/>
          </ac:spMkLst>
        </pc:spChg>
      </pc:sldChg>
      <pc:sldChg chg="modSp">
        <pc:chgData name="" userId="" providerId="" clId="Web-{C7D32927-F524-495F-A800-5F98C1301DED}" dt="2019-06-13T06:39:44.953" v="477" actId="20577"/>
        <pc:sldMkLst>
          <pc:docMk/>
          <pc:sldMk cId="3518070913" sldId="447"/>
        </pc:sldMkLst>
        <pc:spChg chg="mod">
          <ac:chgData name="" userId="" providerId="" clId="Web-{C7D32927-F524-495F-A800-5F98C1301DED}" dt="2019-06-13T06:39:44.953" v="477" actId="20577"/>
          <ac:spMkLst>
            <pc:docMk/>
            <pc:sldMk cId="3518070913" sldId="447"/>
            <ac:spMk id="3" creationId="{00000000-0000-0000-0000-000000000000}"/>
          </ac:spMkLst>
        </pc:spChg>
      </pc:sldChg>
      <pc:sldChg chg="addSp modSp">
        <pc:chgData name="" userId="" providerId="" clId="Web-{C7D32927-F524-495F-A800-5F98C1301DED}" dt="2019-06-13T06:33:43.342" v="319" actId="20577"/>
        <pc:sldMkLst>
          <pc:docMk/>
          <pc:sldMk cId="2865357771" sldId="448"/>
        </pc:sldMkLst>
        <pc:spChg chg="add mod">
          <ac:chgData name="" userId="" providerId="" clId="Web-{C7D32927-F524-495F-A800-5F98C1301DED}" dt="2019-06-13T06:33:43.342" v="319" actId="20577"/>
          <ac:spMkLst>
            <pc:docMk/>
            <pc:sldMk cId="2865357771" sldId="448"/>
            <ac:spMk id="5" creationId="{25CBE748-8920-4AC3-9E59-069E066B1C79}"/>
          </ac:spMkLst>
        </pc:spChg>
      </pc:sldChg>
      <pc:sldChg chg="modSp">
        <pc:chgData name="" userId="" providerId="" clId="Web-{C7D32927-F524-495F-A800-5F98C1301DED}" dt="2019-06-13T06:34:55.811" v="341" actId="20577"/>
        <pc:sldMkLst>
          <pc:docMk/>
          <pc:sldMk cId="3014099750" sldId="449"/>
        </pc:sldMkLst>
        <pc:spChg chg="mod">
          <ac:chgData name="" userId="" providerId="" clId="Web-{C7D32927-F524-495F-A800-5F98C1301DED}" dt="2019-06-13T06:34:55.811" v="341" actId="20577"/>
          <ac:spMkLst>
            <pc:docMk/>
            <pc:sldMk cId="3014099750" sldId="449"/>
            <ac:spMk id="8" creationId="{00000000-0000-0000-0000-000000000000}"/>
          </ac:spMkLst>
        </pc:spChg>
      </pc:sldChg>
      <pc:sldChg chg="modSp">
        <pc:chgData name="" userId="" providerId="" clId="Web-{C7D32927-F524-495F-A800-5F98C1301DED}" dt="2019-06-13T06:14:00.992" v="143" actId="20577"/>
        <pc:sldMkLst>
          <pc:docMk/>
          <pc:sldMk cId="930769245" sldId="620"/>
        </pc:sldMkLst>
        <pc:spChg chg="mod">
          <ac:chgData name="" userId="" providerId="" clId="Web-{C7D32927-F524-495F-A800-5F98C1301DED}" dt="2019-06-13T06:14:00.992" v="143" actId="20577"/>
          <ac:spMkLst>
            <pc:docMk/>
            <pc:sldMk cId="930769245" sldId="620"/>
            <ac:spMk id="4" creationId="{6E3FF66F-3749-B840-8A35-38FCB2042566}"/>
          </ac:spMkLst>
        </pc:spChg>
      </pc:sldChg>
      <pc:sldChg chg="modSp add">
        <pc:chgData name="" userId="" providerId="" clId="Web-{C7D32927-F524-495F-A800-5F98C1301DED}" dt="2019-06-13T06:50:22.722" v="582" actId="20577"/>
        <pc:sldMkLst>
          <pc:docMk/>
          <pc:sldMk cId="2975464004" sldId="623"/>
        </pc:sldMkLst>
        <pc:spChg chg="mod">
          <ac:chgData name="" userId="" providerId="" clId="Web-{C7D32927-F524-495F-A800-5F98C1301DED}" dt="2019-06-13T06:50:22.722" v="582" actId="20577"/>
          <ac:spMkLst>
            <pc:docMk/>
            <pc:sldMk cId="2975464004" sldId="623"/>
            <ac:spMk id="3" creationId="{81AA42B6-2E8B-CB46-AF71-881173799392}"/>
          </ac:spMkLst>
        </pc:spChg>
      </pc:sldChg>
      <pc:sldChg chg="modSp add">
        <pc:chgData name="" userId="" providerId="" clId="Web-{C7D32927-F524-495F-A800-5F98C1301DED}" dt="2019-06-13T06:50:18.566" v="580" actId="20577"/>
        <pc:sldMkLst>
          <pc:docMk/>
          <pc:sldMk cId="1656863961" sldId="624"/>
        </pc:sldMkLst>
        <pc:spChg chg="mod">
          <ac:chgData name="" userId="" providerId="" clId="Web-{C7D32927-F524-495F-A800-5F98C1301DED}" dt="2019-06-13T06:50:18.566" v="580" actId="20577"/>
          <ac:spMkLst>
            <pc:docMk/>
            <pc:sldMk cId="1656863961" sldId="624"/>
            <ac:spMk id="3" creationId="{81AA42B6-2E8B-CB46-AF71-881173799392}"/>
          </ac:spMkLst>
        </pc:spChg>
      </pc:sldChg>
      <pc:sldChg chg="modSp add">
        <pc:chgData name="" userId="" providerId="" clId="Web-{C7D32927-F524-495F-A800-5F98C1301DED}" dt="2019-06-13T06:50:13.987" v="576" actId="20577"/>
        <pc:sldMkLst>
          <pc:docMk/>
          <pc:sldMk cId="1311882026" sldId="625"/>
        </pc:sldMkLst>
        <pc:spChg chg="mod">
          <ac:chgData name="" userId="" providerId="" clId="Web-{C7D32927-F524-495F-A800-5F98C1301DED}" dt="2019-06-13T06:50:13.987" v="576" actId="20577"/>
          <ac:spMkLst>
            <pc:docMk/>
            <pc:sldMk cId="1311882026" sldId="625"/>
            <ac:spMk id="3" creationId="{81AA42B6-2E8B-CB46-AF71-881173799392}"/>
          </ac:spMkLst>
        </pc:spChg>
      </pc:sldChg>
      <pc:sldChg chg="add del">
        <pc:chgData name="" userId="" providerId="" clId="Web-{C7D32927-F524-495F-A800-5F98C1301DED}" dt="2019-06-13T06:50:02.425" v="573"/>
        <pc:sldMkLst>
          <pc:docMk/>
          <pc:sldMk cId="472024089" sldId="626"/>
        </pc:sldMkLst>
      </pc:sldChg>
    </pc:docChg>
  </pc:docChgLst>
  <pc:docChgLst>
    <pc:chgData clId="Web-{9AAF609D-89CC-43CE-96D1-715C29AA1141}"/>
    <pc:docChg chg="modSld">
      <pc:chgData name="" userId="" providerId="" clId="Web-{9AAF609D-89CC-43CE-96D1-715C29AA1141}" dt="2019-06-17T06:19:17.684" v="75" actId="20577"/>
      <pc:docMkLst>
        <pc:docMk/>
      </pc:docMkLst>
      <pc:sldChg chg="modSp">
        <pc:chgData name="" userId="" providerId="" clId="Web-{9AAF609D-89CC-43CE-96D1-715C29AA1141}" dt="2019-06-17T06:13:14.790" v="8" actId="14100"/>
        <pc:sldMkLst>
          <pc:docMk/>
          <pc:sldMk cId="2098027966" sldId="313"/>
        </pc:sldMkLst>
        <pc:spChg chg="mod">
          <ac:chgData name="" userId="" providerId="" clId="Web-{9AAF609D-89CC-43CE-96D1-715C29AA1141}" dt="2019-06-17T06:13:14.790" v="8" actId="14100"/>
          <ac:spMkLst>
            <pc:docMk/>
            <pc:sldMk cId="2098027966" sldId="313"/>
            <ac:spMk id="4" creationId="{00000000-0000-0000-0000-000000000000}"/>
          </ac:spMkLst>
        </pc:spChg>
      </pc:sldChg>
      <pc:sldChg chg="modSp">
        <pc:chgData name="" userId="" providerId="" clId="Web-{9AAF609D-89CC-43CE-96D1-715C29AA1141}" dt="2019-06-17T06:14:40.463" v="13" actId="1076"/>
        <pc:sldMkLst>
          <pc:docMk/>
          <pc:sldMk cId="1940852335" sldId="320"/>
        </pc:sldMkLst>
        <pc:spChg chg="mod">
          <ac:chgData name="" userId="" providerId="" clId="Web-{9AAF609D-89CC-43CE-96D1-715C29AA1141}" dt="2019-06-17T06:14:40.463" v="13" actId="1076"/>
          <ac:spMkLst>
            <pc:docMk/>
            <pc:sldMk cId="1940852335" sldId="320"/>
            <ac:spMk id="8" creationId="{0D4DF7C2-DEFE-49A5-A6E3-3F57FECDD936}"/>
          </ac:spMkLst>
        </pc:spChg>
      </pc:sldChg>
      <pc:sldChg chg="modSp">
        <pc:chgData name="" userId="" providerId="" clId="Web-{9AAF609D-89CC-43CE-96D1-715C29AA1141}" dt="2019-06-17T06:11:40.399" v="0" actId="1076"/>
        <pc:sldMkLst>
          <pc:docMk/>
          <pc:sldMk cId="732915559" sldId="377"/>
        </pc:sldMkLst>
        <pc:spChg chg="mod">
          <ac:chgData name="" userId="" providerId="" clId="Web-{9AAF609D-89CC-43CE-96D1-715C29AA1141}" dt="2019-06-17T06:11:40.399" v="0" actId="1076"/>
          <ac:spMkLst>
            <pc:docMk/>
            <pc:sldMk cId="732915559" sldId="377"/>
            <ac:spMk id="5" creationId="{00000000-0000-0000-0000-000000000000}"/>
          </ac:spMkLst>
        </pc:spChg>
      </pc:sldChg>
      <pc:sldChg chg="modSp">
        <pc:chgData name="" userId="" providerId="" clId="Web-{9AAF609D-89CC-43CE-96D1-715C29AA1141}" dt="2019-06-17T06:13:05.650" v="5" actId="20577"/>
        <pc:sldMkLst>
          <pc:docMk/>
          <pc:sldMk cId="4001006479" sldId="441"/>
        </pc:sldMkLst>
        <pc:spChg chg="mod">
          <ac:chgData name="" userId="" providerId="" clId="Web-{9AAF609D-89CC-43CE-96D1-715C29AA1141}" dt="2019-06-17T06:13:05.650" v="5" actId="20577"/>
          <ac:spMkLst>
            <pc:docMk/>
            <pc:sldMk cId="4001006479" sldId="441"/>
            <ac:spMk id="4" creationId="{00000000-0000-0000-0000-000000000000}"/>
          </ac:spMkLst>
        </pc:spChg>
      </pc:sldChg>
      <pc:sldChg chg="modSp">
        <pc:chgData name="" userId="" providerId="" clId="Web-{9AAF609D-89CC-43CE-96D1-715C29AA1141}" dt="2019-06-17T06:15:32.588" v="24" actId="20577"/>
        <pc:sldMkLst>
          <pc:docMk/>
          <pc:sldMk cId="1634876131" sldId="443"/>
        </pc:sldMkLst>
        <pc:spChg chg="mod">
          <ac:chgData name="" userId="" providerId="" clId="Web-{9AAF609D-89CC-43CE-96D1-715C29AA1141}" dt="2019-06-17T06:15:32.588" v="24" actId="20577"/>
          <ac:spMkLst>
            <pc:docMk/>
            <pc:sldMk cId="1634876131" sldId="443"/>
            <ac:spMk id="4" creationId="{00000000-0000-0000-0000-000000000000}"/>
          </ac:spMkLst>
        </pc:spChg>
      </pc:sldChg>
      <pc:sldChg chg="modSp">
        <pc:chgData name="" userId="" providerId="" clId="Web-{9AAF609D-89CC-43CE-96D1-715C29AA1141}" dt="2019-06-17T06:16:20.870" v="31" actId="20577"/>
        <pc:sldMkLst>
          <pc:docMk/>
          <pc:sldMk cId="3836811796" sldId="444"/>
        </pc:sldMkLst>
        <pc:spChg chg="mod">
          <ac:chgData name="" userId="" providerId="" clId="Web-{9AAF609D-89CC-43CE-96D1-715C29AA1141}" dt="2019-06-17T06:16:20.870" v="31" actId="20577"/>
          <ac:spMkLst>
            <pc:docMk/>
            <pc:sldMk cId="3836811796" sldId="444"/>
            <ac:spMk id="6" creationId="{00000000-0000-0000-0000-000000000000}"/>
          </ac:spMkLst>
        </pc:spChg>
      </pc:sldChg>
      <pc:sldChg chg="modSp">
        <pc:chgData name="" userId="" providerId="" clId="Web-{9AAF609D-89CC-43CE-96D1-715C29AA1141}" dt="2019-06-17T06:17:31.292" v="53" actId="20577"/>
        <pc:sldMkLst>
          <pc:docMk/>
          <pc:sldMk cId="1494577265" sldId="445"/>
        </pc:sldMkLst>
        <pc:spChg chg="mod">
          <ac:chgData name="" userId="" providerId="" clId="Web-{9AAF609D-89CC-43CE-96D1-715C29AA1141}" dt="2019-06-17T06:17:31.292" v="53" actId="20577"/>
          <ac:spMkLst>
            <pc:docMk/>
            <pc:sldMk cId="1494577265" sldId="445"/>
            <ac:spMk id="6" creationId="{00000000-0000-0000-0000-000000000000}"/>
          </ac:spMkLst>
        </pc:spChg>
      </pc:sldChg>
      <pc:sldChg chg="modSp">
        <pc:chgData name="" userId="" providerId="" clId="Web-{9AAF609D-89CC-43CE-96D1-715C29AA1141}" dt="2019-06-17T06:14:04.603" v="10" actId="20577"/>
        <pc:sldMkLst>
          <pc:docMk/>
          <pc:sldMk cId="4133790467" sldId="446"/>
        </pc:sldMkLst>
        <pc:spChg chg="mod">
          <ac:chgData name="" userId="" providerId="" clId="Web-{9AAF609D-89CC-43CE-96D1-715C29AA1141}" dt="2019-06-17T06:14:04.603" v="10" actId="20577"/>
          <ac:spMkLst>
            <pc:docMk/>
            <pc:sldMk cId="4133790467" sldId="446"/>
            <ac:spMk id="4" creationId="{00000000-0000-0000-0000-000000000000}"/>
          </ac:spMkLst>
        </pc:spChg>
      </pc:sldChg>
      <pc:sldChg chg="modSp">
        <pc:chgData name="" userId="" providerId="" clId="Web-{9AAF609D-89CC-43CE-96D1-715C29AA1141}" dt="2019-06-17T06:19:16.371" v="73" actId="20577"/>
        <pc:sldMkLst>
          <pc:docMk/>
          <pc:sldMk cId="3518070913" sldId="447"/>
        </pc:sldMkLst>
        <pc:spChg chg="mod">
          <ac:chgData name="" userId="" providerId="" clId="Web-{9AAF609D-89CC-43CE-96D1-715C29AA1141}" dt="2019-06-17T06:19:16.371" v="73" actId="20577"/>
          <ac:spMkLst>
            <pc:docMk/>
            <pc:sldMk cId="3518070913" sldId="447"/>
            <ac:spMk id="3" creationId="{00000000-0000-0000-0000-000000000000}"/>
          </ac:spMkLst>
        </pc:spChg>
      </pc:sldChg>
      <pc:sldChg chg="modSp">
        <pc:chgData name="" userId="" providerId="" clId="Web-{9AAF609D-89CC-43CE-96D1-715C29AA1141}" dt="2019-06-17T06:14:53.119" v="18" actId="1076"/>
        <pc:sldMkLst>
          <pc:docMk/>
          <pc:sldMk cId="2865357771" sldId="448"/>
        </pc:sldMkLst>
        <pc:spChg chg="mod">
          <ac:chgData name="" userId="" providerId="" clId="Web-{9AAF609D-89CC-43CE-96D1-715C29AA1141}" dt="2019-06-17T06:14:53.119" v="18" actId="1076"/>
          <ac:spMkLst>
            <pc:docMk/>
            <pc:sldMk cId="2865357771" sldId="448"/>
            <ac:spMk id="5" creationId="{25CBE748-8920-4AC3-9E59-069E066B1C79}"/>
          </ac:spMkLst>
        </pc:spChg>
      </pc:sldChg>
      <pc:sldChg chg="modSp">
        <pc:chgData name="" userId="" providerId="" clId="Web-{9AAF609D-89CC-43CE-96D1-715C29AA1141}" dt="2019-06-17T06:15:22.588" v="21" actId="20577"/>
        <pc:sldMkLst>
          <pc:docMk/>
          <pc:sldMk cId="3014099750" sldId="449"/>
        </pc:sldMkLst>
        <pc:spChg chg="mod">
          <ac:chgData name="" userId="" providerId="" clId="Web-{9AAF609D-89CC-43CE-96D1-715C29AA1141}" dt="2019-06-17T06:15:22.588" v="21" actId="20577"/>
          <ac:spMkLst>
            <pc:docMk/>
            <pc:sldMk cId="3014099750" sldId="449"/>
            <ac:spMk id="8" creationId="{00000000-0000-0000-0000-000000000000}"/>
          </ac:spMkLst>
        </pc:spChg>
      </pc:sldChg>
      <pc:sldChg chg="modSp">
        <pc:chgData name="" userId="" providerId="" clId="Web-{9AAF609D-89CC-43CE-96D1-715C29AA1141}" dt="2019-06-17T06:12:08.321" v="4" actId="1076"/>
        <pc:sldMkLst>
          <pc:docMk/>
          <pc:sldMk cId="930769245" sldId="620"/>
        </pc:sldMkLst>
        <pc:spChg chg="mod">
          <ac:chgData name="" userId="" providerId="" clId="Web-{9AAF609D-89CC-43CE-96D1-715C29AA1141}" dt="2019-06-17T06:12:08.321" v="4" actId="1076"/>
          <ac:spMkLst>
            <pc:docMk/>
            <pc:sldMk cId="930769245" sldId="620"/>
            <ac:spMk id="4" creationId="{6E3FF66F-3749-B840-8A35-38FCB20425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CFEB5-89AC-4B43-9BA4-241B97527425}" type="datetimeFigureOut">
              <a:rPr kumimoji="1" lang="zh-TW" altLang="en-US" smtClean="0"/>
              <a:t>2024/5/2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65A72-7D50-B644-B3FA-04615AEB927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0823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34B6379F-FEAF-954B-A1F1-0416B2747718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5E2635A2-1094-3246-96DF-91479DEBF337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21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>
              <a:ea typeface="新細明體" charset="-120"/>
            </a:endParaRPr>
          </a:p>
        </p:txBody>
      </p:sp>
      <p:sp>
        <p:nvSpPr>
          <p:cNvPr id="71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922182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65A72-7D50-B644-B3FA-04615AEB9274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564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463DBA-A2D6-493A-ADA7-58AECBE31030}" type="datetime1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2024/5/2</a:t>
            </a:fld>
            <a:endParaRPr lang="en-US" altLang="zh-TW"/>
          </a:p>
        </p:txBody>
      </p:sp>
      <p:sp>
        <p:nvSpPr>
          <p:cNvPr id="665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8AE831B-903F-714E-A8FA-4927C7EB9F3B}" type="slidenum">
              <a:rPr kumimoji="0" lang="zh-TW" altLang="en-US">
                <a:latin typeface="Calibri" charset="0"/>
              </a:rPr>
              <a:pPr eaLnBrk="1" hangingPunct="1"/>
              <a:t>49</a:t>
            </a:fld>
            <a:endParaRPr kumimoji="0" lang="en-US" altLang="zh-TW">
              <a:latin typeface="Calibri" charset="0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7763" y="685800"/>
            <a:ext cx="4568825" cy="34274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zh-TW"/>
              <a:t>LSI for dimension reduction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   Similar to SVD</a:t>
            </a:r>
          </a:p>
        </p:txBody>
      </p:sp>
    </p:spTree>
    <p:extLst>
      <p:ext uri="{BB962C8B-B14F-4D97-AF65-F5344CB8AC3E}">
        <p14:creationId xmlns:p14="http://schemas.microsoft.com/office/powerpoint/2010/main" val="690329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C65A72-7D50-B644-B3FA-04615AEB9274}" type="slidenum">
              <a:rPr kumimoji="1" lang="zh-TW" altLang="en-US" smtClean="0"/>
              <a:t>60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864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fld id="{BBE7B208-830B-2D48-9181-B8F3B6A44AE7}" type="datetime1">
              <a:rPr lang="zh-TW" altLang="en-US" sz="1200"/>
              <a:pPr/>
              <a:t>2024/5/2</a:t>
            </a:fld>
            <a:endParaRPr lang="en-US" altLang="zh-TW" sz="1200"/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fld id="{95A951FE-7506-1B44-9539-E4F9372B8EDF}" type="slidenum">
              <a:rPr lang="en-US" altLang="zh-TW" sz="1200"/>
              <a:pPr/>
              <a:t>67</a:t>
            </a:fld>
            <a:endParaRPr lang="en-US" altLang="zh-TW" sz="1200"/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 cap="flat"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614231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fld id="{D8C15564-E0F4-094E-89C8-A4AFBD85DE19}" type="datetime1">
              <a:rPr lang="zh-TW" altLang="en-US" sz="1200"/>
              <a:pPr/>
              <a:t>2024/5/2</a:t>
            </a:fld>
            <a:endParaRPr lang="en-US" altLang="zh-TW" sz="1200"/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fld id="{3EDE132D-EBEF-7A42-9415-294C9EB10C20}" type="slidenum">
              <a:rPr lang="en-US" altLang="zh-TW" sz="1200"/>
              <a:pPr/>
              <a:t>68</a:t>
            </a:fld>
            <a:endParaRPr lang="en-US" altLang="zh-TW" sz="120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 cap="flat"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725509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87D3B915-7517-4F48-8402-7F35CDF11253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982763D2-55AB-EB48-AA8F-005C71E12293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907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F35817D3-ADA8-EC42-8982-78682A0D2E0B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EE60439E-DB96-9145-B0CE-56921FEC4040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23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12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6431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87D3B915-7517-4F48-8402-7F35CDF11253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982763D2-55AB-EB48-AA8F-005C71E12293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24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546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469E01EC-64E8-EC45-8002-37125AB4335C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B387BA5F-DF98-6645-9CEE-FC1D860FED42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25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2054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F59099AC-B4E9-8C4D-846B-EB8303AAA8B0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36CEB194-55B3-524D-AA6D-1290703C40E3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26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865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223FACD3-C49D-F348-8D8A-3E007424E8F3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342EB435-53AC-CD47-AAA2-17A24526B409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27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594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1455719B-6C4F-3B44-8B78-CBC50A0C7337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945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CAD82F9B-C9A9-1249-AB1F-5ACB3F791BD8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28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6489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223FACD3-C49D-F348-8D8A-3E007424E8F3}" type="datetime1">
              <a:rPr lang="zh-TW" altLang="en-US" sz="1000">
                <a:solidFill>
                  <a:schemeClr val="tx1"/>
                </a:solidFill>
                <a:latin typeface="Times New Roman" charset="0"/>
              </a:rPr>
              <a:pPr/>
              <a:t>2024/5/2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1pPr>
            <a:lvl2pPr marL="742950" indent="-28575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2pPr>
            <a:lvl3pPr marL="11430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3pPr>
            <a:lvl4pPr marL="16002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4pPr>
            <a:lvl5pPr marL="2057400" indent="-228600" algn="r" defTabSz="762000"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5pPr>
            <a:lvl6pPr marL="25146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6pPr>
            <a:lvl7pPr marL="29718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7pPr>
            <a:lvl8pPr marL="34290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8pPr>
            <a:lvl9pPr marL="3886200" indent="-228600" algn="r" defTabSz="7620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92FB"/>
                </a:solidFill>
                <a:latin typeface="Arial" charset="0"/>
                <a:ea typeface="新細明體" charset="-120"/>
              </a:defRPr>
            </a:lvl9pPr>
          </a:lstStyle>
          <a:p>
            <a:fld id="{342EB435-53AC-CD47-AAA2-17A24526B409}" type="slidenum">
              <a:rPr lang="en-US" altLang="zh-TW" sz="1000">
                <a:solidFill>
                  <a:schemeClr val="tx1"/>
                </a:solidFill>
                <a:latin typeface="Times New Roman" charset="0"/>
              </a:rPr>
              <a:pPr/>
              <a:t>29</a:t>
            </a:fld>
            <a:endParaRPr lang="en-US" altLang="zh-TW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zh-TW" altLang="zh-TW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080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452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45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5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6B412B"/>
            </a:gs>
            <a:gs pos="100000">
              <a:srgbClr val="412015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6E3634-4C72-374B-A5C6-683B59FC0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8277F37-4C65-3249-97B5-FE2425DCE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D667ED1-1773-7641-AE58-74D047F27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3DDD0E-0F27-9B47-9E7D-5A80A498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876FA92-AC84-5C47-A292-157F7F87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CCB0FD55-F9E6-E647-AC5E-7ACF4B51DD4C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4F1ED56-0265-644F-BF81-91860DD3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9CFEC80-E27B-3342-B224-EDC632C62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885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769AE-E774-7944-A41D-5FCE140F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B412B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077A72-A408-3E41-85B7-6986311C8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0E30A6-E251-AA4D-85A6-E56F02CFA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55CB7A-B862-3044-A82A-7F04AA0BD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625391-12AF-5A49-8285-402F0741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77F56C80-BA1E-E343-895D-27CFF1053AF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1FB24A0-C81E-C34D-8803-4E76760F9F5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7E0E2ED-A1EE-1E4D-9F9F-BA42AD32DB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CA66890D-8352-DC42-A1E0-582196A46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22F00D29-3971-3C46-970F-E79E172B6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23803EB-DD52-4A4D-8568-BF60F4FA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028DEBF-8B21-C440-8C03-F8DB6E03369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4BC6398-0185-3F47-B7FD-34DF8E87D885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9570BFB-7FB3-B244-B491-B431B83F2304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48EC4FFC-6F9C-9D42-9DA2-A73C339A5ACA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4513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0CF3F-0642-A040-B4D9-11FF6221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F13593-31B0-AC4D-863C-F5FC72B12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DF725E2-252E-494C-B7F6-7066452D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B11B803-35AD-C14B-8D77-C92C9C77F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3F5B7A-49F6-7743-B6F8-5D140BE6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6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D86F09-9618-234D-9EAB-7C3EC3838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DC59BD-7D7C-D247-AD13-53F2E076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29C42D7-EB8C-9745-B784-B2A3B12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71A3B5-434F-044F-8022-B44886DA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4BFB46-EA91-104D-9180-8DC0606A9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9EA7F98-4CE0-DB44-8D19-72EC7176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520D9B0-38FC-B240-B637-AFE274B5C59B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881B0B5-0FA1-304B-8B1F-D99F04A49BD3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E3B247B-AFA7-C149-8473-F1A5453D4C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01876A7B-0DC7-494B-89DA-444B4967B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2EFFFE20-F40B-A04D-90AD-921075C0C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A69FF04-861A-CA4E-96BB-8A10349B6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DAEE25A-1784-364F-9571-D5A81F0A3230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0FFE439-3613-CC42-91BA-08715007D18B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9EA4A6-F8A9-FF4E-B814-05F8CD0D163B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32CF897-3491-6F40-B2AC-F48C7D0ED01D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40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0108F-A74B-3C41-ABDC-B14DE012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F805C1-AD92-3B4D-AF74-111D87CB3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CFBD66D-5535-B644-96EC-5534AF34E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46FB96-F7A6-5844-AB31-2ABEDBD3B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82754EB-F649-0A48-BD17-EDA1DE1E8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11AB6BB-93E5-A942-8FA1-AD094C96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3B0EBDF-4C19-F245-9CBC-7A39C7E0B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F55562F-85D8-7D41-9B26-5CB834FA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89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FD3654-7900-464D-9957-81DE6821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3D3FD2-9972-D84C-B02B-1046B75E5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A37600F-DC78-1E48-8BAF-EF27EDDA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49A3D05-B83D-A444-8A35-AEA03E98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362E444-CA08-9249-BB19-940B968ED73E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F6728DC-D706-8344-A6A0-40D48DBFD79C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BFA3D3C-4FB8-8B4A-AEB3-C2EAB57862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6E958394-74E3-C643-ADC7-06128AD18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D14435-4D1E-9D46-8523-66E6DE039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D4E5252-E352-2A46-8E3F-AB22FF61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CA79FA4A-17EC-1A49-95E2-736122AEFC68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B775428-9B56-6D4C-8562-26D2095F35A7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A461000-0A61-5241-BD21-00CD8DB7F9C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83FEBF5-26EA-304C-92B2-741013344D5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1348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196F94C-3880-974C-A70F-2C3F48CA5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276F16-07A1-DC4D-8C80-1944BA509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44B5DA-A18E-AC43-816B-936B2A5E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DCF0F7B8-33E6-AB4F-B177-1E7429A022F9}"/>
              </a:ext>
            </a:extLst>
          </p:cNvPr>
          <p:cNvGrpSpPr/>
          <p:nvPr/>
        </p:nvGrpSpPr>
        <p:grpSpPr>
          <a:xfrm>
            <a:off x="0" y="6463188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CDD0DF0-726F-AA47-AFE0-9078F45F5D3B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49000">
                  <a:srgbClr val="613C16"/>
                </a:gs>
                <a:gs pos="100000">
                  <a:srgbClr val="6B412B"/>
                </a:gs>
              </a:gsLst>
            </a:gra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solidFill>
                  <a:srgbClr val="6B412B"/>
                </a:solidFill>
              </a:endParaRPr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3623DF7F-16DB-DF44-A6FC-DB041864CC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5999"/>
              <a:chOff x="189953" y="266412"/>
              <a:chExt cx="9253893" cy="300939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24286873-E1F7-E149-A871-B2BD0706C9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89953" y="266412"/>
                <a:ext cx="4557649" cy="300013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06F028E5-3AC5-F047-8020-A4BF735A1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0800000">
                <a:off x="4886197" y="267338"/>
                <a:ext cx="4557649" cy="300013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BD4C323B-0CA9-D644-B33B-EDB6690C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E5C942C5-892A-DA49-8A51-42B85383E4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F9A52B6-C7EC-7D4E-8E9B-2192FC40EE20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F71359E-CC2D-7448-A800-B699B48AC7FA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2">
                    <a:lumMod val="75000"/>
                    <a:alpha val="36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6B050D5-A468-9645-AD8F-38E64F3EB374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  <a:gs pos="75000">
                  <a:schemeClr val="accent4">
                    <a:lumMod val="40000"/>
                    <a:lumOff val="60000"/>
                    <a:alpha val="39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1749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04AE33-6527-7E40-B227-C195A0CC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B70734-F578-2840-B8E6-0BB324C5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AA2FBC7-4890-1741-B49F-BF9166D8D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71D3489-1821-CE4C-A207-A90F2500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65B692D-DE5E-F44F-BB13-7E1DD36A4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14005C-AD1B-2043-922A-F40C57B2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5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372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541B82-21B9-9C46-AEA7-638D06C11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305BC36-D1D8-6E48-ABF9-DE13389D3F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693A688-6C50-FE44-BB88-CCDB2749C3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AFF0C48-D099-3F45-A428-21955A90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F12AEC-6BA7-574F-B84F-6CC4CC93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FA49D8-BC46-FB41-81FE-1387405E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66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EA7C27-0F50-6346-91E6-8C8A00FF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A36896F-71AF-A743-AB1C-4D0272971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BF88164-635F-F949-8DBB-EF793E12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46D10BC-94AA-954F-9AE0-90A8D02A3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430F70-A5D1-B34A-BE84-736B4D577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33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E2F0BC4-9632-D145-AB1B-D22818EE08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193AA7A-963F-4746-9EFE-AEB621D41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23BF8-E2C2-8A4F-8AB9-6EF72F69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41E190-9673-5E4C-B8A3-764D216E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58DF2-61C3-1946-87A8-CD2740C55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64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65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698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28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5483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1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09674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766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98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62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63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86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rgbClr val="00865F">
                <a:alpha val="67000"/>
              </a:srgbClr>
            </a:gs>
            <a:gs pos="100000">
              <a:srgbClr val="00865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4BF5E-E67F-8645-84F2-763D66B67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E315A1A-1D56-FE4A-BAD0-18C02C0DB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3285E28-DC97-7944-B8A8-73A14155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6EC900C-07E3-5249-8861-DDD6E039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9867ABF-E576-6F4F-AD8C-A4DF5334E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79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05DA3-F0A1-754C-A857-2BE87DFF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6B94B-4126-0A41-A773-49CB8D165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A70F262-C531-1349-AC73-64537ED5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F8EB67-FEBC-3949-ABFE-CB7BB7BA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3FA5DD-51C1-164C-8573-EE0F5577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9CED868-B9A6-094D-AD40-9B3B0268E1A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E67DF9C-AD40-1B4B-BEA7-0976B5A8A5CE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F118D8-C72D-9843-BCE1-0F6B7617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547EBBB-9566-A145-95AD-D51118971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675D2EF8-94DE-074D-B822-2F3FCFBF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8DD31332-5949-044F-86B9-FE7BDF993065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0AD5C0A-74D7-AC40-9BD6-4C96A9CD8AA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94BE45F5-6797-D745-925D-2032E82FD53C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596DFDD2-A77A-6E49-A392-ECE9800F2EBE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5932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37803-0039-2E40-9667-292BEF055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107DAFF-A515-724B-85B1-BFC95032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271613-449B-4B4F-BE30-2D0C4EDB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D16E72-D2C1-F340-8AB1-D5A0F1D9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7D3F69A-03B8-AD4A-992C-32A838B9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8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82C398-00D8-5F48-AE40-A6DE9B68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109761-AB0C-0B40-9188-A951397275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B8CC8-55A4-6F46-9151-896B89C751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92434B5-204E-3340-A314-461F8D17D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0D631AB-0640-4C4B-A6C5-97ABB58A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FE32B1A-DBF7-574A-8796-D08A4D67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514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08B33-66D5-944E-9AB9-7EDD8058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958F2D-F6C7-B94D-893F-AA212EE3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17C326-2458-2245-9426-8E08E2ADA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88E09BB-05A9-FB4D-B2BB-62E4A3186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DDFD3DA-DB34-494F-8CF9-3EFB6D014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E5B0EFE-8FA4-4446-932F-9F72E7B9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6BCF95B-921D-3E44-B526-8940B7042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A94A046-C684-0D4A-885A-10608186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79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E0FF33-EC4B-904D-9195-980B6C94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87EC180-A4BB-C546-888D-D2853A87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ECDF251-E7AF-C842-ADC6-CDC0F64C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9116001-01F0-D249-A0EC-D4CFDB7D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72642A7-417D-CC4F-BCD5-1C03372678EF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DFB775B-5881-AD4C-9316-AB024F0D239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C1D7549-A4C8-3749-8674-9CEB4420005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9" name="日期版面配置區 3">
            <a:extLst>
              <a:ext uri="{FF2B5EF4-FFF2-40B4-BE49-F238E27FC236}">
                <a16:creationId xmlns:a16="http://schemas.microsoft.com/office/drawing/2014/main" id="{5B0F5003-7849-A147-B421-B92E57E5178A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A2F37BEF-B464-BB46-BD86-1A7F5F1612CE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A0F7B62-CAF7-8A42-B865-2D1DC88DC53F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3B0F61A-2AA8-6B45-9B1C-E35E34E7145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6AAF9A3-D401-5748-93C6-02E72477C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BFCB2900-0D70-594C-B490-E8D1A41D5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5FEA3581-1827-9A4F-83D6-E52CFA838A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6D86318B-9523-EC42-B062-1DCC99ED2F02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417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6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8932CE-B975-2449-825B-AEA2B944C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392DC5-BB94-3946-A0E0-B5493610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5B580C2-FF84-A740-8A52-D0B1E0426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E637E32-23EB-BA4B-AD2B-EAE4CE14A344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9446629-1DB8-CF47-B1FC-1EDDAFCFEEDF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865F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FFE5573-94E1-704C-974A-D6ED8ACDE975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rgbClr val="00865F"/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85A40166-7DD3-8745-B48F-82F38BAECEA1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9EAF9D6-8ABE-654A-8CC2-BBF0C89DFEC8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B12732C9-DD41-004E-9E20-FFDED18ECA57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E90B56-46C4-FE44-BAE8-D7F2BE9069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A5914-A4B1-1A48-878F-7D11068869F3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  <a:gradFill>
            <a:gsLst>
              <a:gs pos="0">
                <a:srgbClr val="009AB3"/>
              </a:gs>
              <a:gs pos="50000">
                <a:srgbClr val="00865F"/>
              </a:gs>
              <a:gs pos="100000">
                <a:srgbClr val="00865F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DD47043C-FDA7-CC4E-9541-A6B9FD55DF4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4C1F058-1966-1646-B821-724EC2E1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E267B12-4CCC-D644-91E0-0474BEF91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DE983D19-883E-214B-9C4C-02D6E6EB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6DF6809-9CE0-7A4C-8F9D-B523CC3E4E54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598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4DC7FE-F3F1-D24D-89D3-8BEBE11E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49731B-66D9-2C48-9F08-D9CFD0B59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6323BC7-8B16-D14D-A30D-611D7AD5D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37B65C-13C5-4248-985A-C5F3E7D1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FF4F44B-5278-344F-A38F-0681A8189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3EC47E-C5E4-6B45-A441-FE8513C8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66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105481-286A-5C40-AB23-EE66EC9D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7788311-3FE1-CF4B-BAAD-2BCE71F8CD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14721D-07D2-F441-8A12-9D1D4AD14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1B128A3-99E4-B64B-9CAC-214BC9886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7FF047-A27F-7D46-93ED-8F5A9D6A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CB05E7-312F-C548-A1FC-D772DC85C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44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B4A213-49D8-074D-AB17-432BF08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46AEBC-8E50-5340-B028-3E3D751A9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0C19AE-B8A4-F44A-B299-C9284A45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D18E5B-4C73-1846-80C2-F4FB02610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C0E3F7-23F9-1B4E-A0C5-82926D0F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58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F469B37-75F7-6149-88F7-A524ACF312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10C6958-876B-EA4D-97DA-7D1770A4F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9C93F6A-2CAF-614D-A762-8832A820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86491F-7862-7143-8D4F-8E67DED3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B482037-4BFF-C24E-82A6-75F12363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1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42E3CD1-E460-5E4C-8B3B-5396789823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36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EBAAA6-E87D-BA43-96B7-8114F6E0B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9AE202A-B6A5-A14C-879A-2D049FF7D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7D122-8524-514A-8EA7-AEC1D2B8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AA0C094-852E-094B-8789-0515B133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524329A-88C5-5146-80BD-3070851F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832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AC08AB-4E1B-0142-94AC-BA542FCD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3CEC8D-5A2C-F543-B51D-D6E819EB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0C980-B92C-1F4D-B530-99916F89B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1F83F91-C526-BD4F-8D12-A098857C1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9DD57-6BAE-6D4E-AE21-EFA3AC57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924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A382FB-5372-8A45-9B31-A4709686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538CEF-9A20-364A-AC7C-BEF56A184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F391F4-A15C-CD41-8EC7-B93CEEA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7CCFB4-F5A0-1844-BC5F-68293052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3EF7B9-6657-5C4E-B093-A9FE7753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83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9D873D-D2E9-9547-9080-4A5D44E5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E091BB-B946-EF46-AD08-7A4E02DF0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635B2B-326C-E447-8392-9D1CAE5A8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179B4B-A546-E34D-9D69-FED1C87D3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FE7C2AC-C50E-B041-98CC-EE1947B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F6321CB-26AA-424B-9242-68A5FD565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63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8C9D6C-4742-0D4F-801C-08185793E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53F807-D20D-FD4D-B8FD-39B452A08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8DFE575-BBF2-E74C-B427-7EBF660B7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5292922-1B09-0148-B994-C3821E5615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64DBE40-33EF-CB4D-A14B-AC9888946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9A772B-3D01-734D-BCB6-79C2B7CE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46DEDC6-1975-324B-B145-A2A47ADF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F5AAB32-0FE5-B541-9E35-C1D2DEFD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56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28F74C-FAE3-B24A-BB51-4CC3DA7E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DC8EDF8-0481-7543-BF50-4B90083A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012DD0-908C-FB47-8C28-431BA335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A53B4B4-98FD-F34B-8A25-8373DEA1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86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75C4AA-3F31-4548-86CF-7B7A03D2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92D35FA-B1D5-F64C-A3AB-41F266BA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F708A6-2356-EE44-A96C-1D1B0EF1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04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C8ABC1-8B7B-A649-BBFD-E2A94978C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5295F6-E716-394E-A6C8-0B71735F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6F250C8-A9B6-464C-BAE4-B32E9AA7C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B576313-3ADD-BF43-BB28-B87CA05A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5D4F6D7-6998-B845-83F0-3D819E90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2698249-E858-1047-AFEE-EF3477B7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8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23CCB1-9729-4E4A-BD3E-06EFFDCC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00B3BB-6071-234A-A463-D08159DCDE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386098F-1434-B94A-B787-F9DE2E013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718063-4A06-BD43-831F-90B29164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6BBB8-C8AA-DC44-AD3E-E8F863B30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5DDF83-94FC-AF42-904F-795CA5A26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53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B4947A-7C61-D749-870D-8C5CE05B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17F6190-42FE-664A-B8B3-BEFE4EE2B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EDB5EEF-10B8-5143-8C06-7F5EDB5A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5CDB50-7EA1-F243-89A0-8B6D8594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B6F8DAD-9E06-7D46-A3E1-EB3C715E8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53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157DCDB-F524-ED4B-A193-79D317667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810F0B-2E64-1C41-96B8-A167170D1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D15AD8-1FD4-B844-B233-AFE5F2DA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CBCF4D-0ABD-354B-8D85-B4069240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6F6C29F-2C96-304E-AAE2-70BCF5F8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54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bg>
      <p:bgPr>
        <a:gradFill>
          <a:gsLst>
            <a:gs pos="0">
              <a:schemeClr val="accent5">
                <a:lumMod val="75000"/>
              </a:schemeClr>
            </a:gs>
            <a:gs pos="100000">
              <a:schemeClr val="accent1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28546A-D34C-B945-A6CB-40A39E2F6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2EC1CC5-89BF-2A4F-94A0-65005E183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FCF7DF-C4D5-C143-BE83-1512DEF4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A72482-F973-A84D-8A97-575788A0B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99F0712-2439-E341-980B-05EA400E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DB0B007-63A2-0849-B1A5-F27F32B4C05F}"/>
              </a:ext>
            </a:extLst>
          </p:cNvPr>
          <p:cNvGrpSpPr>
            <a:grpSpLocks noChangeAspect="1"/>
          </p:cNvGrpSpPr>
          <p:nvPr/>
        </p:nvGrpSpPr>
        <p:grpSpPr>
          <a:xfrm>
            <a:off x="189953" y="6477986"/>
            <a:ext cx="8713893" cy="283374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CA0BC6D-1E6B-B44C-BFB5-55B0BFD35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C000012-0A3F-504C-9148-EB03A2507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767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探索數位世界投影片設計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438F44-9CB6-D644-B25E-FF7FE7363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595ED1-ACCB-A54F-B58F-8A3C07279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FE81637-9AC9-1B4A-A015-D15E6689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E07FD-080A-5140-9897-6EC7255412F7}" type="datetimeFigureOut">
              <a:rPr kumimoji="1" lang="zh-TW" altLang="en-US" smtClean="0"/>
              <a:t>2024/5/2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C8C5E-9058-2948-9C7B-BF888B3E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4F11C8-9301-7842-B55A-82B3F1F9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E291-EFB9-DE4A-BC57-C297CDA5E628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401AD29-6E7D-C941-8C8B-2CAB5634F81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C91358C-63AE-194B-A17E-C155ED3A8B26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49E2D5F7-1843-434A-8506-128BA50E63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7193A11-6A17-2B40-907A-6C3D2CF6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FBBAE879-F8E1-3541-9B0F-759926C54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29DFD12-878F-E944-BB6A-1E497E50B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6036357-34F0-1045-AB82-46B88C1F6ED2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16BAAFCE-29FD-E947-9E8B-5984D17820A3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BD872E-8C4A-C545-B532-14DA719009B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0D6455C-0A21-EB49-AC37-AD330F94C9D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6216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6F67A1-12C4-0C4E-AEE8-6C0F962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3CFC1A-1BE4-4B45-A894-C2F50637B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A6C97FA-1B41-B542-9FED-FB30D1D8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5C7F02-BA60-4549-92EC-E96B344E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A60072-BD83-7C40-AD86-09C07C62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4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7088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04806D-4A6F-464B-B5D6-CD98AA236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949655-CBDA-344D-89C8-1E921C0E2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800A388-F507-354B-9AB4-40568CA1C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1CE2D56-39B9-E045-9534-0E972746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21088F-1465-0848-938E-65B97FC0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B2DF13D-1F53-C049-8EAC-422478E1D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27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BC9BE-1BF5-3840-A31B-C37511ED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E2F0793-4DD8-7748-B0C6-26ECF884A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7B6AF4D-0B46-AA4B-B708-84998090C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AD0CF81-D178-A849-9EF4-1BB265775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8570A6C-06DD-3E4F-8BDF-0F6253800C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E605011-71FA-A24A-8428-A071D611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8446FB71-91E8-9F4C-8A3C-91C7D6E8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588B3EBC-63AE-A346-9391-C54AB97C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235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90E969-7223-3A49-A4B8-29B96D0A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062D6DD-2875-EA46-A7FE-D693B3641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D3706D-8334-6E4A-9113-3929D6EE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307FF06-4A96-3F4F-A4D2-D0CD990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A048A878-106A-124E-9422-EBDBA7AB64E1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171DC2-D013-264C-88BC-FF7508CDF2D1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CD2F4B3-AD69-554E-84E0-DC954F858E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4C37F382-569C-BD4A-AD54-AED102F92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0AB57D99-1688-3E4C-A911-90C6A5FA2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563B128-B0DA-F943-8075-AC1B38252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4C1B996F-EC84-9041-90FE-4DA8CCEE9E51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672F845-3F86-5A46-8A18-B30A619062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BB2D376-18FD-C54A-886D-C7C1BA66DF57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5FF1C78-998C-8044-AD4F-A63F5D79F51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1975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6387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34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19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D10C59-72F8-CC41-A7E1-208E3426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F0DF2E-FAC8-9645-8E20-4AEFB9C7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FDA8FF-6DF5-9A4C-B7E1-BB3F565A5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05554-522D-7F4B-8D52-DE6C488C0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F49687-6383-5848-A385-64FC6A96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363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00CF6F88-F079-FA42-B319-6FC67C086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724B613-2C07-1742-9181-596AB0E5C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E2F3DF-797D-4848-BADB-02D687E7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D11951E-37A5-A54A-AC20-16357530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9DFBC2-0EF7-8241-AD98-DFCED143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646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20391D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4B61BA6-B662-F04A-8C4F-0DF08A2CA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EE772BF-3AC0-BE44-A16C-3F82C3822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3451B01-6DDD-F34A-9B69-D3B95F4F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92643B-CCAA-004D-A2A7-7469798C4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B4D48D-0E47-2242-8792-404E7196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651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CB07C-25D4-CA42-B427-E62FEA52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A0B1C7-D8EA-0041-8292-9CB415341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A2080D-7B6D-5B4F-86C0-AB3FB1E0E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6C812D-33C4-DE42-92F1-0A8C53E2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F7D621-DF2A-BF45-B509-4AAC84BE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A70C59A8-F421-3644-8E27-ACA28FB9E03B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35B464A1-2A52-934F-A9CD-10381620C6CA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5108BC8-1F3C-A24B-9B55-14C0B58BDBAA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07AA043-5BBF-9C4C-942B-3ED95853E0FF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0FC9DB3C-4D65-924E-9C6D-1644871C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5689F90-8FBF-DD48-8D9E-D30B523C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5DE6AB4-DFD6-E941-8141-5CBA43C463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04F95DDF-C4A2-3242-8A22-B696927C1EA1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48BC0457-0C77-0F4B-A6E8-AE5509E92E2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6E98E41-7814-544B-87FB-79EE652326C6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113C8D8-0BF0-6642-A4E1-0E5DBBF59653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141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DBD5F-75A2-3149-89BD-A3AB78A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DF98196-EF9E-FB4F-8E37-1DAD456AC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79B265-54F1-5840-990D-84AFAFF5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A42291A-CBCD-784B-B17D-8A6ABBBAEF74}"/>
              </a:ext>
            </a:extLst>
          </p:cNvPr>
          <p:cNvGrpSpPr/>
          <p:nvPr/>
        </p:nvGrpSpPr>
        <p:grpSpPr>
          <a:xfrm>
            <a:off x="0" y="6423844"/>
            <a:ext cx="9144000" cy="434156"/>
            <a:chOff x="0" y="6463188"/>
            <a:chExt cx="9144000" cy="43415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7406BB4-4E89-4B48-921F-5380AB990114}"/>
                </a:ext>
              </a:extLst>
            </p:cNvPr>
            <p:cNvSpPr/>
            <p:nvPr/>
          </p:nvSpPr>
          <p:spPr>
            <a:xfrm>
              <a:off x="0" y="6463188"/>
              <a:ext cx="9144000" cy="43415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089F7FF5-E7FA-0B4F-8C09-8373E77A1F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440" y="6573636"/>
              <a:ext cx="6642213" cy="216001"/>
              <a:chOff x="189953" y="266411"/>
              <a:chExt cx="9253892" cy="300941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5F30C0FC-FE17-F24B-B866-527369C05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>
                <a:off x="189953" y="266411"/>
                <a:ext cx="4557648" cy="300012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336AD7B9-FD67-4349-BC40-D88A4CA4D9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1000"/>
              </a:blip>
              <a:stretch>
                <a:fillRect/>
              </a:stretch>
            </p:blipFill>
            <p:spPr>
              <a:xfrm rot="10800000">
                <a:off x="4886197" y="267338"/>
                <a:ext cx="4557648" cy="300014"/>
              </a:xfrm>
              <a:prstGeom prst="rect">
                <a:avLst/>
              </a:prstGeom>
            </p:spPr>
          </p:pic>
        </p:grp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818226C3-F415-2142-8374-95649693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</a:blip>
            <a:stretch>
              <a:fillRect/>
            </a:stretch>
          </p:blipFill>
          <p:spPr>
            <a:xfrm rot="10800000">
              <a:off x="6419532" y="6609635"/>
              <a:ext cx="2724467" cy="179335"/>
            </a:xfrm>
            <a:prstGeom prst="rect">
              <a:avLst/>
            </a:prstGeom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CEC790-193A-6140-A574-71376C4ECD43}"/>
                </a:ext>
              </a:extLst>
            </p:cNvPr>
            <p:cNvCxnSpPr/>
            <p:nvPr/>
          </p:nvCxnSpPr>
          <p:spPr>
            <a:xfrm>
              <a:off x="0" y="6491102"/>
              <a:ext cx="9143999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62D644-5FA8-8A48-9B57-080C015F0B46}"/>
              </a:ext>
            </a:extLst>
          </p:cNvPr>
          <p:cNvGrpSpPr/>
          <p:nvPr/>
        </p:nvGrpSpPr>
        <p:grpSpPr>
          <a:xfrm>
            <a:off x="-16597" y="-41872"/>
            <a:ext cx="9157950" cy="111655"/>
            <a:chOff x="-16597" y="-1"/>
            <a:chExt cx="9157950" cy="11165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433699D-C366-244C-B8A5-CFA8EE06B2C5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F613E20-25C7-EB4C-994E-D49EDDACE5E0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48218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116DEF-E3D1-7F4B-A1F2-18C7452F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58AC6A-3A09-3149-8A38-8ED11F17B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7F0B2D-A4EE-0941-ADD5-BFFCB77F5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BD1292-DE77-3640-ABC0-D3939E9AD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D0D27BF-ADB3-794C-85DA-DD3893278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01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F124D6-FEFA-304D-A64A-7BFAE3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254642-02DD-4349-BFFE-EC2CD9E691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E43A70-1119-7144-8A42-E2ADB0B78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EE769C-BC71-1549-87FB-4505BB52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08B2D7-5863-ED49-B3E0-A5EBAE247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47D0538-91DF-5941-91ED-75B537C0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日期版面配置區 3">
            <a:extLst>
              <a:ext uri="{FF2B5EF4-FFF2-40B4-BE49-F238E27FC236}">
                <a16:creationId xmlns:a16="http://schemas.microsoft.com/office/drawing/2014/main" id="{9BE98CF4-4277-FD40-B2CE-E6C47FDA6B93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F5781B1-0F8F-1449-B946-572720C93DB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A285F13-1CAD-724B-ACAE-8743C85B7371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7152158-8300-5E42-B236-CD0131D35F5A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7C76D71-808C-A342-A2E2-46DABFACE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C812E6F5-8E9A-554D-810B-C2814C1DA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F2BB134F-43E9-C040-AF84-B1FF89BA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FA02354-9DC0-4749-83D5-D053468FFDE7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0FDBDFA-4508-0E4D-AC12-5751F260A0AF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C65D93A-6B96-D143-A764-C46B07A2B1C3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458C749-203D-574C-83E5-169A0CFE1FA8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93793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486857-66B2-4E44-9E59-AE7789E2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06C39-502D-BB49-9CA4-68BC05BA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7BFDEDE-5C3C-A440-A482-ECC23A1C8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789147AA-6940-E64A-8DDB-B8FD3B9DD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30084A9-9DAC-7141-A73C-FB0E5B38D5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0867F5EF-ED61-D14B-9CD0-AC1F2F9A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C7BECBB-9C6A-3B4B-B9A4-DD4E8D62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604431E9-D365-9540-8B77-06C2E4CB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223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EC5E10-56BD-9442-ABF7-E44822F0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289007-01B0-7340-9769-B067FC472F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17E08CC-1769-0543-99A9-09400BD4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696849F-2D4D-6C4E-9457-52EE319A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日期版面配置區 3">
            <a:extLst>
              <a:ext uri="{FF2B5EF4-FFF2-40B4-BE49-F238E27FC236}">
                <a16:creationId xmlns:a16="http://schemas.microsoft.com/office/drawing/2014/main" id="{55EC404B-4C40-E547-AD59-57C2A378DC90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7D9B582-4D45-C54D-87E6-BA63F1339DE1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513F39-E78F-8740-B76E-B2E74CE8DF69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59F9CDC-88A9-4C44-9737-B12308B02733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EF10CE4-DA74-1A40-8600-B54783E8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393B4C4-A31E-C74E-8FE6-26EDDCE3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C336521F-5A3F-CB4E-8F1D-BC8EEF3568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AA3ECBA-248F-3349-B27F-09D23D414618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9BD138B3-9973-9041-8B92-41F641D5B169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D6E4AAE-BEA6-FD4D-9F3C-CA20451F155E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70E69F4-B571-D644-AB6A-CA5972807E86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24832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C9CE4D-4028-CC48-B2AF-75D2756E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9B7937C-9985-6E4D-8563-86B91841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38210E-E3F3-6E45-AECF-AE5012E2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B96F3A9-C8CC-BB49-855D-0912D36DD04D}"/>
              </a:ext>
            </a:extLst>
          </p:cNvPr>
          <p:cNvSpPr txBox="1">
            <a:spLocks/>
          </p:cNvSpPr>
          <p:nvPr/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F05EA-5EF5-B84C-877B-5941D7CC446A}" type="datetimeFigureOut">
              <a:rPr lang="en-US" smtClean="0"/>
              <a:pPr/>
              <a:t>5/2/24</a:t>
            </a:fld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B2AED08-F5EC-B44C-986C-F2E0F845FD5C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57DD70-757B-5F4D-90B4-8D25021296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6E5FBD7-22AF-D94B-BEB4-F632CBB07A3C}"/>
              </a:ext>
            </a:extLst>
          </p:cNvPr>
          <p:cNvSpPr/>
          <p:nvPr/>
        </p:nvSpPr>
        <p:spPr>
          <a:xfrm>
            <a:off x="0" y="6463188"/>
            <a:ext cx="9144000" cy="4341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1738146-C54D-3743-86ED-DE756F969FD7}"/>
              </a:ext>
            </a:extLst>
          </p:cNvPr>
          <p:cNvGrpSpPr>
            <a:grpSpLocks noChangeAspect="1"/>
          </p:cNvGrpSpPr>
          <p:nvPr/>
        </p:nvGrpSpPr>
        <p:grpSpPr>
          <a:xfrm>
            <a:off x="110440" y="6573636"/>
            <a:ext cx="6199987" cy="215999"/>
            <a:chOff x="189953" y="266412"/>
            <a:chExt cx="9253893" cy="30093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965A3BE-114C-F947-BF1C-44D95756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9953" y="266412"/>
              <a:ext cx="4557649" cy="300013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D20BB73-D157-954D-991D-18DE49264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0800000">
              <a:off x="4886197" y="267338"/>
              <a:ext cx="4557649" cy="300013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8FCF993B-A29A-1D4B-9DD2-F4B620E45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6419532" y="6609635"/>
            <a:ext cx="2724467" cy="179335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0ED0277B-7293-C444-AAEA-DC135AE1979B}"/>
              </a:ext>
            </a:extLst>
          </p:cNvPr>
          <p:cNvCxnSpPr/>
          <p:nvPr/>
        </p:nvCxnSpPr>
        <p:spPr>
          <a:xfrm>
            <a:off x="0" y="6491102"/>
            <a:ext cx="9143999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5743E6A-C93C-FB41-AF09-3AA012547292}"/>
              </a:ext>
            </a:extLst>
          </p:cNvPr>
          <p:cNvGrpSpPr/>
          <p:nvPr/>
        </p:nvGrpSpPr>
        <p:grpSpPr>
          <a:xfrm>
            <a:off x="-13951" y="-23247"/>
            <a:ext cx="9157950" cy="111655"/>
            <a:chOff x="-16597" y="-1"/>
            <a:chExt cx="9157950" cy="11165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B4C399A-59DD-0E41-85C3-A5A9392FFF52}"/>
                </a:ext>
              </a:extLst>
            </p:cNvPr>
            <p:cNvSpPr/>
            <p:nvPr/>
          </p:nvSpPr>
          <p:spPr>
            <a:xfrm rot="10800000" flipV="1">
              <a:off x="5928220" y="39654"/>
              <a:ext cx="3213133" cy="7200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0591305-73D6-0645-8C14-2E2AD624CC4C}"/>
                </a:ext>
              </a:extLst>
            </p:cNvPr>
            <p:cNvSpPr/>
            <p:nvPr/>
          </p:nvSpPr>
          <p:spPr>
            <a:xfrm flipV="1">
              <a:off x="-16597" y="-1"/>
              <a:ext cx="5079612" cy="11165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FFFF">
                    <a:alpha val="0"/>
                  </a:srgbClr>
                </a:gs>
                <a:gs pos="75000">
                  <a:schemeClr val="bg2">
                    <a:lumMod val="9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63218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3E145B-DC42-C640-8A08-E8E305FC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C15CBF-850B-3A48-B08E-D82DCE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80F2D0-8A4E-FA4F-8D39-CB9B49C1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0E4142-26C4-184B-A784-5AAE01FB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C531B5-7603-0C4B-B26F-6F6F96B1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121E947-15C5-3847-8F76-B9B0D9AB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78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64B817-3E9E-DE4C-AD19-0A8C5A67A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E5F48CF-7F9B-A24D-B691-53FFE4790D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035503E-C4F4-3441-9554-EE5F6B0C5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95F77D4-73D0-2E4A-92C2-E2886748E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96F0573-87C0-084B-A021-D8B77E31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4BF687A-3374-C54D-A692-0440068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179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9F75C5-4A45-7947-9D19-F50D23B0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04006B4-5947-8748-8FCB-B123B6352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F4FFEB-0426-674B-9217-E8CE9A1249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0FED3-CF1A-1945-B115-FBA9B65C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C71344A-98BA-EB4D-8E97-B2F9C53AC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488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DEE5ED-1D18-E14D-B2A5-1A5078C027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8BC68F9-18FA-9E47-BE7C-B91601A12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496C55-2627-BB4B-B031-01503F69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C2F05EA-5EF5-B84C-877B-5941D7CC446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D5465A8-B81E-5245-84E3-3A5EE3BD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D7BC55-4AB7-0740-93C0-4748C745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C57DD70-757B-5F4D-90B4-8D2502129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12A03C-57E9-BB43-895C-AC32645A3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53C8C85-EBAC-4342-BB43-21D67C3C2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2F00CFC-B5AD-A944-8F4C-52881E1A1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0CF00A-FDCE-4E4F-B5F8-70C542A3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AABEED8-71F0-E34B-9453-ED4F97F02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AC84D7-6F2A-7646-9398-1B0ECC80D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2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C9DBAC-7D08-7A4E-AC6C-ED0FF8DF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C8D69B-5343-0845-BAF0-4F9A35A30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94284F-DF8C-F54B-99DF-305F6D08F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5E6FBD6-0E98-2945-89B3-376C35EF4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8258F04-C2DD-F146-9F27-CCB11300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00A99E-05A1-E547-8066-6CED69F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2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8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E714339-73D4-434E-B6FF-1582A5C22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24AC1C7-4E5F-D745-BF5A-FE530B0A2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CEEBECD-587E-8144-851B-EE5EDCCC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24AC-2FDE-8443-BA4D-4CF6B5BD8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98EA10-2953-B346-831D-7BA0A1BE8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61D3E8-52E9-4E4C-A6F0-0AC838E47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2F49-B75C-154F-9F7E-B1CE5C246B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6B412B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3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5423AAE-F616-9C40-8393-1F0C0E14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37192A4-F38F-364F-9E6B-232D0817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245AFC-5EE9-2642-A457-AC09901EA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AF9D6-8ABE-654A-8CC2-BBF0C89DFEC8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AEB8473-1404-FF4D-B7BB-906665CFD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0DC4D3-0709-CE4F-B97D-086DD700F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90B56-46C4-FE44-BAE8-D7F2BE906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1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865F"/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C997F28-7B69-B349-9659-18065560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A616C7-3EA9-FC44-8C82-3E92408C1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/>
              <a:t>編輯母片文字樣式
第二層
第三層
第四層
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8083677-86D5-AB4F-846D-4ACEE54CE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559F9-6FBE-0048-9187-5A3A3C1A74CA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AF7FDE-02F0-DA4D-BE7B-85209DD29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62B907-EF9C-0946-8835-3E1551995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F69-01A3-474F-9EB7-E6DAC4189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035027-AC4E-C84F-BD0D-824226E2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9109F4-A7F3-A044-9587-654A29EEF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9D1D07-8A7D-E94C-8DC1-E4ABC4F420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F8FA-3424-4F49-8B38-895832CADF5C}" type="datetimeFigureOut">
              <a:rPr lang="en-US" smtClean="0"/>
              <a:t>5/2/24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53029E-0FD9-D54A-AF5C-9FC3E52C0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14FF9DF-1C9F-C24B-B2B9-6A23F293D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0ACBC-888C-2241-A8FA-02DCDDF19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2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altLang="en-US" sz="3200" b="0" i="0" kern="1200" dirty="0">
          <a:solidFill>
            <a:schemeClr val="accent1">
              <a:lumMod val="75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Noto Nastaliq Urdu" panose="020B0502040504020204" pitchFamily="34" charset="-78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87298D-3D77-EE4A-9D90-54DF78E3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530E41F-51F6-4F4B-98B2-5651F4522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TW" altLang="en-US" dirty="0"/>
              <a:t>編輯母片文字樣式
第二層
第三層
第四層
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5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accent6">
              <a:lumMod val="50000"/>
            </a:schemeClr>
          </a:solidFill>
          <a:latin typeface="Noto Sans CJK TC Medium" panose="020B0500000000000000" pitchFamily="34" charset="-128"/>
          <a:ea typeface="Noto Sans CJK TC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oto Sans CJK TC Regular" panose="020B0500000000000000" pitchFamily="34" charset="-128"/>
          <a:ea typeface="Noto Sans CJK TC Regular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://www-bcf.usc.edu/~gareth/ISL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manning.com/books/practical-data-science-with-r-second-edition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jundongl.github.io/scikit-feature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hyperlink" Target="https://r4ds.had.co.nz/" TargetMode="Externa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topic05-1_PCA.pptx" TargetMode="Externa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find/cs/1/au:+Shlens_J/0/1/0/all/0/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epXtl9YKwc" TargetMode="External"/><Relationship Id="rId2" Type="http://schemas.openxmlformats.org/officeDocument/2006/relationships/hyperlink" Target="https://youtu.be/pYxNSUDSFH4" TargetMode="External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Topic05.Feature reduction selection/extraction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資料科學</a:t>
            </a:r>
            <a:r>
              <a:rPr lang="en-US" altLang="zh-TW" sz="2800" dirty="0">
                <a:ea typeface="新細明體"/>
              </a:rPr>
              <a:t> Data Science</a:t>
            </a:r>
            <a:endParaRPr lang="en-US" altLang="zh-TW" sz="2800" dirty="0">
              <a:ea typeface="新細明體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張家銘</a:t>
            </a:r>
            <a:r>
              <a:rPr lang="en-US" altLang="zh-TW" sz="2800" dirty="0">
                <a:ea typeface="新細明體"/>
              </a:rPr>
              <a:t> Jia-Ming Chang</a:t>
            </a:r>
            <a:endParaRPr lang="en-US" altLang="zh-TW" sz="2800" dirty="0">
              <a:ea typeface="新細明體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altLang="zh-TW" sz="2800" dirty="0" err="1">
                <a:latin typeface="Noto Sans CJK TC Regular" panose="020B0500000000000000" pitchFamily="34" charset="-128"/>
                <a:ea typeface="Noto Sans CJK TC Regular" panose="020B0500000000000000" pitchFamily="34" charset="-128"/>
                <a:cs typeface="Calibri"/>
              </a:rPr>
              <a:t>政治大學資訊科學系</a:t>
            </a:r>
            <a:endParaRPr lang="en-US" altLang="zh-TW" sz="2800" dirty="0"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581001"/>
            <a:ext cx="743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</a:rPr>
              <a:t>The slide is</a:t>
            </a:r>
            <a:r>
              <a:rPr lang="en-US" altLang="zh-TW" sz="1200" dirty="0">
                <a:solidFill>
                  <a:schemeClr val="bg1"/>
                </a:solidFill>
              </a:rPr>
              <a:t>only</a:t>
            </a:r>
            <a:r>
              <a:rPr lang="zh-TW" altLang="en-US" sz="1200" dirty="0">
                <a:solidFill>
                  <a:schemeClr val="bg1"/>
                </a:solidFill>
              </a:rPr>
              <a:t> for educational purposes</a:t>
            </a:r>
            <a:r>
              <a:rPr lang="en-US" altLang="zh-TW" sz="1200" dirty="0">
                <a:solidFill>
                  <a:schemeClr val="bg1"/>
                </a:solidFill>
              </a:rPr>
              <a:t>. I</a:t>
            </a:r>
            <a:r>
              <a:rPr lang="zh-TW" altLang="en-US" sz="1200" dirty="0">
                <a:solidFill>
                  <a:schemeClr val="bg1"/>
                </a:solidFill>
              </a:rPr>
              <a:t>f </a:t>
            </a:r>
            <a:r>
              <a:rPr lang="en-US" altLang="zh-TW" sz="1200" dirty="0">
                <a:solidFill>
                  <a:schemeClr val="bg1"/>
                </a:solidFill>
              </a:rPr>
              <a:t>any </a:t>
            </a:r>
            <a:r>
              <a:rPr lang="zh-TW" altLang="en-US" sz="1200" dirty="0">
                <a:solidFill>
                  <a:schemeClr val="bg1"/>
                </a:solidFill>
              </a:rPr>
              <a:t>infringement</a:t>
            </a:r>
            <a:r>
              <a:rPr lang="en-US" altLang="zh-TW" sz="1200" dirty="0">
                <a:solidFill>
                  <a:schemeClr val="bg1"/>
                </a:solidFill>
              </a:rPr>
              <a:t>, please contact me and</a:t>
            </a:r>
            <a:r>
              <a:rPr lang="zh-TW" altLang="en-US" sz="1200" dirty="0">
                <a:solidFill>
                  <a:schemeClr val="bg1"/>
                </a:solidFill>
              </a:rPr>
              <a:t> </a:t>
            </a:r>
            <a:r>
              <a:rPr lang="en-US" altLang="zh-TW" sz="1200" dirty="0">
                <a:solidFill>
                  <a:schemeClr val="bg1"/>
                </a:solidFill>
              </a:rPr>
              <a:t>we will </a:t>
            </a:r>
            <a:r>
              <a:rPr lang="zh-TW" altLang="en-US" sz="1200" dirty="0">
                <a:solidFill>
                  <a:schemeClr val="bg1"/>
                </a:solidFill>
              </a:rPr>
              <a:t>correct immediately</a:t>
            </a:r>
            <a:r>
              <a:rPr lang="en-US" altLang="zh-TW" sz="1200" dirty="0">
                <a:solidFill>
                  <a:schemeClr val="bg1"/>
                </a:solidFill>
              </a:rPr>
              <a:t>.</a:t>
            </a:r>
            <a:endParaRPr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3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A/B test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/>
              <a:t>Fisher’s test for independence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the null hypothesis : conversion is independent of group , A=B</a:t>
            </a:r>
          </a:p>
          <a:p>
            <a:pPr lvl="1">
              <a:lnSpc>
                <a:spcPct val="100000"/>
              </a:lnSpc>
            </a:pPr>
            <a:r>
              <a:rPr kumimoji="1" lang="en-US" altLang="zh-TW" dirty="0" err="1">
                <a:solidFill>
                  <a:schemeClr val="accent2">
                    <a:lumMod val="50000"/>
                  </a:schemeClr>
                </a:solidFill>
              </a:rPr>
              <a:t>fisher.test</a:t>
            </a:r>
            <a:r>
              <a:rPr kumimoji="1" lang="en-US" altLang="zh-TW" dirty="0">
                <a:solidFill>
                  <a:schemeClr val="accent2">
                    <a:lumMod val="50000"/>
                  </a:schemeClr>
                </a:solidFill>
              </a:rPr>
              <a:t>(tab)</a:t>
            </a:r>
          </a:p>
          <a:p>
            <a:pPr>
              <a:lnSpc>
                <a:spcPct val="100000"/>
              </a:lnSpc>
            </a:pPr>
            <a:r>
              <a:rPr lang="en-US" altLang="zh-TW" dirty="0"/>
              <a:t>Frequentist significance test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assume that </a:t>
            </a:r>
            <a:r>
              <a:rPr lang="en-US" altLang="zh-TW" i="1" dirty="0"/>
              <a:t>A</a:t>
            </a:r>
            <a:r>
              <a:rPr lang="en-US" altLang="zh-TW" dirty="0"/>
              <a:t> and </a:t>
            </a:r>
            <a:r>
              <a:rPr lang="en-US" altLang="zh-TW" i="1" dirty="0"/>
              <a:t>B</a:t>
            </a:r>
            <a:r>
              <a:rPr lang="en-US" altLang="zh-TW" dirty="0"/>
              <a:t> come from an identical distribution with a common conversion rate =&gt;  how likely it would be that the B group scores as high as it did by mere chance!</a:t>
            </a:r>
            <a:endParaRPr kumimoji="1" lang="en-US" altLang="zh-TW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endParaRPr kumimoji="1" lang="en-US" altLang="zh-TW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C929C-3DA7-4191-9B20-8A483217612B}"/>
              </a:ext>
            </a:extLst>
          </p:cNvPr>
          <p:cNvSpPr txBox="1"/>
          <p:nvPr/>
        </p:nvSpPr>
        <p:spPr>
          <a:xfrm>
            <a:off x="5465330" y="6518788"/>
            <a:ext cx="3775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88845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 Statistical test power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altLang="zh-TW" sz="2000" dirty="0"/>
              <a:t>probability of rejecting the null hypothesis when the null hypothesis is false = 1 - </a:t>
            </a:r>
            <a:r>
              <a:rPr lang="en-US" altLang="zh-TW" sz="2000" i="1" dirty="0"/>
              <a:t>p</a:t>
            </a:r>
            <a:r>
              <a:rPr lang="en-US" altLang="zh-TW" sz="2000" dirty="0"/>
              <a:t>-value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595" y="2600342"/>
            <a:ext cx="6157399" cy="274448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15365" y="5312265"/>
            <a:ext cx="8603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"/>
              </a:rPr>
              <a:t>seeing a B conversion rate in the range of 4.1–4.9% if the true B conversion rate were in fact 4.5% =&gt; how many customers to the B treatment?</a:t>
            </a:r>
            <a:endParaRPr lang="zh-TW" alt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D6DD2-4948-46A5-9510-8450F2A5A44B}"/>
              </a:ext>
            </a:extLst>
          </p:cNvPr>
          <p:cNvSpPr txBox="1"/>
          <p:nvPr/>
        </p:nvSpPr>
        <p:spPr>
          <a:xfrm>
            <a:off x="5368413" y="6562022"/>
            <a:ext cx="3775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732915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Sample size estimate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estimate &lt;- function(</a:t>
            </a:r>
            <a:r>
              <a:rPr kumimoji="1" lang="en-US" altLang="zh-TW" sz="2100" dirty="0" err="1">
                <a:latin typeface="Courier" charset="0"/>
                <a:ea typeface="Courier" charset="0"/>
                <a:cs typeface="Courier" charset="0"/>
              </a:rPr>
              <a:t>targetRate,difference,errorProb</a:t>
            </a: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) {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    ceiling(-log(</a:t>
            </a:r>
            <a:r>
              <a:rPr kumimoji="1" lang="en-US" altLang="zh-TW" sz="2100" dirty="0" err="1">
                <a:latin typeface="Courier" charset="0"/>
                <a:ea typeface="Courier" charset="0"/>
                <a:cs typeface="Courier" charset="0"/>
              </a:rPr>
              <a:t>errorProb</a:t>
            </a: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)*</a:t>
            </a:r>
            <a:r>
              <a:rPr kumimoji="1" lang="en-US" altLang="zh-TW" sz="2100" dirty="0" err="1">
                <a:latin typeface="Courier" charset="0"/>
                <a:ea typeface="Courier" charset="0"/>
                <a:cs typeface="Courier" charset="0"/>
              </a:rPr>
              <a:t>targetRate</a:t>
            </a: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/(difference^2))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}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1" lang="en-US" altLang="zh-TW" sz="2100" dirty="0" err="1">
                <a:latin typeface="Courier" charset="0"/>
                <a:ea typeface="Courier" charset="0"/>
                <a:cs typeface="Courier" charset="0"/>
              </a:rPr>
              <a:t>est</a:t>
            </a:r>
            <a:r>
              <a:rPr kumimoji="1" lang="en-US" altLang="zh-TW" sz="2100" dirty="0">
                <a:latin typeface="Courier" charset="0"/>
                <a:ea typeface="Courier" charset="0"/>
                <a:cs typeface="Courier" charset="0"/>
              </a:rPr>
              <a:t> &lt;- estimate(0.045,0.004,0.05))</a:t>
            </a:r>
          </a:p>
          <a:p>
            <a:pPr>
              <a:lnSpc>
                <a:spcPct val="100000"/>
              </a:lnSpc>
            </a:pPr>
            <a:r>
              <a:rPr lang="en-US" altLang="zh-TW" sz="2000" dirty="0"/>
              <a:t>We need about 8,426 visitors to have a 95% chance of observing a B conversion rate of at least 0.041 if the true unknown B conversion rate is at least 0.045.</a:t>
            </a:r>
            <a:endParaRPr kumimoji="1" lang="zh-TW" altLang="en-US" sz="20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4260D-03BD-4D5C-B7B9-99EF6222EAD6}"/>
              </a:ext>
            </a:extLst>
          </p:cNvPr>
          <p:cNvSpPr txBox="1"/>
          <p:nvPr/>
        </p:nvSpPr>
        <p:spPr>
          <a:xfrm>
            <a:off x="5465330" y="6518788"/>
            <a:ext cx="3775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456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Design experiments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altLang="zh-TW" sz="3100" dirty="0">
                <a:latin typeface="Courier" charset="0"/>
                <a:ea typeface="Courier" charset="0"/>
                <a:cs typeface="Courier" charset="0"/>
              </a:rPr>
              <a:t>estimate &lt;- function(</a:t>
            </a:r>
            <a:r>
              <a:rPr lang="en-US" altLang="zh-TW" sz="3100" dirty="0" err="1">
                <a:latin typeface="Courier" charset="0"/>
                <a:ea typeface="Courier" charset="0"/>
                <a:cs typeface="Courier" charset="0"/>
              </a:rPr>
              <a:t>targetRate,difference,errorProb</a:t>
            </a:r>
            <a:r>
              <a:rPr lang="en-US" altLang="zh-TW" sz="3100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mr-IN" altLang="zh-TW" sz="2600" dirty="0" err="1">
                <a:latin typeface="Courier" charset="0"/>
                <a:ea typeface="Courier" charset="0"/>
                <a:cs typeface="Courier" charset="0"/>
              </a:rPr>
              <a:t>estimate</a:t>
            </a:r>
            <a:r>
              <a:rPr lang="mr-IN" altLang="zh-TW" sz="2600" dirty="0">
                <a:latin typeface="Courier" charset="0"/>
                <a:ea typeface="Courier" charset="0"/>
                <a:cs typeface="Courier" charset="0"/>
              </a:rPr>
              <a:t>(0.045,0.004,0.05)</a:t>
            </a:r>
            <a:endParaRPr lang="en-US" altLang="zh-TW" sz="2600" dirty="0">
              <a:latin typeface="Courier" charset="0"/>
              <a:ea typeface="Courier" charset="0"/>
              <a:cs typeface="Courier" charset="0"/>
            </a:endParaRPr>
          </a:p>
          <a:p>
            <a:pPr>
              <a:lnSpc>
                <a:spcPct val="110000"/>
              </a:lnSpc>
            </a:pPr>
            <a:r>
              <a:rPr lang="en-US" altLang="zh-TW" dirty="0"/>
              <a:t>Performance difference vs confidence</a:t>
            </a:r>
          </a:p>
          <a:p>
            <a:pPr lvl="1">
              <a:lnSpc>
                <a:spcPct val="110000"/>
              </a:lnSpc>
            </a:pPr>
            <a:r>
              <a:rPr lang="en-US" altLang="zh-TW" dirty="0"/>
              <a:t>measure large performance differences with high confidence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mr-IN" altLang="zh-TW" dirty="0" err="1">
                <a:latin typeface="Courier" charset="0"/>
                <a:ea typeface="Courier" charset="0"/>
                <a:cs typeface="Courier" charset="0"/>
              </a:rPr>
              <a:t>estimate</a:t>
            </a:r>
            <a:r>
              <a:rPr lang="mr-IN" altLang="zh-TW" dirty="0">
                <a:latin typeface="Courier" charset="0"/>
                <a:ea typeface="Courier" charset="0"/>
                <a:cs typeface="Courier" charset="0"/>
              </a:rPr>
              <a:t>(0.045,0.005,0.04)</a:t>
            </a:r>
            <a:endParaRPr lang="en-US" altLang="zh-TW" dirty="0">
              <a:latin typeface="Courier" charset="0"/>
              <a:ea typeface="Courier" charset="0"/>
              <a:cs typeface="Courier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TW" dirty="0"/>
              <a:t>measure small performance differences with even moderate confidence.</a:t>
            </a:r>
          </a:p>
          <a:p>
            <a:pPr marL="914400" lvl="2" indent="0">
              <a:lnSpc>
                <a:spcPct val="110000"/>
              </a:lnSpc>
              <a:buNone/>
            </a:pPr>
            <a:r>
              <a:rPr lang="mr-IN" altLang="zh-TW" dirty="0" err="1">
                <a:latin typeface="Courier" charset="0"/>
                <a:ea typeface="Courier" charset="0"/>
                <a:cs typeface="Courier" charset="0"/>
              </a:rPr>
              <a:t>estimate</a:t>
            </a:r>
            <a:r>
              <a:rPr lang="mr-IN" altLang="zh-TW" dirty="0">
                <a:latin typeface="Courier" charset="0"/>
                <a:ea typeface="Courier" charset="0"/>
                <a:cs typeface="Courier" charset="0"/>
              </a:rPr>
              <a:t>(0.045,0.003,0.06)</a:t>
            </a:r>
            <a:endParaRPr lang="en-US" altLang="zh-TW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512E9-6F47-4121-B856-451FA1404C3A}"/>
              </a:ext>
            </a:extLst>
          </p:cNvPr>
          <p:cNvSpPr txBox="1"/>
          <p:nvPr/>
        </p:nvSpPr>
        <p:spPr>
          <a:xfrm>
            <a:off x="5465330" y="6518788"/>
            <a:ext cx="3775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130805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600" dirty="0"/>
              <a:t>Exact binomial sample size calculation</a:t>
            </a:r>
            <a:endParaRPr kumimoji="1" lang="zh-TW" altLang="en-US" sz="36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/>
              <a:t>We need about 8,426 visitors to have a 95% chance of observing a B conversion rate of at least 0.041 if the true unknown B conversion rate is at least 0.045.</a:t>
            </a:r>
          </a:p>
          <a:p>
            <a:pPr marL="400050" lvl="1" indent="0">
              <a:lnSpc>
                <a:spcPct val="100000"/>
              </a:lnSpc>
              <a:buNone/>
            </a:pPr>
            <a:r>
              <a:rPr lang="en-US" altLang="zh-TW" sz="2000" dirty="0" err="1">
                <a:solidFill>
                  <a:schemeClr val="accent2">
                    <a:lumMod val="5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pbinom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(ceiling((0.045-0.04)* 8426), size= 8426, </a:t>
            </a:r>
            <a:r>
              <a:rPr lang="en-US" altLang="zh-TW" sz="2000" dirty="0" err="1">
                <a:solidFill>
                  <a:schemeClr val="accent2">
                    <a:lumMod val="5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prob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Courier" charset="0"/>
                <a:ea typeface="Courier" charset="0"/>
                <a:cs typeface="Courier" charset="0"/>
              </a:rPr>
              <a:t>=0.045)</a:t>
            </a:r>
          </a:p>
          <a:p>
            <a:pPr>
              <a:lnSpc>
                <a:spcPct val="100000"/>
              </a:lnSpc>
            </a:pPr>
            <a:r>
              <a:rPr lang="en-US" altLang="zh-TW" sz="2400" dirty="0"/>
              <a:t>The failure odds are around 4% (under the 5% we’re designing for), which means the estimate size was slightly high.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1E684-2596-4B3E-A3E4-1CBD4A3DDBAA}"/>
              </a:ext>
            </a:extLst>
          </p:cNvPr>
          <p:cNvSpPr txBox="1"/>
          <p:nvPr/>
        </p:nvSpPr>
        <p:spPr>
          <a:xfrm>
            <a:off x="5465330" y="6518788"/>
            <a:ext cx="3775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21463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Venue shopping reduces test power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i="1" dirty="0"/>
              <a:t>multiple tests </a:t>
            </a:r>
            <a:r>
              <a:rPr lang="en-US" altLang="zh-TW" dirty="0"/>
              <a:t>: if you run 20 treatments, each with a </a:t>
            </a:r>
            <a:r>
              <a:rPr lang="en-US" altLang="zh-TW" i="1" dirty="0"/>
              <a:t>p</a:t>
            </a:r>
            <a:r>
              <a:rPr lang="en-US" altLang="zh-TW" dirty="0"/>
              <a:t>-value goal of 0.05, you would expect one test to appear to show significant improvement, even if all 20 treatments are useless</a:t>
            </a:r>
          </a:p>
          <a:p>
            <a:r>
              <a:rPr lang="en-US" altLang="zh-TW" i="1" dirty="0"/>
              <a:t>p</a:t>
            </a:r>
            <a:r>
              <a:rPr lang="en-US" altLang="zh-TW" dirty="0"/>
              <a:t> cutoff: </a:t>
            </a:r>
            <a:r>
              <a:rPr lang="en-US" altLang="zh-TW" i="1" dirty="0"/>
              <a:t>p</a:t>
            </a:r>
            <a:r>
              <a:rPr lang="en-US" altLang="zh-TW" dirty="0"/>
              <a:t> / the # of tests you intend to run</a:t>
            </a:r>
            <a:endParaRPr kumimoji="1" lang="zh-TW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677D7-2D70-4309-9744-17E94F9638E7}"/>
              </a:ext>
            </a:extLst>
          </p:cNvPr>
          <p:cNvSpPr txBox="1"/>
          <p:nvPr/>
        </p:nvSpPr>
        <p:spPr>
          <a:xfrm>
            <a:off x="5465330" y="6518788"/>
            <a:ext cx="3775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40969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A4CE62-2576-DD1D-6762-C1D4283B1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760987-8469-0512-5CED-C88041380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kumimoji="1" lang="en" altLang="zh-TW" dirty="0">
                <a:solidFill>
                  <a:schemeClr val="tx1"/>
                </a:solidFill>
                <a:latin typeface="+mn-lt"/>
              </a:rPr>
              <a:t>Feature selection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>
                <a:solidFill>
                  <a:schemeClr val="bg2"/>
                </a:solidFill>
              </a:rPr>
              <a:t>RFE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/>
              <a:t>LIME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kumimoji="1" lang="en" altLang="zh-TW" dirty="0">
                <a:solidFill>
                  <a:schemeClr val="tx1"/>
                </a:solidFill>
                <a:latin typeface="+mn-lt"/>
              </a:rPr>
              <a:t>Feature extraction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/>
              <a:t>PCA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/>
              <a:t>SVD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/>
              <a:t>CA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/>
              <a:t>PLSA</a:t>
            </a:r>
          </a:p>
        </p:txBody>
      </p:sp>
    </p:spTree>
    <p:extLst>
      <p:ext uri="{BB962C8B-B14F-4D97-AF65-F5344CB8AC3E}">
        <p14:creationId xmlns:p14="http://schemas.microsoft.com/office/powerpoint/2010/main" val="3773213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Feature reduction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33462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Feature reduction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Feature selection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select the most influential features from the feature set =&gt;  improve the recognition rate as well as reduce the computation load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Feature extraction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find a linear transformation to transform the original feature vector into a new one =&gt; maximize the separation between different classes</a:t>
            </a:r>
            <a:endParaRPr kumimoji="1"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05840" y="6516141"/>
            <a:ext cx="6080511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Roger Jang (</a:t>
            </a:r>
            <a:r>
              <a:rPr kumimoji="1" lang="zh-TW" altLang="en-US" sz="1200" dirty="0">
                <a:solidFill>
                  <a:schemeClr val="bg1"/>
                </a:solidFill>
                <a:ea typeface="新細明體"/>
              </a:rPr>
              <a:t>張智星</a:t>
            </a:r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),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Data Clustering and Pattern Recognition (</a:t>
            </a:r>
            <a:r>
              <a:rPr lang="zh-TW" altLang="en-US" sz="1200" dirty="0">
                <a:solidFill>
                  <a:schemeClr val="bg1"/>
                </a:solidFill>
                <a:ea typeface="新細明體"/>
              </a:rPr>
              <a:t>資料分群與樣式辨認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)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170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Feature extraction vs. feature selection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9875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latin typeface="+mn-lt"/>
              </a:rPr>
              <a:t>Feature selection: Select a subset of the existing features without a transformation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latin typeface="+mn-lt"/>
              </a:rPr>
              <a:t>Feature extraction: Transform  the existing features into a lower dimensional space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07" y="4000886"/>
            <a:ext cx="2095500" cy="22225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862" y="3996047"/>
            <a:ext cx="3954153" cy="222733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329323" y="6526676"/>
            <a:ext cx="481467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467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329891" cy="39665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 from "An Introduction to Statistical Learning, with applications in R"  (Springer, 2013) with permission from the authors: G. James, D. Witten, T. Hastie and R. </a:t>
            </a:r>
            <a:r>
              <a:rPr lang="en-US" altLang="zh-TW" dirty="0" err="1"/>
              <a:t>Tibshirani</a:t>
            </a:r>
            <a:r>
              <a:rPr lang="en-US" altLang="zh-TW" dirty="0"/>
              <a:t>.</a:t>
            </a:r>
          </a:p>
          <a:p>
            <a:pPr>
              <a:lnSpc>
                <a:spcPct val="120000"/>
              </a:lnSpc>
            </a:pPr>
            <a:r>
              <a:rPr lang="en-US" dirty="0">
                <a:hlinkClick r:id="rId2"/>
              </a:rPr>
              <a:t>The web site of the book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 of the slide.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1D17EA4-3597-EA44-9F7E-ED6254E68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637" y="1905653"/>
            <a:ext cx="2781853" cy="419128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FDABCDF-59C2-4B4D-A326-0C75A274C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45" y="5792135"/>
            <a:ext cx="6025916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0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Feature selection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95050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zh-TW"/>
              <a:t>Feature Selection: Goal &amp; Benefits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+mn-lt"/>
              </a:rPr>
              <a:t>Goal 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To select a subset out of the original feature set for better prediction accuracy</a:t>
            </a:r>
          </a:p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tx1"/>
                </a:solidFill>
                <a:latin typeface="+mn-lt"/>
              </a:rPr>
              <a:t>Benefits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Improve recognition rate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Reduce computation load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Explain relationships between features and classes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223977" y="6547745"/>
            <a:ext cx="492002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6180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Exhaustive Search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Steps for direct exhaustive search</a:t>
            </a:r>
            <a:r>
              <a:rPr lang="en-US" altLang="zh-TW" sz="24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>
              <a:lnSpc>
                <a:spcPct val="100000"/>
              </a:lnSpc>
              <a:defRPr/>
            </a:pPr>
            <a:r>
              <a:rPr lang="en-US" altLang="zh-TW" dirty="0"/>
              <a:t>Use </a:t>
            </a:r>
            <a:r>
              <a:rPr lang="en-US" altLang="zh-TW" i="1" dirty="0"/>
              <a:t>k</a:t>
            </a:r>
            <a:r>
              <a:rPr lang="en-US" altLang="zh-TW" dirty="0"/>
              <a:t>-</a:t>
            </a:r>
            <a:r>
              <a:rPr lang="en-US" altLang="zh-TW" dirty="0" err="1"/>
              <a:t>nearnest</a:t>
            </a:r>
            <a:r>
              <a:rPr lang="en-US" altLang="zh-TW" dirty="0"/>
              <a:t> neighboring classifier (KNNC) as the classifier,  leave-one-out  (LOO) test for </a:t>
            </a:r>
            <a:r>
              <a:rPr lang="en-US" altLang="zh-TW" i="1" dirty="0"/>
              <a:t>R</a:t>
            </a:r>
            <a:r>
              <a:rPr lang="en-US" altLang="zh-TW" baseline="30000" dirty="0"/>
              <a:t>2</a:t>
            </a:r>
            <a:r>
              <a:rPr lang="en-US" altLang="zh-TW" dirty="0"/>
              <a:t> estimate</a:t>
            </a:r>
          </a:p>
          <a:p>
            <a:pPr lvl="1">
              <a:lnSpc>
                <a:spcPct val="100000"/>
              </a:lnSpc>
              <a:defRPr/>
            </a:pPr>
            <a:r>
              <a:rPr lang="en-US" altLang="zh-TW" dirty="0"/>
              <a:t>Generate all combinations of features and evaluate them one-by-one</a:t>
            </a:r>
          </a:p>
          <a:p>
            <a:pPr lvl="1">
              <a:lnSpc>
                <a:spcPct val="100000"/>
              </a:lnSpc>
              <a:defRPr/>
            </a:pPr>
            <a:r>
              <a:rPr lang="en-US" altLang="zh-TW" dirty="0"/>
              <a:t>Select the feature combination that has the best R</a:t>
            </a:r>
            <a:r>
              <a:rPr lang="en-US" altLang="zh-TW" baseline="30000" dirty="0"/>
              <a:t>2</a:t>
            </a:r>
            <a:r>
              <a:rPr lang="en-US" altLang="zh-TW" dirty="0"/>
              <a:t>.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234512" y="6516141"/>
            <a:ext cx="4909487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4672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Exhaustive Search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34014"/>
            <a:ext cx="7886700" cy="4351338"/>
          </a:xfrm>
          <a:noFill/>
        </p:spPr>
        <p:txBody>
          <a:bodyPr anchor="t"/>
          <a:lstStyle/>
          <a:p>
            <a:pPr marL="0" indent="0">
              <a:lnSpc>
                <a:spcPct val="100000"/>
              </a:lnSpc>
            </a:pPr>
            <a:r>
              <a:rPr lang="en-US" altLang="zh-TW" dirty="0">
                <a:latin typeface="+mn-lt"/>
              </a:rPr>
              <a:t>Direct exhaustive search</a:t>
            </a: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3987800" y="2387600"/>
            <a:ext cx="558800" cy="406400"/>
          </a:xfrm>
          <a:prstGeom prst="roundRect">
            <a:avLst>
              <a:gd name="adj" fmla="val 1248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x2</a:t>
            </a: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4673600" y="2387600"/>
            <a:ext cx="5588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x3</a:t>
            </a: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5359400" y="2387600"/>
            <a:ext cx="5588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x4</a:t>
            </a: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3302000" y="2387600"/>
            <a:ext cx="5588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3302000" y="3454400"/>
            <a:ext cx="7874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 dirty="0">
                <a:ea typeface="新細明體" pitchFamily="2" charset="-120"/>
              </a:rPr>
              <a:t>x1, x2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4216400" y="3454400"/>
            <a:ext cx="7874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x3</a:t>
            </a:r>
          </a:p>
        </p:txBody>
      </p:sp>
      <p:sp>
        <p:nvSpPr>
          <p:cNvPr id="22538" name="AutoShape 10"/>
          <p:cNvSpPr>
            <a:spLocks noChangeArrowheads="1"/>
          </p:cNvSpPr>
          <p:nvPr/>
        </p:nvSpPr>
        <p:spPr bwMode="auto">
          <a:xfrm>
            <a:off x="5130800" y="3454400"/>
            <a:ext cx="787400" cy="406400"/>
          </a:xfrm>
          <a:prstGeom prst="roundRect">
            <a:avLst>
              <a:gd name="adj" fmla="val 1248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x4</a:t>
            </a:r>
          </a:p>
        </p:txBody>
      </p:sp>
      <p:sp>
        <p:nvSpPr>
          <p:cNvPr id="22539" name="AutoShape 11"/>
          <p:cNvSpPr>
            <a:spLocks noChangeArrowheads="1"/>
          </p:cNvSpPr>
          <p:nvPr/>
        </p:nvSpPr>
        <p:spPr bwMode="auto">
          <a:xfrm>
            <a:off x="6045200" y="3454400"/>
            <a:ext cx="7874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x5</a:t>
            </a:r>
          </a:p>
        </p:txBody>
      </p:sp>
      <p:sp>
        <p:nvSpPr>
          <p:cNvPr id="22540" name="AutoShape 12"/>
          <p:cNvSpPr>
            <a:spLocks noChangeArrowheads="1"/>
          </p:cNvSpPr>
          <p:nvPr/>
        </p:nvSpPr>
        <p:spPr bwMode="auto">
          <a:xfrm>
            <a:off x="3302000" y="4521200"/>
            <a:ext cx="10922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x2, x3</a:t>
            </a: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auto">
          <a:xfrm>
            <a:off x="4521200" y="4521200"/>
            <a:ext cx="1092200" cy="406400"/>
          </a:xfrm>
          <a:prstGeom prst="roundRect">
            <a:avLst>
              <a:gd name="adj" fmla="val 1248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x2, x4</a:t>
            </a:r>
          </a:p>
        </p:txBody>
      </p:sp>
      <p:sp>
        <p:nvSpPr>
          <p:cNvPr id="22542" name="AutoShape 14"/>
          <p:cNvSpPr>
            <a:spLocks noChangeArrowheads="1"/>
          </p:cNvSpPr>
          <p:nvPr/>
        </p:nvSpPr>
        <p:spPr bwMode="auto">
          <a:xfrm>
            <a:off x="5740400" y="4521200"/>
            <a:ext cx="10922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x2, x5</a:t>
            </a:r>
          </a:p>
        </p:txBody>
      </p:sp>
      <p:sp>
        <p:nvSpPr>
          <p:cNvPr id="22543" name="AutoShape 15"/>
          <p:cNvSpPr>
            <a:spLocks noChangeArrowheads="1"/>
          </p:cNvSpPr>
          <p:nvPr/>
        </p:nvSpPr>
        <p:spPr bwMode="auto">
          <a:xfrm>
            <a:off x="3302000" y="5588000"/>
            <a:ext cx="1473200" cy="406400"/>
          </a:xfrm>
          <a:prstGeom prst="roundRect">
            <a:avLst>
              <a:gd name="adj" fmla="val 1248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x2, x3, x4</a:t>
            </a:r>
          </a:p>
        </p:txBody>
      </p:sp>
      <p:sp>
        <p:nvSpPr>
          <p:cNvPr id="22544" name="AutoShape 16"/>
          <p:cNvSpPr>
            <a:spLocks noChangeArrowheads="1"/>
          </p:cNvSpPr>
          <p:nvPr/>
        </p:nvSpPr>
        <p:spPr bwMode="auto">
          <a:xfrm>
            <a:off x="4902200" y="5588000"/>
            <a:ext cx="1473200" cy="406400"/>
          </a:xfrm>
          <a:prstGeom prst="roundRect">
            <a:avLst>
              <a:gd name="adj" fmla="val 1248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x2, x3, x5</a:t>
            </a: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859816" y="2471738"/>
            <a:ext cx="1110881" cy="3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altLang="zh-TW" sz="2400" b="0" dirty="0">
                <a:solidFill>
                  <a:schemeClr val="tx1"/>
                </a:solidFill>
              </a:rPr>
              <a:t>1 input</a:t>
            </a:r>
          </a:p>
        </p:txBody>
      </p:sp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2216150" y="2444750"/>
            <a:ext cx="825500" cy="215900"/>
          </a:xfrm>
          <a:prstGeom prst="rightArrow">
            <a:avLst>
              <a:gd name="adj1" fmla="val 50000"/>
              <a:gd name="adj2" fmla="val 19123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60000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>
              <a:ea typeface="新細明體" pitchFamily="2" charset="-120"/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867803" y="3538538"/>
            <a:ext cx="1264769" cy="3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altLang="zh-TW" sz="2400" b="0">
                <a:solidFill>
                  <a:schemeClr val="tx1"/>
                </a:solidFill>
              </a:rPr>
              <a:t>2 inputs</a:t>
            </a:r>
          </a:p>
        </p:txBody>
      </p:sp>
      <p:sp>
        <p:nvSpPr>
          <p:cNvPr id="22548" name="AutoShape 20"/>
          <p:cNvSpPr>
            <a:spLocks noChangeArrowheads="1"/>
          </p:cNvSpPr>
          <p:nvPr/>
        </p:nvSpPr>
        <p:spPr bwMode="auto">
          <a:xfrm>
            <a:off x="2216150" y="3511550"/>
            <a:ext cx="825500" cy="215900"/>
          </a:xfrm>
          <a:prstGeom prst="rightArrow">
            <a:avLst>
              <a:gd name="adj1" fmla="val 50000"/>
              <a:gd name="adj2" fmla="val 19123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60000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>
              <a:ea typeface="新細明體" pitchFamily="2" charset="-120"/>
            </a:endParaRP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867803" y="4605338"/>
            <a:ext cx="1264769" cy="3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altLang="zh-TW" sz="2400" b="0">
                <a:solidFill>
                  <a:schemeClr val="tx1"/>
                </a:solidFill>
              </a:rPr>
              <a:t>3 inputs</a:t>
            </a:r>
          </a:p>
        </p:txBody>
      </p:sp>
      <p:sp>
        <p:nvSpPr>
          <p:cNvPr id="22550" name="AutoShape 22"/>
          <p:cNvSpPr>
            <a:spLocks noChangeArrowheads="1"/>
          </p:cNvSpPr>
          <p:nvPr/>
        </p:nvSpPr>
        <p:spPr bwMode="auto">
          <a:xfrm>
            <a:off x="2216150" y="4578350"/>
            <a:ext cx="825500" cy="215900"/>
          </a:xfrm>
          <a:prstGeom prst="rightArrow">
            <a:avLst>
              <a:gd name="adj1" fmla="val 50000"/>
              <a:gd name="adj2" fmla="val 19123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60000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>
              <a:ea typeface="新細明體" pitchFamily="2" charset="-120"/>
            </a:endParaRP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867803" y="5672138"/>
            <a:ext cx="1264769" cy="3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altLang="zh-TW" sz="2400" b="0">
                <a:solidFill>
                  <a:schemeClr val="tx1"/>
                </a:solidFill>
              </a:rPr>
              <a:t>4 inputs</a:t>
            </a:r>
          </a:p>
        </p:txBody>
      </p:sp>
      <p:sp>
        <p:nvSpPr>
          <p:cNvPr id="22552" name="AutoShape 24"/>
          <p:cNvSpPr>
            <a:spLocks noChangeArrowheads="1"/>
          </p:cNvSpPr>
          <p:nvPr/>
        </p:nvSpPr>
        <p:spPr bwMode="auto">
          <a:xfrm>
            <a:off x="2216150" y="5645150"/>
            <a:ext cx="825500" cy="215900"/>
          </a:xfrm>
          <a:prstGeom prst="rightArrow">
            <a:avLst>
              <a:gd name="adj1" fmla="val 50000"/>
              <a:gd name="adj2" fmla="val 19123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60000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>
              <a:ea typeface="新細明體" pitchFamily="2" charset="-120"/>
            </a:endParaRPr>
          </a:p>
        </p:txBody>
      </p:sp>
      <p:sp>
        <p:nvSpPr>
          <p:cNvPr id="22553" name="AutoShape 25"/>
          <p:cNvSpPr>
            <a:spLocks noChangeArrowheads="1"/>
          </p:cNvSpPr>
          <p:nvPr/>
        </p:nvSpPr>
        <p:spPr bwMode="auto">
          <a:xfrm>
            <a:off x="6959600" y="3454400"/>
            <a:ext cx="7874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x2, x3</a:t>
            </a: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 rot="-5400000">
            <a:off x="7933809" y="3335664"/>
            <a:ext cx="270908" cy="569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555" name="AutoShape 27"/>
          <p:cNvSpPr>
            <a:spLocks noChangeArrowheads="1"/>
          </p:cNvSpPr>
          <p:nvPr/>
        </p:nvSpPr>
        <p:spPr bwMode="auto">
          <a:xfrm>
            <a:off x="6045200" y="2387600"/>
            <a:ext cx="5588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x5</a:t>
            </a:r>
          </a:p>
        </p:txBody>
      </p:sp>
      <p:sp>
        <p:nvSpPr>
          <p:cNvPr id="22556" name="AutoShape 28"/>
          <p:cNvSpPr>
            <a:spLocks noChangeArrowheads="1"/>
          </p:cNvSpPr>
          <p:nvPr/>
        </p:nvSpPr>
        <p:spPr bwMode="auto">
          <a:xfrm>
            <a:off x="6959600" y="4521200"/>
            <a:ext cx="1092200" cy="406400"/>
          </a:xfrm>
          <a:prstGeom prst="roundRect">
            <a:avLst>
              <a:gd name="adj" fmla="val 12486"/>
            </a:avLst>
          </a:prstGeom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x3, x4</a:t>
            </a:r>
          </a:p>
        </p:txBody>
      </p:sp>
      <p:sp>
        <p:nvSpPr>
          <p:cNvPr id="22557" name="AutoShape 29"/>
          <p:cNvSpPr>
            <a:spLocks noChangeArrowheads="1"/>
          </p:cNvSpPr>
          <p:nvPr/>
        </p:nvSpPr>
        <p:spPr bwMode="auto">
          <a:xfrm>
            <a:off x="6502400" y="5588000"/>
            <a:ext cx="1473200" cy="406400"/>
          </a:xfrm>
          <a:prstGeom prst="roundRect">
            <a:avLst>
              <a:gd name="adj" fmla="val 12486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b="1">
                <a:ea typeface="新細明體" pitchFamily="2" charset="-120"/>
              </a:rPr>
              <a:t>x1, x2, x4, x5</a:t>
            </a:r>
          </a:p>
        </p:txBody>
      </p:sp>
      <p:sp>
        <p:nvSpPr>
          <p:cNvPr id="10270" name="Rectangle 30"/>
          <p:cNvSpPr>
            <a:spLocks noChangeArrowheads="1"/>
          </p:cNvSpPr>
          <p:nvPr/>
        </p:nvSpPr>
        <p:spPr bwMode="auto">
          <a:xfrm rot="-5400000">
            <a:off x="8238609" y="4402464"/>
            <a:ext cx="270908" cy="569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271" name="Rectangle 31"/>
          <p:cNvSpPr>
            <a:spLocks noChangeArrowheads="1"/>
          </p:cNvSpPr>
          <p:nvPr/>
        </p:nvSpPr>
        <p:spPr bwMode="auto">
          <a:xfrm rot="-5400000">
            <a:off x="8162409" y="5545464"/>
            <a:ext cx="270908" cy="569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40000"/>
              </a:lnSpc>
              <a:spcBef>
                <a:spcPct val="0"/>
              </a:spcBef>
            </a:pPr>
            <a:r>
              <a:rPr lang="en-US" altLang="zh-TW" sz="240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4171306" y="6526675"/>
            <a:ext cx="497269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45454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Exhaustive Search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Drawback</a:t>
            </a: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altLang="zh-TW" dirty="0">
                <a:sym typeface="Wingdings" pitchFamily="2" charset="2"/>
              </a:rPr>
              <a:t>Time consuming</a:t>
            </a:r>
          </a:p>
          <a:p>
            <a:pPr lvl="1">
              <a:lnSpc>
                <a:spcPct val="100000"/>
              </a:lnSpc>
              <a:defRPr/>
            </a:pPr>
            <a:r>
              <a:rPr lang="en-US" altLang="zh-TW" i="1" dirty="0"/>
              <a:t>d</a:t>
            </a:r>
            <a:r>
              <a:rPr lang="en-US" altLang="zh-TW" dirty="0"/>
              <a:t> features =&gt; 2</a:t>
            </a:r>
            <a:r>
              <a:rPr lang="en-US" altLang="zh-TW" baseline="30000" dirty="0"/>
              <a:t>d</a:t>
            </a:r>
            <a:r>
              <a:rPr lang="en-US" altLang="zh-TW" dirty="0"/>
              <a:t>-1  procedures for performance evaluation</a:t>
            </a:r>
          </a:p>
          <a:p>
            <a:pPr lvl="2">
              <a:lnSpc>
                <a:spcPct val="100000"/>
              </a:lnSpc>
              <a:defRPr/>
            </a:pPr>
            <a:r>
              <a:rPr lang="en-US" altLang="zh-TW" dirty="0"/>
              <a:t>d = 10 </a:t>
            </a:r>
            <a:r>
              <a:rPr lang="en-US" altLang="zh-TW" dirty="0">
                <a:sym typeface="Wingdings" pitchFamily="2" charset="2"/>
              </a:rPr>
              <a:t> 1023 CV for evaluation </a:t>
            </a:r>
          </a:p>
          <a:p>
            <a:pPr>
              <a:lnSpc>
                <a:spcPct val="100000"/>
              </a:lnSpc>
              <a:defRPr/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Advantage</a:t>
            </a:r>
          </a:p>
          <a:p>
            <a:pPr lvl="1">
              <a:lnSpc>
                <a:spcPct val="100000"/>
              </a:lnSpc>
              <a:defRPr/>
            </a:pPr>
            <a:r>
              <a:rPr lang="en-US" altLang="zh-TW" dirty="0">
                <a:sym typeface="Wingdings" pitchFamily="2" charset="2"/>
              </a:rPr>
              <a:t>The optimal feature set can be identified.</a:t>
            </a:r>
            <a:endParaRPr lang="en-US" altLang="zh-TW" dirty="0"/>
          </a:p>
          <a:p>
            <a:pPr>
              <a:lnSpc>
                <a:spcPct val="100000"/>
              </a:lnSpc>
              <a:defRPr/>
            </a:pPr>
            <a:endParaRPr lang="en-US" altLang="zh-TW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76650" y="6537210"/>
            <a:ext cx="48673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393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Exhaustive Search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Characteristics of exhaustive search for feature selection</a:t>
            </a: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altLang="zh-TW" dirty="0"/>
              <a:t>The process is time consuming, but the identified feature set is optimum.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ym typeface="Wingdings" charset="2"/>
              </a:rPr>
              <a:t>It’s possible to use classifiers other than KNNC.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ym typeface="Wingdings" charset="2"/>
              </a:rPr>
              <a:t>It’s possible to use performance indices other than LOO.</a:t>
            </a: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532E59B4-B25F-4535-AD38-4C7162AFE887}"/>
              </a:ext>
            </a:extLst>
          </p:cNvPr>
          <p:cNvSpPr txBox="1"/>
          <p:nvPr/>
        </p:nvSpPr>
        <p:spPr>
          <a:xfrm>
            <a:off x="4329322" y="6537209"/>
            <a:ext cx="48673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01065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dirty="0"/>
              <a:t>Heuristic search for input selection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One-pass ranking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Sequential forward selection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Generalized sequential forward selection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Sequential backward selection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Generalized sequential backward selection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‘Add 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remove 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’ selection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Generalized ‘add 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remove </a:t>
            </a:r>
            <a:r>
              <a:rPr lang="en-US" altLang="zh-TW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’ selection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688281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5" name="文字方塊 3">
            <a:extLst>
              <a:ext uri="{FF2B5EF4-FFF2-40B4-BE49-F238E27FC236}">
                <a16:creationId xmlns:a16="http://schemas.microsoft.com/office/drawing/2014/main" id="{E893214B-45E6-4301-AC23-22177D791AFE}"/>
              </a:ext>
            </a:extLst>
          </p:cNvPr>
          <p:cNvSpPr txBox="1"/>
          <p:nvPr/>
        </p:nvSpPr>
        <p:spPr>
          <a:xfrm>
            <a:off x="5688281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EE4BA78C-90B4-4F02-8F96-87B68A3669FE}"/>
              </a:ext>
            </a:extLst>
          </p:cNvPr>
          <p:cNvSpPr txBox="1"/>
          <p:nvPr/>
        </p:nvSpPr>
        <p:spPr>
          <a:xfrm>
            <a:off x="4329322" y="6537208"/>
            <a:ext cx="48673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71358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dirty="0"/>
              <a:t>Sequential Forward Selection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Steps for sequential forward selection</a:t>
            </a:r>
            <a:r>
              <a:rPr lang="en-US" altLang="zh-TW" sz="24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Use KNNC as the classifier, LOO for R</a:t>
            </a:r>
            <a:r>
              <a:rPr lang="en-US" altLang="zh-TW" baseline="30000" dirty="0"/>
              <a:t>2</a:t>
            </a:r>
            <a:r>
              <a:rPr lang="en-US" altLang="zh-TW" dirty="0"/>
              <a:t> estimate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Select the first feature that has the best R</a:t>
            </a:r>
            <a:r>
              <a:rPr lang="en-US" altLang="zh-TW" baseline="30000" dirty="0"/>
              <a:t>2</a:t>
            </a:r>
            <a:r>
              <a:rPr lang="en-US" altLang="zh-TW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Select the next feature (among all unselected features) that, together with the selected features, gives the best R</a:t>
            </a:r>
            <a:r>
              <a:rPr lang="en-US" altLang="zh-TW" baseline="30000" dirty="0"/>
              <a:t>2</a:t>
            </a:r>
            <a:r>
              <a:rPr lang="en-US" altLang="zh-TW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Repeat the previous step until all features are selected.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688281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DB1C7C37-3F37-4D72-BC5D-37CE0A186277}"/>
              </a:ext>
            </a:extLst>
          </p:cNvPr>
          <p:cNvSpPr txBox="1"/>
          <p:nvPr/>
        </p:nvSpPr>
        <p:spPr>
          <a:xfrm>
            <a:off x="4329322" y="6537208"/>
            <a:ext cx="48673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72360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/>
              <a:t>Sequential Forward Selection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3951119" y="2053673"/>
            <a:ext cx="558800" cy="406400"/>
          </a:xfrm>
          <a:prstGeom prst="roundRect">
            <a:avLst>
              <a:gd name="adj" fmla="val 12486"/>
            </a:avLst>
          </a:prstGeom>
          <a:noFill/>
          <a:ln w="50800">
            <a:solidFill>
              <a:srgbClr val="C1CEFF"/>
            </a:solidFill>
            <a:round/>
            <a:headEnd/>
            <a:tailEnd/>
          </a:ln>
          <a:effectLst>
            <a:prstShdw prst="shdw17" dist="17961" dir="2700000">
              <a:srgbClr val="C1CEFF">
                <a:gamma/>
                <a:shade val="60000"/>
                <a:invGamma/>
              </a:srgbClr>
            </a:prst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>
                <a:ea typeface="新細明體" pitchFamily="2" charset="-120"/>
              </a:rPr>
              <a:t>x2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4636919" y="2053673"/>
            <a:ext cx="558800" cy="406400"/>
          </a:xfrm>
          <a:prstGeom prst="roundRect">
            <a:avLst>
              <a:gd name="adj" fmla="val 12486"/>
            </a:avLst>
          </a:prstGeom>
          <a:ln w="508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>
                <a:ea typeface="新細明體" pitchFamily="2" charset="-120"/>
              </a:rPr>
              <a:t>x3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5322719" y="2053673"/>
            <a:ext cx="558800" cy="406400"/>
          </a:xfrm>
          <a:prstGeom prst="roundRect">
            <a:avLst>
              <a:gd name="adj" fmla="val 12486"/>
            </a:avLst>
          </a:prstGeom>
          <a:ln w="508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>
                <a:ea typeface="新細明體" pitchFamily="2" charset="-120"/>
              </a:rPr>
              <a:t>x4</a:t>
            </a:r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3265319" y="2053673"/>
            <a:ext cx="558800" cy="406400"/>
          </a:xfrm>
          <a:prstGeom prst="roundRect">
            <a:avLst>
              <a:gd name="adj" fmla="val 12486"/>
            </a:avLst>
          </a:prstGeom>
          <a:ln w="508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 dirty="0">
                <a:ea typeface="新細明體" pitchFamily="2" charset="-120"/>
              </a:rPr>
              <a:t>x1</a:t>
            </a:r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6008519" y="2053673"/>
            <a:ext cx="558800" cy="406400"/>
          </a:xfrm>
          <a:prstGeom prst="roundRect">
            <a:avLst>
              <a:gd name="adj" fmla="val 12486"/>
            </a:avLst>
          </a:prstGeom>
          <a:ln w="50800">
            <a:solidFill>
              <a:schemeClr val="bg1"/>
            </a:solidFill>
            <a:round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 lIns="92075" tIns="46038" rIns="92075" bIns="46038" anchor="ctr"/>
          <a:lstStyle/>
          <a:p>
            <a:pPr algn="ctr">
              <a:defRPr/>
            </a:pPr>
            <a:r>
              <a:rPr lang="en-US" altLang="zh-TW" sz="1800">
                <a:ea typeface="新細明體" pitchFamily="2" charset="-120"/>
              </a:rPr>
              <a:t>x5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698707" y="2487061"/>
            <a:ext cx="2665412" cy="608012"/>
            <a:chOff x="4192588" y="2820988"/>
            <a:chExt cx="2665412" cy="608012"/>
          </a:xfrm>
        </p:grpSpPr>
        <p:sp>
          <p:nvSpPr>
            <p:cNvPr id="18450" name="Line 18"/>
            <p:cNvSpPr>
              <a:spLocks noChangeShapeType="1"/>
            </p:cNvSpPr>
            <p:nvPr/>
          </p:nvSpPr>
          <p:spPr bwMode="auto">
            <a:xfrm>
              <a:off x="4725988" y="2820988"/>
              <a:ext cx="3794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51" name="Line 19"/>
            <p:cNvSpPr>
              <a:spLocks noChangeShapeType="1"/>
            </p:cNvSpPr>
            <p:nvPr/>
          </p:nvSpPr>
          <p:spPr bwMode="auto">
            <a:xfrm>
              <a:off x="4725988" y="2820988"/>
              <a:ext cx="21320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52" name="Line 20"/>
            <p:cNvSpPr>
              <a:spLocks noChangeShapeType="1"/>
            </p:cNvSpPr>
            <p:nvPr/>
          </p:nvSpPr>
          <p:spPr bwMode="auto">
            <a:xfrm>
              <a:off x="4725988" y="2820988"/>
              <a:ext cx="12938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53" name="Line 21"/>
            <p:cNvSpPr>
              <a:spLocks noChangeShapeType="1"/>
            </p:cNvSpPr>
            <p:nvPr/>
          </p:nvSpPr>
          <p:spPr bwMode="auto">
            <a:xfrm flipH="1">
              <a:off x="4192588" y="2820988"/>
              <a:ext cx="5318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774907" y="3553861"/>
            <a:ext cx="2436812" cy="608012"/>
            <a:chOff x="4268788" y="3887788"/>
            <a:chExt cx="2436812" cy="608012"/>
          </a:xfrm>
        </p:grpSpPr>
        <p:sp>
          <p:nvSpPr>
            <p:cNvPr id="18454" name="Line 22"/>
            <p:cNvSpPr>
              <a:spLocks noChangeShapeType="1"/>
            </p:cNvSpPr>
            <p:nvPr/>
          </p:nvSpPr>
          <p:spPr bwMode="auto">
            <a:xfrm flipH="1">
              <a:off x="5487988" y="3887788"/>
              <a:ext cx="5318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55" name="Line 23"/>
            <p:cNvSpPr>
              <a:spLocks noChangeShapeType="1"/>
            </p:cNvSpPr>
            <p:nvPr/>
          </p:nvSpPr>
          <p:spPr bwMode="auto">
            <a:xfrm>
              <a:off x="6021388" y="3887788"/>
              <a:ext cx="6842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56" name="Line 24"/>
            <p:cNvSpPr>
              <a:spLocks noChangeShapeType="1"/>
            </p:cNvSpPr>
            <p:nvPr/>
          </p:nvSpPr>
          <p:spPr bwMode="auto">
            <a:xfrm flipH="1">
              <a:off x="4268788" y="3887788"/>
              <a:ext cx="17510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079707" y="4620661"/>
            <a:ext cx="1446212" cy="608012"/>
            <a:chOff x="4573588" y="4954588"/>
            <a:chExt cx="1446212" cy="608012"/>
          </a:xfrm>
        </p:grpSpPr>
        <p:sp>
          <p:nvSpPr>
            <p:cNvPr id="18457" name="Line 25"/>
            <p:cNvSpPr>
              <a:spLocks noChangeShapeType="1"/>
            </p:cNvSpPr>
            <p:nvPr/>
          </p:nvSpPr>
          <p:spPr bwMode="auto">
            <a:xfrm flipH="1">
              <a:off x="4573588" y="4954588"/>
              <a:ext cx="9890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8458" name="Line 26"/>
            <p:cNvSpPr>
              <a:spLocks noChangeShapeType="1"/>
            </p:cNvSpPr>
            <p:nvPr/>
          </p:nvSpPr>
          <p:spPr bwMode="auto">
            <a:xfrm>
              <a:off x="5564188" y="4954588"/>
              <a:ext cx="455612" cy="608012"/>
            </a:xfrm>
            <a:prstGeom prst="line">
              <a:avLst/>
            </a:prstGeom>
            <a:noFill/>
            <a:ln w="50800">
              <a:solidFill>
                <a:srgbClr val="C8FEC8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18459" name="Rectangle 27"/>
          <p:cNvSpPr>
            <a:spLocks noChangeArrowheads="1"/>
          </p:cNvSpPr>
          <p:nvPr/>
        </p:nvSpPr>
        <p:spPr bwMode="auto">
          <a:xfrm>
            <a:off x="823135" y="2137811"/>
            <a:ext cx="1110881" cy="3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altLang="zh-TW" sz="2400" b="0">
                <a:solidFill>
                  <a:schemeClr val="tx1"/>
                </a:solidFill>
              </a:rPr>
              <a:t>1 input</a:t>
            </a:r>
          </a:p>
        </p:txBody>
      </p:sp>
      <p:sp>
        <p:nvSpPr>
          <p:cNvPr id="26652" name="AutoShape 28"/>
          <p:cNvSpPr>
            <a:spLocks noChangeArrowheads="1"/>
          </p:cNvSpPr>
          <p:nvPr/>
        </p:nvSpPr>
        <p:spPr bwMode="auto">
          <a:xfrm>
            <a:off x="2179469" y="2110823"/>
            <a:ext cx="825500" cy="215900"/>
          </a:xfrm>
          <a:prstGeom prst="rightArrow">
            <a:avLst>
              <a:gd name="adj1" fmla="val 50000"/>
              <a:gd name="adj2" fmla="val 19123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60000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TW" altLang="en-US">
              <a:ea typeface="新細明體" pitchFamily="2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831122" y="3120473"/>
            <a:ext cx="5964797" cy="427182"/>
            <a:chOff x="1325003" y="3454400"/>
            <a:chExt cx="5964797" cy="427182"/>
          </a:xfrm>
        </p:grpSpPr>
        <p:sp useBgFill="1">
          <p:nvSpPr>
            <p:cNvPr id="26633" name="AutoShape 9"/>
            <p:cNvSpPr>
              <a:spLocks noChangeArrowheads="1"/>
            </p:cNvSpPr>
            <p:nvPr/>
          </p:nvSpPr>
          <p:spPr bwMode="auto">
            <a:xfrm>
              <a:off x="3759200" y="3454400"/>
              <a:ext cx="787400" cy="406400"/>
            </a:xfrm>
            <a:prstGeom prst="roundRect">
              <a:avLst>
                <a:gd name="adj" fmla="val 12486"/>
              </a:avLst>
            </a:prstGeom>
            <a:ln w="50800">
              <a:solidFill>
                <a:schemeClr val="bg1"/>
              </a:solidFill>
              <a:round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x1</a:t>
              </a:r>
            </a:p>
          </p:txBody>
        </p:sp>
        <p:sp useBgFill="1">
          <p:nvSpPr>
            <p:cNvPr id="26634" name="AutoShape 10"/>
            <p:cNvSpPr>
              <a:spLocks noChangeArrowheads="1"/>
            </p:cNvSpPr>
            <p:nvPr/>
          </p:nvSpPr>
          <p:spPr bwMode="auto">
            <a:xfrm>
              <a:off x="4673600" y="3454400"/>
              <a:ext cx="787400" cy="406400"/>
            </a:xfrm>
            <a:prstGeom prst="roundRect">
              <a:avLst>
                <a:gd name="adj" fmla="val 12486"/>
              </a:avLst>
            </a:prstGeom>
            <a:ln w="50800">
              <a:solidFill>
                <a:schemeClr val="bg1"/>
              </a:solidFill>
              <a:round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x3</a:t>
              </a:r>
            </a:p>
          </p:txBody>
        </p:sp>
        <p:sp>
          <p:nvSpPr>
            <p:cNvPr id="26635" name="AutoShape 11"/>
            <p:cNvSpPr>
              <a:spLocks noChangeArrowheads="1"/>
            </p:cNvSpPr>
            <p:nvPr/>
          </p:nvSpPr>
          <p:spPr bwMode="auto">
            <a:xfrm>
              <a:off x="5588000" y="3454400"/>
              <a:ext cx="787400" cy="406400"/>
            </a:xfrm>
            <a:prstGeom prst="roundRect">
              <a:avLst>
                <a:gd name="adj" fmla="val 12486"/>
              </a:avLst>
            </a:prstGeom>
            <a:noFill/>
            <a:ln w="50800">
              <a:solidFill>
                <a:srgbClr val="C1CEFF"/>
              </a:solidFill>
              <a:round/>
              <a:headEnd/>
              <a:tailEnd/>
            </a:ln>
            <a:effectLst>
              <a:prstShdw prst="shdw17" dist="17961" dir="2700000">
                <a:srgbClr val="C1CEFF">
                  <a:gamma/>
                  <a:shade val="60000"/>
                  <a:invGamma/>
                </a:srgb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x4</a:t>
              </a:r>
            </a:p>
          </p:txBody>
        </p:sp>
        <p:sp useBgFill="1">
          <p:nvSpPr>
            <p:cNvPr id="26636" name="AutoShape 12"/>
            <p:cNvSpPr>
              <a:spLocks noChangeArrowheads="1"/>
            </p:cNvSpPr>
            <p:nvPr/>
          </p:nvSpPr>
          <p:spPr bwMode="auto">
            <a:xfrm>
              <a:off x="6502400" y="3454400"/>
              <a:ext cx="787400" cy="406400"/>
            </a:xfrm>
            <a:prstGeom prst="roundRect">
              <a:avLst>
                <a:gd name="adj" fmla="val 12486"/>
              </a:avLst>
            </a:prstGeom>
            <a:ln w="50800">
              <a:solidFill>
                <a:schemeClr val="bg1"/>
              </a:solidFill>
              <a:round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x5</a:t>
              </a:r>
            </a:p>
          </p:txBody>
        </p:sp>
        <p:sp>
          <p:nvSpPr>
            <p:cNvPr id="18461" name="Rectangle 29"/>
            <p:cNvSpPr>
              <a:spLocks noChangeArrowheads="1"/>
            </p:cNvSpPr>
            <p:nvPr/>
          </p:nvSpPr>
          <p:spPr bwMode="auto">
            <a:xfrm>
              <a:off x="1325003" y="3538538"/>
              <a:ext cx="1264769" cy="343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4000"/>
                </a:lnSpc>
                <a:spcBef>
                  <a:spcPct val="30000"/>
                </a:spcBef>
                <a:defRPr kumimoji="1" sz="2600" b="1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lnSpc>
                  <a:spcPct val="89000"/>
                </a:lnSpc>
                <a:spcBef>
                  <a:spcPct val="30000"/>
                </a:spcBef>
                <a:buChar char="•"/>
                <a:defRPr kumimoji="1" sz="2200" b="1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lnSpc>
                  <a:spcPct val="89000"/>
                </a:lnSpc>
                <a:spcBef>
                  <a:spcPct val="30000"/>
                </a:spcBef>
                <a:buChar char="-"/>
                <a:defRPr kumimoji="1" sz="2200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9pPr>
            </a:lstStyle>
            <a:p>
              <a:pPr algn="ctr">
                <a:lnSpc>
                  <a:spcPct val="65000"/>
                </a:lnSpc>
              </a:pPr>
              <a:r>
                <a:rPr lang="en-US" altLang="zh-TW" sz="2400" b="0">
                  <a:solidFill>
                    <a:schemeClr val="tx1"/>
                  </a:solidFill>
                </a:rPr>
                <a:t>2 inputs</a:t>
              </a:r>
            </a:p>
          </p:txBody>
        </p:sp>
        <p:sp>
          <p:nvSpPr>
            <p:cNvPr id="26654" name="AutoShape 30"/>
            <p:cNvSpPr>
              <a:spLocks noChangeArrowheads="1"/>
            </p:cNvSpPr>
            <p:nvPr/>
          </p:nvSpPr>
          <p:spPr bwMode="auto">
            <a:xfrm>
              <a:off x="2673350" y="3511550"/>
              <a:ext cx="825500" cy="215900"/>
            </a:xfrm>
            <a:prstGeom prst="rightArrow">
              <a:avLst>
                <a:gd name="adj1" fmla="val 50000"/>
                <a:gd name="adj2" fmla="val 19123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6000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zh-TW" altLang="en-US">
                <a:ea typeface="新細明體" pitchFamily="2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831122" y="4187273"/>
            <a:ext cx="5964797" cy="427182"/>
            <a:chOff x="1325003" y="4521200"/>
            <a:chExt cx="5964797" cy="427182"/>
          </a:xfrm>
        </p:grpSpPr>
        <p:sp useBgFill="1">
          <p:nvSpPr>
            <p:cNvPr id="26637" name="AutoShape 13"/>
            <p:cNvSpPr>
              <a:spLocks noChangeArrowheads="1"/>
            </p:cNvSpPr>
            <p:nvPr/>
          </p:nvSpPr>
          <p:spPr bwMode="auto">
            <a:xfrm>
              <a:off x="3759200" y="4521200"/>
              <a:ext cx="1092200" cy="406400"/>
            </a:xfrm>
            <a:prstGeom prst="roundRect">
              <a:avLst>
                <a:gd name="adj" fmla="val 12486"/>
              </a:avLst>
            </a:prstGeom>
            <a:ln w="50800">
              <a:solidFill>
                <a:schemeClr val="bg1"/>
              </a:solidFill>
              <a:round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x4, x1</a:t>
              </a:r>
            </a:p>
          </p:txBody>
        </p:sp>
        <p:sp>
          <p:nvSpPr>
            <p:cNvPr id="26638" name="AutoShape 14"/>
            <p:cNvSpPr>
              <a:spLocks noChangeArrowheads="1"/>
            </p:cNvSpPr>
            <p:nvPr/>
          </p:nvSpPr>
          <p:spPr bwMode="auto">
            <a:xfrm>
              <a:off x="4978400" y="4521200"/>
              <a:ext cx="1092200" cy="406400"/>
            </a:xfrm>
            <a:prstGeom prst="roundRect">
              <a:avLst>
                <a:gd name="adj" fmla="val 12486"/>
              </a:avLst>
            </a:prstGeom>
            <a:noFill/>
            <a:ln w="50800">
              <a:solidFill>
                <a:srgbClr val="C1CEFF"/>
              </a:solidFill>
              <a:round/>
              <a:headEnd/>
              <a:tailEnd/>
            </a:ln>
            <a:effectLst>
              <a:prstShdw prst="shdw17" dist="17961" dir="2700000">
                <a:srgbClr val="C1CEFF">
                  <a:gamma/>
                  <a:shade val="60000"/>
                  <a:invGamma/>
                </a:srgb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x4, x3</a:t>
              </a:r>
            </a:p>
          </p:txBody>
        </p:sp>
        <p:sp useBgFill="1">
          <p:nvSpPr>
            <p:cNvPr id="26639" name="AutoShape 15"/>
            <p:cNvSpPr>
              <a:spLocks noChangeArrowheads="1"/>
            </p:cNvSpPr>
            <p:nvPr/>
          </p:nvSpPr>
          <p:spPr bwMode="auto">
            <a:xfrm>
              <a:off x="6197600" y="4521200"/>
              <a:ext cx="1092200" cy="406400"/>
            </a:xfrm>
            <a:prstGeom prst="roundRect">
              <a:avLst>
                <a:gd name="adj" fmla="val 12486"/>
              </a:avLst>
            </a:prstGeom>
            <a:ln w="50800">
              <a:solidFill>
                <a:schemeClr val="bg1"/>
              </a:solidFill>
              <a:round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x4, x5</a:t>
              </a:r>
            </a:p>
          </p:txBody>
        </p:sp>
        <p:sp>
          <p:nvSpPr>
            <p:cNvPr id="18463" name="Rectangle 31"/>
            <p:cNvSpPr>
              <a:spLocks noChangeArrowheads="1"/>
            </p:cNvSpPr>
            <p:nvPr/>
          </p:nvSpPr>
          <p:spPr bwMode="auto">
            <a:xfrm>
              <a:off x="1325003" y="4605338"/>
              <a:ext cx="1264769" cy="343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4000"/>
                </a:lnSpc>
                <a:spcBef>
                  <a:spcPct val="30000"/>
                </a:spcBef>
                <a:defRPr kumimoji="1" sz="2600" b="1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lnSpc>
                  <a:spcPct val="89000"/>
                </a:lnSpc>
                <a:spcBef>
                  <a:spcPct val="30000"/>
                </a:spcBef>
                <a:buChar char="•"/>
                <a:defRPr kumimoji="1" sz="2200" b="1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lnSpc>
                  <a:spcPct val="89000"/>
                </a:lnSpc>
                <a:spcBef>
                  <a:spcPct val="30000"/>
                </a:spcBef>
                <a:buChar char="-"/>
                <a:defRPr kumimoji="1" sz="2200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9pPr>
            </a:lstStyle>
            <a:p>
              <a:pPr algn="ctr">
                <a:lnSpc>
                  <a:spcPct val="65000"/>
                </a:lnSpc>
              </a:pPr>
              <a:r>
                <a:rPr lang="en-US" altLang="zh-TW" sz="2400" b="0">
                  <a:solidFill>
                    <a:schemeClr val="tx1"/>
                  </a:solidFill>
                </a:rPr>
                <a:t>3 inputs</a:t>
              </a:r>
            </a:p>
          </p:txBody>
        </p:sp>
        <p:sp>
          <p:nvSpPr>
            <p:cNvPr id="26656" name="AutoShape 32"/>
            <p:cNvSpPr>
              <a:spLocks noChangeArrowheads="1"/>
            </p:cNvSpPr>
            <p:nvPr/>
          </p:nvSpPr>
          <p:spPr bwMode="auto">
            <a:xfrm>
              <a:off x="2673350" y="4578350"/>
              <a:ext cx="825500" cy="215900"/>
            </a:xfrm>
            <a:prstGeom prst="rightArrow">
              <a:avLst>
                <a:gd name="adj1" fmla="val 50000"/>
                <a:gd name="adj2" fmla="val 19123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6000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zh-TW" altLang="en-US">
                <a:ea typeface="新細明體" pitchFamily="2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831122" y="5254073"/>
            <a:ext cx="5507597" cy="427182"/>
            <a:chOff x="1325003" y="5588000"/>
            <a:chExt cx="5507597" cy="427182"/>
          </a:xfrm>
        </p:grpSpPr>
        <p:sp>
          <p:nvSpPr>
            <p:cNvPr id="26640" name="AutoShape 16"/>
            <p:cNvSpPr>
              <a:spLocks noChangeArrowheads="1"/>
            </p:cNvSpPr>
            <p:nvPr/>
          </p:nvSpPr>
          <p:spPr bwMode="auto">
            <a:xfrm>
              <a:off x="3759200" y="5588000"/>
              <a:ext cx="1473200" cy="406400"/>
            </a:xfrm>
            <a:prstGeom prst="roundRect">
              <a:avLst>
                <a:gd name="adj" fmla="val 12486"/>
              </a:avLst>
            </a:prstGeom>
            <a:noFill/>
            <a:ln w="50800">
              <a:solidFill>
                <a:srgbClr val="C1CEFF"/>
              </a:solidFill>
              <a:round/>
              <a:headEnd/>
              <a:tailEnd/>
            </a:ln>
            <a:effectLst>
              <a:prstShdw prst="shdw17" dist="17961" dir="2700000">
                <a:srgbClr val="C1CEFF">
                  <a:gamma/>
                  <a:shade val="60000"/>
                  <a:invGamma/>
                </a:srgb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x4, x3, x1</a:t>
              </a:r>
            </a:p>
          </p:txBody>
        </p:sp>
        <p:sp>
          <p:nvSpPr>
            <p:cNvPr id="26641" name="AutoShape 17"/>
            <p:cNvSpPr>
              <a:spLocks noChangeArrowheads="1"/>
            </p:cNvSpPr>
            <p:nvPr/>
          </p:nvSpPr>
          <p:spPr bwMode="auto">
            <a:xfrm>
              <a:off x="5359400" y="5588000"/>
              <a:ext cx="1473200" cy="406400"/>
            </a:xfrm>
            <a:prstGeom prst="roundRect">
              <a:avLst>
                <a:gd name="adj" fmla="val 12486"/>
              </a:avLst>
            </a:prstGeom>
            <a:noFill/>
            <a:ln w="50800">
              <a:solidFill>
                <a:schemeClr val="bg1"/>
              </a:solidFill>
              <a:round/>
              <a:headEnd/>
              <a:tailEnd/>
            </a:ln>
            <a:effectLst>
              <a:prstShdw prst="shdw17" dist="17961" dir="2700000">
                <a:schemeClr val="bg1">
                  <a:gamma/>
                  <a:shade val="60000"/>
                  <a:invGamma/>
                </a:schemeClr>
              </a:prstShdw>
            </a:effectLst>
          </p:spPr>
          <p:txBody>
            <a:bodyPr wrap="none" lIns="92075" tIns="46038" rIns="92075" bIns="46038" anchor="ctr"/>
            <a:lstStyle/>
            <a:p>
              <a:pPr algn="ctr">
                <a:defRPr/>
              </a:pPr>
              <a:r>
                <a:rPr lang="en-US" altLang="zh-TW" sz="1800">
                  <a:ea typeface="新細明體" pitchFamily="2" charset="-120"/>
                </a:rPr>
                <a:t>x2, x4, x3, x5</a:t>
              </a:r>
            </a:p>
          </p:txBody>
        </p:sp>
        <p:sp>
          <p:nvSpPr>
            <p:cNvPr id="18465" name="Rectangle 33"/>
            <p:cNvSpPr>
              <a:spLocks noChangeArrowheads="1"/>
            </p:cNvSpPr>
            <p:nvPr/>
          </p:nvSpPr>
          <p:spPr bwMode="auto">
            <a:xfrm>
              <a:off x="1325003" y="5672138"/>
              <a:ext cx="1264769" cy="343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lnSpc>
                  <a:spcPct val="94000"/>
                </a:lnSpc>
                <a:spcBef>
                  <a:spcPct val="30000"/>
                </a:spcBef>
                <a:defRPr kumimoji="1" sz="2600" b="1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1pPr>
              <a:lvl2pPr marL="742950" indent="-285750">
                <a:lnSpc>
                  <a:spcPct val="89000"/>
                </a:lnSpc>
                <a:spcBef>
                  <a:spcPct val="30000"/>
                </a:spcBef>
                <a:buChar char="•"/>
                <a:defRPr kumimoji="1" sz="2200" b="1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2pPr>
              <a:lvl3pPr marL="1143000" indent="-228600">
                <a:lnSpc>
                  <a:spcPct val="89000"/>
                </a:lnSpc>
                <a:spcBef>
                  <a:spcPct val="30000"/>
                </a:spcBef>
                <a:buChar char="-"/>
                <a:defRPr kumimoji="1" sz="2200">
                  <a:solidFill>
                    <a:srgbClr val="FDFF31"/>
                  </a:solidFill>
                  <a:latin typeface="Arial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Times New Roman" charset="0"/>
                  <a:ea typeface="新細明體" charset="-120"/>
                </a:defRPr>
              </a:lvl9pPr>
            </a:lstStyle>
            <a:p>
              <a:pPr algn="ctr">
                <a:lnSpc>
                  <a:spcPct val="65000"/>
                </a:lnSpc>
              </a:pPr>
              <a:r>
                <a:rPr lang="en-US" altLang="zh-TW" sz="2400" b="0">
                  <a:solidFill>
                    <a:schemeClr val="tx1"/>
                  </a:solidFill>
                </a:rPr>
                <a:t>4 inputs</a:t>
              </a:r>
            </a:p>
          </p:txBody>
        </p:sp>
        <p:sp>
          <p:nvSpPr>
            <p:cNvPr id="26658" name="AutoShape 34"/>
            <p:cNvSpPr>
              <a:spLocks noChangeArrowheads="1"/>
            </p:cNvSpPr>
            <p:nvPr/>
          </p:nvSpPr>
          <p:spPr bwMode="auto">
            <a:xfrm>
              <a:off x="2673350" y="5645150"/>
              <a:ext cx="825500" cy="215900"/>
            </a:xfrm>
            <a:prstGeom prst="rightArrow">
              <a:avLst>
                <a:gd name="adj1" fmla="val 50000"/>
                <a:gd name="adj2" fmla="val 191230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tint val="60000"/>
                    <a:invGamma/>
                  </a:scheme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r">
                <a:defRPr/>
              </a:pPr>
              <a:endParaRPr lang="zh-TW" altLang="en-US">
                <a:ea typeface="新細明體" pitchFamily="2" charset="-120"/>
              </a:endParaRPr>
            </a:p>
          </p:txBody>
        </p:sp>
      </p:grpSp>
      <p:sp>
        <p:nvSpPr>
          <p:cNvPr id="35" name="文字方塊 34"/>
          <p:cNvSpPr txBox="1"/>
          <p:nvPr/>
        </p:nvSpPr>
        <p:spPr>
          <a:xfrm>
            <a:off x="5688281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8" name="文字方塊 3">
            <a:extLst>
              <a:ext uri="{FF2B5EF4-FFF2-40B4-BE49-F238E27FC236}">
                <a16:creationId xmlns:a16="http://schemas.microsoft.com/office/drawing/2014/main" id="{401C2DF8-3DEA-464B-8CC3-72EA60E8A309}"/>
              </a:ext>
            </a:extLst>
          </p:cNvPr>
          <p:cNvSpPr txBox="1"/>
          <p:nvPr/>
        </p:nvSpPr>
        <p:spPr>
          <a:xfrm>
            <a:off x="4329322" y="6537208"/>
            <a:ext cx="48673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8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dirty="0"/>
              <a:t>Sequential Forward Selection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Advantage</a:t>
            </a:r>
          </a:p>
          <a:p>
            <a:pPr lvl="1">
              <a:lnSpc>
                <a:spcPct val="100000"/>
              </a:lnSpc>
            </a:pPr>
            <a:r>
              <a:rPr lang="en-US" altLang="zh-TW" dirty="0">
                <a:sym typeface="Wingdings" charset="2"/>
              </a:rPr>
              <a:t>A lot more efficient</a:t>
            </a:r>
            <a:endParaRPr lang="en-US" altLang="zh-TW" dirty="0"/>
          </a:p>
          <a:p>
            <a:pPr lvl="1">
              <a:lnSpc>
                <a:spcPct val="100000"/>
              </a:lnSpc>
            </a:pPr>
            <a:r>
              <a:rPr lang="en-US" altLang="zh-TW" i="1" dirty="0"/>
              <a:t>d</a:t>
            </a:r>
            <a:r>
              <a:rPr lang="en-US" altLang="zh-TW" dirty="0"/>
              <a:t> features, we need to perform d(d+1)/2 CV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Drawback</a:t>
            </a:r>
            <a:endParaRPr lang="en-US" altLang="zh-TW" sz="2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100000"/>
              </a:lnSpc>
            </a:pPr>
            <a:r>
              <a:rPr lang="en-US" altLang="zh-TW" dirty="0"/>
              <a:t>The selected features are not always optimal.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5688281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E7CEEEAD-3490-4D2A-BFA9-21ED963838F8}"/>
              </a:ext>
            </a:extLst>
          </p:cNvPr>
          <p:cNvSpPr txBox="1"/>
          <p:nvPr/>
        </p:nvSpPr>
        <p:spPr>
          <a:xfrm>
            <a:off x="4329322" y="6537208"/>
            <a:ext cx="48673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0532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266487" cy="335879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TW" dirty="0"/>
              <a:t>Some of the figures in this presentation are taken from "Practical Data Science with R (Manning, 2019)”</a:t>
            </a:r>
          </a:p>
          <a:p>
            <a:pPr>
              <a:lnSpc>
                <a:spcPct val="11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10000"/>
              </a:lnSpc>
            </a:pPr>
            <a:r>
              <a:rPr lang="en-US" altLang="zh-TW" dirty="0"/>
              <a:t>The credit of individual is indicated in the bottom part of the slide.</a:t>
            </a:r>
          </a:p>
          <a:p>
            <a:pPr lvl="1">
              <a:lnSpc>
                <a:spcPct val="110000"/>
              </a:lnSpc>
            </a:pPr>
            <a:r>
              <a:rPr lang="en-US" altLang="zh-TW" dirty="0" err="1"/>
              <a:t>ie</a:t>
            </a:r>
            <a:r>
              <a:rPr lang="en-US" altLang="zh-TW" dirty="0"/>
              <a:t>.,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pic>
        <p:nvPicPr>
          <p:cNvPr id="5" name="Picture 5" descr="images.jpeg">
            <a:extLst>
              <a:ext uri="{FF2B5EF4-FFF2-40B4-BE49-F238E27FC236}">
                <a16:creationId xmlns:a16="http://schemas.microsoft.com/office/drawing/2014/main" id="{199875CB-8E11-EF4F-BB36-1BA0584C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589" y="1825625"/>
            <a:ext cx="2984302" cy="374047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4877FB-B902-704B-9C96-036761A52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2" y="5184418"/>
            <a:ext cx="5674385" cy="38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37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Use of Input Selection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886700" cy="194856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Common use of input selection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Increase the model complexity sequentially by adding more inputs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Select the model that has the best test RR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chemeClr val="tx1"/>
                </a:solidFill>
                <a:latin typeface="+mn-lt"/>
              </a:rPr>
              <a:t>Typical curve of error vs. model complexity</a:t>
            </a:r>
          </a:p>
          <a:p>
            <a:pPr lvl="1">
              <a:lnSpc>
                <a:spcPct val="100000"/>
              </a:lnSpc>
            </a:pPr>
            <a:r>
              <a:rPr lang="en-US" altLang="zh-TW" dirty="0"/>
              <a:t>Determine the model structure with the least test error 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2207117" y="4542535"/>
            <a:ext cx="66675" cy="66675"/>
            <a:chOff x="1302" y="3030"/>
            <a:chExt cx="42" cy="42"/>
          </a:xfrm>
        </p:grpSpPr>
        <p:sp>
          <p:nvSpPr>
            <p:cNvPr id="22604" name="Line 5"/>
            <p:cNvSpPr>
              <a:spLocks noChangeShapeType="1"/>
            </p:cNvSpPr>
            <p:nvPr/>
          </p:nvSpPr>
          <p:spPr bwMode="auto">
            <a:xfrm>
              <a:off x="1302" y="3030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605" name="Line 6"/>
            <p:cNvSpPr>
              <a:spLocks noChangeShapeType="1"/>
            </p:cNvSpPr>
            <p:nvPr/>
          </p:nvSpPr>
          <p:spPr bwMode="auto">
            <a:xfrm flipH="1">
              <a:off x="1302" y="3030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533" name="Group 7"/>
          <p:cNvGrpSpPr>
            <a:grpSpLocks/>
          </p:cNvGrpSpPr>
          <p:nvPr/>
        </p:nvGrpSpPr>
        <p:grpSpPr bwMode="auto">
          <a:xfrm>
            <a:off x="5645642" y="5685535"/>
            <a:ext cx="66675" cy="66675"/>
            <a:chOff x="1494" y="2886"/>
            <a:chExt cx="42" cy="42"/>
          </a:xfrm>
        </p:grpSpPr>
        <p:sp>
          <p:nvSpPr>
            <p:cNvPr id="22602" name="Line 8"/>
            <p:cNvSpPr>
              <a:spLocks noChangeShapeType="1"/>
            </p:cNvSpPr>
            <p:nvPr/>
          </p:nvSpPr>
          <p:spPr bwMode="auto">
            <a:xfrm>
              <a:off x="1494" y="2886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603" name="Line 9"/>
            <p:cNvSpPr>
              <a:spLocks noChangeShapeType="1"/>
            </p:cNvSpPr>
            <p:nvPr/>
          </p:nvSpPr>
          <p:spPr bwMode="auto">
            <a:xfrm flipH="1">
              <a:off x="1494" y="2886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534" name="Group 10"/>
          <p:cNvGrpSpPr>
            <a:grpSpLocks/>
          </p:cNvGrpSpPr>
          <p:nvPr/>
        </p:nvGrpSpPr>
        <p:grpSpPr bwMode="auto">
          <a:xfrm>
            <a:off x="4121642" y="5304535"/>
            <a:ext cx="66675" cy="66675"/>
            <a:chOff x="1686" y="3414"/>
            <a:chExt cx="42" cy="42"/>
          </a:xfrm>
        </p:grpSpPr>
        <p:sp>
          <p:nvSpPr>
            <p:cNvPr id="22600" name="Line 11"/>
            <p:cNvSpPr>
              <a:spLocks noChangeShapeType="1"/>
            </p:cNvSpPr>
            <p:nvPr/>
          </p:nvSpPr>
          <p:spPr bwMode="auto">
            <a:xfrm>
              <a:off x="1686" y="3414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601" name="Line 12"/>
            <p:cNvSpPr>
              <a:spLocks noChangeShapeType="1"/>
            </p:cNvSpPr>
            <p:nvPr/>
          </p:nvSpPr>
          <p:spPr bwMode="auto">
            <a:xfrm flipH="1">
              <a:off x="1686" y="3414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535" name="Group 13"/>
          <p:cNvGrpSpPr>
            <a:grpSpLocks/>
          </p:cNvGrpSpPr>
          <p:nvPr/>
        </p:nvGrpSpPr>
        <p:grpSpPr bwMode="auto">
          <a:xfrm>
            <a:off x="2597642" y="4821935"/>
            <a:ext cx="66675" cy="66675"/>
            <a:chOff x="1494" y="3558"/>
            <a:chExt cx="42" cy="42"/>
          </a:xfrm>
        </p:grpSpPr>
        <p:sp>
          <p:nvSpPr>
            <p:cNvPr id="22598" name="Line 14"/>
            <p:cNvSpPr>
              <a:spLocks noChangeShapeType="1"/>
            </p:cNvSpPr>
            <p:nvPr/>
          </p:nvSpPr>
          <p:spPr bwMode="auto">
            <a:xfrm>
              <a:off x="1494" y="3558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99" name="Line 15"/>
            <p:cNvSpPr>
              <a:spLocks noChangeShapeType="1"/>
            </p:cNvSpPr>
            <p:nvPr/>
          </p:nvSpPr>
          <p:spPr bwMode="auto">
            <a:xfrm flipH="1">
              <a:off x="1494" y="3558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2536" name="Line 16"/>
          <p:cNvSpPr>
            <a:spLocks noChangeShapeType="1"/>
          </p:cNvSpPr>
          <p:nvPr/>
        </p:nvSpPr>
        <p:spPr bwMode="auto">
          <a:xfrm flipH="1" flipV="1">
            <a:off x="1902317" y="3999610"/>
            <a:ext cx="0" cy="1981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37" name="Rectangle 17"/>
          <p:cNvSpPr>
            <a:spLocks noChangeArrowheads="1"/>
          </p:cNvSpPr>
          <p:nvPr/>
        </p:nvSpPr>
        <p:spPr bwMode="auto">
          <a:xfrm>
            <a:off x="1910255" y="6090347"/>
            <a:ext cx="50688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altLang="zh-TW" sz="2200" b="0">
                <a:solidFill>
                  <a:schemeClr val="tx1"/>
                </a:solidFill>
              </a:rPr>
              <a:t>Model complexity (# of selected inputs)</a:t>
            </a:r>
          </a:p>
        </p:txBody>
      </p:sp>
      <p:sp>
        <p:nvSpPr>
          <p:cNvPr id="22538" name="Rectangle 18"/>
          <p:cNvSpPr>
            <a:spLocks noChangeArrowheads="1"/>
          </p:cNvSpPr>
          <p:nvPr/>
        </p:nvSpPr>
        <p:spPr bwMode="auto">
          <a:xfrm rot="-5400000">
            <a:off x="986005" y="4883082"/>
            <a:ext cx="1380186" cy="32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lnSpc>
                <a:spcPct val="65000"/>
              </a:lnSpc>
            </a:pPr>
            <a:r>
              <a:rPr lang="en-US" altLang="zh-TW" sz="2200" b="0" dirty="0">
                <a:solidFill>
                  <a:schemeClr val="tx1"/>
                </a:solidFill>
              </a:rPr>
              <a:t>Error rate</a:t>
            </a:r>
          </a:p>
        </p:txBody>
      </p:sp>
      <p:sp>
        <p:nvSpPr>
          <p:cNvPr id="22539" name="Oval 19"/>
          <p:cNvSpPr>
            <a:spLocks noChangeArrowheads="1"/>
          </p:cNvSpPr>
          <p:nvPr/>
        </p:nvSpPr>
        <p:spPr bwMode="auto">
          <a:xfrm>
            <a:off x="2588117" y="46346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40" name="Oval 20"/>
          <p:cNvSpPr>
            <a:spLocks noChangeArrowheads="1"/>
          </p:cNvSpPr>
          <p:nvPr/>
        </p:nvSpPr>
        <p:spPr bwMode="auto">
          <a:xfrm>
            <a:off x="3350117" y="49394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41" name="Oval 21"/>
          <p:cNvSpPr>
            <a:spLocks noChangeArrowheads="1"/>
          </p:cNvSpPr>
          <p:nvPr/>
        </p:nvSpPr>
        <p:spPr bwMode="auto">
          <a:xfrm>
            <a:off x="2969117" y="47870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42" name="Oval 22"/>
          <p:cNvSpPr>
            <a:spLocks noChangeArrowheads="1"/>
          </p:cNvSpPr>
          <p:nvPr/>
        </p:nvSpPr>
        <p:spPr bwMode="auto">
          <a:xfrm>
            <a:off x="3731117" y="50156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43" name="Oval 23"/>
          <p:cNvSpPr>
            <a:spLocks noChangeArrowheads="1"/>
          </p:cNvSpPr>
          <p:nvPr/>
        </p:nvSpPr>
        <p:spPr bwMode="auto">
          <a:xfrm>
            <a:off x="4112117" y="50918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44" name="Oval 24"/>
          <p:cNvSpPr>
            <a:spLocks noChangeArrowheads="1"/>
          </p:cNvSpPr>
          <p:nvPr/>
        </p:nvSpPr>
        <p:spPr bwMode="auto">
          <a:xfrm>
            <a:off x="2207117" y="43806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grpSp>
        <p:nvGrpSpPr>
          <p:cNvPr id="22545" name="Group 25"/>
          <p:cNvGrpSpPr>
            <a:grpSpLocks/>
          </p:cNvGrpSpPr>
          <p:nvPr/>
        </p:nvGrpSpPr>
        <p:grpSpPr bwMode="auto">
          <a:xfrm>
            <a:off x="6026642" y="5837935"/>
            <a:ext cx="66675" cy="66675"/>
            <a:chOff x="1398" y="2550"/>
            <a:chExt cx="42" cy="42"/>
          </a:xfrm>
        </p:grpSpPr>
        <p:sp>
          <p:nvSpPr>
            <p:cNvPr id="22596" name="Line 26"/>
            <p:cNvSpPr>
              <a:spLocks noChangeShapeType="1"/>
            </p:cNvSpPr>
            <p:nvPr/>
          </p:nvSpPr>
          <p:spPr bwMode="auto">
            <a:xfrm>
              <a:off x="1398" y="2550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97" name="Line 27"/>
            <p:cNvSpPr>
              <a:spLocks noChangeShapeType="1"/>
            </p:cNvSpPr>
            <p:nvPr/>
          </p:nvSpPr>
          <p:spPr bwMode="auto">
            <a:xfrm flipH="1">
              <a:off x="1398" y="2550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546" name="Group 28"/>
          <p:cNvGrpSpPr>
            <a:grpSpLocks/>
          </p:cNvGrpSpPr>
          <p:nvPr/>
        </p:nvGrpSpPr>
        <p:grpSpPr bwMode="auto">
          <a:xfrm>
            <a:off x="4502642" y="5380735"/>
            <a:ext cx="66675" cy="66675"/>
            <a:chOff x="1878" y="3558"/>
            <a:chExt cx="42" cy="42"/>
          </a:xfrm>
        </p:grpSpPr>
        <p:sp>
          <p:nvSpPr>
            <p:cNvPr id="22594" name="Line 29"/>
            <p:cNvSpPr>
              <a:spLocks noChangeShapeType="1"/>
            </p:cNvSpPr>
            <p:nvPr/>
          </p:nvSpPr>
          <p:spPr bwMode="auto">
            <a:xfrm>
              <a:off x="1878" y="3558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95" name="Line 30"/>
            <p:cNvSpPr>
              <a:spLocks noChangeShapeType="1"/>
            </p:cNvSpPr>
            <p:nvPr/>
          </p:nvSpPr>
          <p:spPr bwMode="auto">
            <a:xfrm flipH="1">
              <a:off x="1878" y="3558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2547" name="Oval 31"/>
          <p:cNvSpPr>
            <a:spLocks noChangeArrowheads="1"/>
          </p:cNvSpPr>
          <p:nvPr/>
        </p:nvSpPr>
        <p:spPr bwMode="auto">
          <a:xfrm>
            <a:off x="4505817" y="51553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48" name="Oval 32"/>
          <p:cNvSpPr>
            <a:spLocks noChangeArrowheads="1"/>
          </p:cNvSpPr>
          <p:nvPr/>
        </p:nvSpPr>
        <p:spPr bwMode="auto">
          <a:xfrm>
            <a:off x="4886817" y="53204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49" name="Oval 33"/>
          <p:cNvSpPr>
            <a:spLocks noChangeArrowheads="1"/>
          </p:cNvSpPr>
          <p:nvPr/>
        </p:nvSpPr>
        <p:spPr bwMode="auto">
          <a:xfrm>
            <a:off x="5255117" y="53966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sp>
        <p:nvSpPr>
          <p:cNvPr id="22550" name="Oval 34"/>
          <p:cNvSpPr>
            <a:spLocks noChangeArrowheads="1"/>
          </p:cNvSpPr>
          <p:nvPr/>
        </p:nvSpPr>
        <p:spPr bwMode="auto">
          <a:xfrm>
            <a:off x="5636117" y="53712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grpSp>
        <p:nvGrpSpPr>
          <p:cNvPr id="22551" name="Group 35"/>
          <p:cNvGrpSpPr>
            <a:grpSpLocks/>
          </p:cNvGrpSpPr>
          <p:nvPr/>
        </p:nvGrpSpPr>
        <p:grpSpPr bwMode="auto">
          <a:xfrm>
            <a:off x="2978642" y="4914010"/>
            <a:ext cx="66675" cy="66675"/>
            <a:chOff x="1638" y="3078"/>
            <a:chExt cx="42" cy="42"/>
          </a:xfrm>
        </p:grpSpPr>
        <p:sp>
          <p:nvSpPr>
            <p:cNvPr id="22592" name="Line 36"/>
            <p:cNvSpPr>
              <a:spLocks noChangeShapeType="1"/>
            </p:cNvSpPr>
            <p:nvPr/>
          </p:nvSpPr>
          <p:spPr bwMode="auto">
            <a:xfrm>
              <a:off x="1638" y="3078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93" name="Line 37"/>
            <p:cNvSpPr>
              <a:spLocks noChangeShapeType="1"/>
            </p:cNvSpPr>
            <p:nvPr/>
          </p:nvSpPr>
          <p:spPr bwMode="auto">
            <a:xfrm flipH="1">
              <a:off x="1638" y="3078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552" name="Group 38"/>
          <p:cNvGrpSpPr>
            <a:grpSpLocks/>
          </p:cNvGrpSpPr>
          <p:nvPr/>
        </p:nvGrpSpPr>
        <p:grpSpPr bwMode="auto">
          <a:xfrm>
            <a:off x="3350117" y="5075935"/>
            <a:ext cx="66675" cy="66675"/>
            <a:chOff x="1878" y="2934"/>
            <a:chExt cx="42" cy="42"/>
          </a:xfrm>
        </p:grpSpPr>
        <p:sp>
          <p:nvSpPr>
            <p:cNvPr id="22590" name="Line 39"/>
            <p:cNvSpPr>
              <a:spLocks noChangeShapeType="1"/>
            </p:cNvSpPr>
            <p:nvPr/>
          </p:nvSpPr>
          <p:spPr bwMode="auto">
            <a:xfrm>
              <a:off x="1878" y="2934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91" name="Line 40"/>
            <p:cNvSpPr>
              <a:spLocks noChangeShapeType="1"/>
            </p:cNvSpPr>
            <p:nvPr/>
          </p:nvSpPr>
          <p:spPr bwMode="auto">
            <a:xfrm flipH="1">
              <a:off x="1878" y="2934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553" name="Group 41"/>
          <p:cNvGrpSpPr>
            <a:grpSpLocks/>
          </p:cNvGrpSpPr>
          <p:nvPr/>
        </p:nvGrpSpPr>
        <p:grpSpPr bwMode="auto">
          <a:xfrm>
            <a:off x="3740642" y="5152135"/>
            <a:ext cx="66675" cy="66675"/>
            <a:chOff x="1782" y="3270"/>
            <a:chExt cx="42" cy="42"/>
          </a:xfrm>
        </p:grpSpPr>
        <p:sp>
          <p:nvSpPr>
            <p:cNvPr id="22588" name="Line 42"/>
            <p:cNvSpPr>
              <a:spLocks noChangeShapeType="1"/>
            </p:cNvSpPr>
            <p:nvPr/>
          </p:nvSpPr>
          <p:spPr bwMode="auto">
            <a:xfrm>
              <a:off x="1782" y="3270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89" name="Line 43"/>
            <p:cNvSpPr>
              <a:spLocks noChangeShapeType="1"/>
            </p:cNvSpPr>
            <p:nvPr/>
          </p:nvSpPr>
          <p:spPr bwMode="auto">
            <a:xfrm flipH="1">
              <a:off x="1782" y="3270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grpSp>
        <p:nvGrpSpPr>
          <p:cNvPr id="22554" name="Group 44"/>
          <p:cNvGrpSpPr>
            <a:grpSpLocks/>
          </p:cNvGrpSpPr>
          <p:nvPr/>
        </p:nvGrpSpPr>
        <p:grpSpPr bwMode="auto">
          <a:xfrm>
            <a:off x="4883642" y="5533135"/>
            <a:ext cx="66675" cy="66675"/>
            <a:chOff x="2118" y="3654"/>
            <a:chExt cx="42" cy="42"/>
          </a:xfrm>
        </p:grpSpPr>
        <p:sp>
          <p:nvSpPr>
            <p:cNvPr id="22586" name="Line 45"/>
            <p:cNvSpPr>
              <a:spLocks noChangeShapeType="1"/>
            </p:cNvSpPr>
            <p:nvPr/>
          </p:nvSpPr>
          <p:spPr bwMode="auto">
            <a:xfrm>
              <a:off x="2118" y="3654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87" name="Line 46"/>
            <p:cNvSpPr>
              <a:spLocks noChangeShapeType="1"/>
            </p:cNvSpPr>
            <p:nvPr/>
          </p:nvSpPr>
          <p:spPr bwMode="auto">
            <a:xfrm flipH="1">
              <a:off x="2118" y="3654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2555" name="Line 48"/>
          <p:cNvSpPr>
            <a:spLocks noChangeShapeType="1"/>
          </p:cNvSpPr>
          <p:nvPr/>
        </p:nvSpPr>
        <p:spPr bwMode="auto">
          <a:xfrm>
            <a:off x="1896261" y="5974754"/>
            <a:ext cx="5486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56" name="Oval 49"/>
          <p:cNvSpPr>
            <a:spLocks noChangeArrowheads="1"/>
          </p:cNvSpPr>
          <p:nvPr/>
        </p:nvSpPr>
        <p:spPr bwMode="auto">
          <a:xfrm>
            <a:off x="6017117" y="5295010"/>
            <a:ext cx="50800" cy="508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4000"/>
              </a:lnSpc>
              <a:spcBef>
                <a:spcPct val="30000"/>
              </a:spcBef>
              <a:defRPr kumimoji="1" sz="26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1pPr>
            <a:lvl2pPr marL="742950" indent="-285750">
              <a:lnSpc>
                <a:spcPct val="89000"/>
              </a:lnSpc>
              <a:spcBef>
                <a:spcPct val="30000"/>
              </a:spcBef>
              <a:buChar char="•"/>
              <a:defRPr kumimoji="1" sz="2200" b="1">
                <a:solidFill>
                  <a:srgbClr val="FDFF31"/>
                </a:solidFill>
                <a:latin typeface="Arial" charset="0"/>
                <a:ea typeface="新細明體" charset="-120"/>
              </a:defRPr>
            </a:lvl2pPr>
            <a:lvl3pPr marL="1143000" indent="-228600">
              <a:lnSpc>
                <a:spcPct val="89000"/>
              </a:lnSpc>
              <a:spcBef>
                <a:spcPct val="30000"/>
              </a:spcBef>
              <a:buChar char="-"/>
              <a:defRPr kumimoji="1" sz="2200">
                <a:solidFill>
                  <a:srgbClr val="FDFF31"/>
                </a:solidFill>
                <a:latin typeface="Arial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</a:pPr>
            <a:endParaRPr lang="zh-TW" altLang="en-US" sz="2400" b="0">
              <a:solidFill>
                <a:schemeClr val="tx1"/>
              </a:solidFill>
            </a:endParaRPr>
          </a:p>
        </p:txBody>
      </p:sp>
      <p:grpSp>
        <p:nvGrpSpPr>
          <p:cNvPr id="22557" name="Group 50"/>
          <p:cNvGrpSpPr>
            <a:grpSpLocks/>
          </p:cNvGrpSpPr>
          <p:nvPr/>
        </p:nvGrpSpPr>
        <p:grpSpPr bwMode="auto">
          <a:xfrm>
            <a:off x="5255117" y="5609335"/>
            <a:ext cx="66675" cy="66675"/>
            <a:chOff x="3030" y="2646"/>
            <a:chExt cx="42" cy="42"/>
          </a:xfrm>
        </p:grpSpPr>
        <p:sp>
          <p:nvSpPr>
            <p:cNvPr id="22584" name="Line 51"/>
            <p:cNvSpPr>
              <a:spLocks noChangeShapeType="1"/>
            </p:cNvSpPr>
            <p:nvPr/>
          </p:nvSpPr>
          <p:spPr bwMode="auto">
            <a:xfrm>
              <a:off x="3030" y="2646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2585" name="Line 52"/>
            <p:cNvSpPr>
              <a:spLocks noChangeShapeType="1"/>
            </p:cNvSpPr>
            <p:nvPr/>
          </p:nvSpPr>
          <p:spPr bwMode="auto">
            <a:xfrm flipH="1">
              <a:off x="3030" y="2646"/>
              <a:ext cx="42" cy="42"/>
            </a:xfrm>
            <a:prstGeom prst="line">
              <a:avLst/>
            </a:prstGeom>
            <a:noFill/>
            <a:ln w="25400">
              <a:solidFill>
                <a:srgbClr val="C8FEC8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77884" name="Rectangle 60"/>
          <p:cNvSpPr>
            <a:spLocks noChangeArrowheads="1"/>
          </p:cNvSpPr>
          <p:nvPr/>
        </p:nvSpPr>
        <p:spPr bwMode="auto">
          <a:xfrm>
            <a:off x="6106188" y="5185472"/>
            <a:ext cx="1098378" cy="2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zh-TW" sz="1800" dirty="0">
                <a:ea typeface="新細明體" pitchFamily="2" charset="-120"/>
              </a:rPr>
              <a:t>Test error</a:t>
            </a:r>
          </a:p>
        </p:txBody>
      </p:sp>
      <p:sp>
        <p:nvSpPr>
          <p:cNvPr id="77885" name="Rectangle 61"/>
          <p:cNvSpPr>
            <a:spLocks noChangeArrowheads="1"/>
          </p:cNvSpPr>
          <p:nvPr/>
        </p:nvSpPr>
        <p:spPr bwMode="auto">
          <a:xfrm>
            <a:off x="6148343" y="5693471"/>
            <a:ext cx="1480662" cy="2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zh-TW" sz="1800" dirty="0">
                <a:ea typeface="新細明體" pitchFamily="2" charset="-120"/>
              </a:rPr>
              <a:t>Training error</a:t>
            </a:r>
          </a:p>
        </p:txBody>
      </p:sp>
      <p:sp>
        <p:nvSpPr>
          <p:cNvPr id="22562" name="Arc 63"/>
          <p:cNvSpPr>
            <a:spLocks/>
          </p:cNvSpPr>
          <p:nvPr/>
        </p:nvSpPr>
        <p:spPr bwMode="auto">
          <a:xfrm>
            <a:off x="5255117" y="4685410"/>
            <a:ext cx="304800" cy="609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0" y="21544"/>
                </a:moveTo>
                <a:cubicBezTo>
                  <a:pt x="30" y="9680"/>
                  <a:pt x="9624" y="61"/>
                  <a:pt x="21488" y="0"/>
                </a:cubicBezTo>
              </a:path>
              <a:path w="21600" h="21600" stroke="0" extrusionOk="0">
                <a:moveTo>
                  <a:pt x="0" y="21544"/>
                </a:moveTo>
                <a:cubicBezTo>
                  <a:pt x="30" y="9680"/>
                  <a:pt x="9624" y="61"/>
                  <a:pt x="21488" y="0"/>
                </a:cubicBezTo>
                <a:lnTo>
                  <a:pt x="21600" y="21600"/>
                </a:lnTo>
                <a:lnTo>
                  <a:pt x="0" y="21544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7888" name="Rectangle 64"/>
          <p:cNvSpPr>
            <a:spLocks noChangeArrowheads="1"/>
          </p:cNvSpPr>
          <p:nvPr/>
        </p:nvSpPr>
        <p:spPr bwMode="auto">
          <a:xfrm>
            <a:off x="5633190" y="4533010"/>
            <a:ext cx="1879104" cy="28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>
              <a:lnSpc>
                <a:spcPct val="65000"/>
              </a:lnSpc>
              <a:spcBef>
                <a:spcPct val="30000"/>
              </a:spcBef>
              <a:defRPr/>
            </a:pPr>
            <a:r>
              <a:rPr lang="en-US" altLang="zh-TW" sz="1800" dirty="0">
                <a:ea typeface="新細明體" pitchFamily="2" charset="-120"/>
              </a:rPr>
              <a:t>Optimal structure</a:t>
            </a:r>
          </a:p>
        </p:txBody>
      </p:sp>
      <p:sp>
        <p:nvSpPr>
          <p:cNvPr id="22564" name="Line 65"/>
          <p:cNvSpPr>
            <a:spLocks noChangeShapeType="1"/>
          </p:cNvSpPr>
          <p:nvPr/>
        </p:nvSpPr>
        <p:spPr bwMode="auto">
          <a:xfrm>
            <a:off x="2251567" y="4417122"/>
            <a:ext cx="331788" cy="233363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65" name="Line 66"/>
          <p:cNvSpPr>
            <a:spLocks noChangeShapeType="1"/>
          </p:cNvSpPr>
          <p:nvPr/>
        </p:nvSpPr>
        <p:spPr bwMode="auto">
          <a:xfrm>
            <a:off x="2637330" y="4672710"/>
            <a:ext cx="334962" cy="138112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66" name="Line 67"/>
          <p:cNvSpPr>
            <a:spLocks noChangeShapeType="1"/>
          </p:cNvSpPr>
          <p:nvPr/>
        </p:nvSpPr>
        <p:spPr bwMode="auto">
          <a:xfrm>
            <a:off x="3021505" y="4828285"/>
            <a:ext cx="323850" cy="128587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67" name="Line 68"/>
          <p:cNvSpPr>
            <a:spLocks noChangeShapeType="1"/>
          </p:cNvSpPr>
          <p:nvPr/>
        </p:nvSpPr>
        <p:spPr bwMode="auto">
          <a:xfrm>
            <a:off x="3399330" y="4975922"/>
            <a:ext cx="315912" cy="60325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68" name="Line 69"/>
          <p:cNvSpPr>
            <a:spLocks noChangeShapeType="1"/>
          </p:cNvSpPr>
          <p:nvPr/>
        </p:nvSpPr>
        <p:spPr bwMode="auto">
          <a:xfrm>
            <a:off x="3785092" y="5048947"/>
            <a:ext cx="323850" cy="60325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69" name="Line 70"/>
          <p:cNvSpPr>
            <a:spLocks noChangeShapeType="1"/>
          </p:cNvSpPr>
          <p:nvPr/>
        </p:nvSpPr>
        <p:spPr bwMode="auto">
          <a:xfrm>
            <a:off x="4162917" y="5117210"/>
            <a:ext cx="334963" cy="57150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0" name="Line 71"/>
          <p:cNvSpPr>
            <a:spLocks noChangeShapeType="1"/>
          </p:cNvSpPr>
          <p:nvPr/>
        </p:nvSpPr>
        <p:spPr bwMode="auto">
          <a:xfrm>
            <a:off x="4556617" y="5188647"/>
            <a:ext cx="331788" cy="141288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1" name="Line 72"/>
          <p:cNvSpPr>
            <a:spLocks noChangeShapeType="1"/>
          </p:cNvSpPr>
          <p:nvPr/>
        </p:nvSpPr>
        <p:spPr bwMode="auto">
          <a:xfrm>
            <a:off x="4940792" y="5360097"/>
            <a:ext cx="315913" cy="60325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2" name="Line 73"/>
          <p:cNvSpPr>
            <a:spLocks noChangeShapeType="1"/>
          </p:cNvSpPr>
          <p:nvPr/>
        </p:nvSpPr>
        <p:spPr bwMode="auto">
          <a:xfrm flipV="1">
            <a:off x="5315442" y="5406135"/>
            <a:ext cx="327025" cy="22225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3" name="Line 74"/>
          <p:cNvSpPr>
            <a:spLocks noChangeShapeType="1"/>
          </p:cNvSpPr>
          <p:nvPr/>
        </p:nvSpPr>
        <p:spPr bwMode="auto">
          <a:xfrm flipV="1">
            <a:off x="5690092" y="5321997"/>
            <a:ext cx="323850" cy="71438"/>
          </a:xfrm>
          <a:prstGeom prst="line">
            <a:avLst/>
          </a:prstGeom>
          <a:noFill/>
          <a:ln w="9525">
            <a:solidFill>
              <a:srgbClr val="E60BEB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4" name="Line 75"/>
          <p:cNvSpPr>
            <a:spLocks noChangeShapeType="1"/>
          </p:cNvSpPr>
          <p:nvPr/>
        </p:nvSpPr>
        <p:spPr bwMode="auto">
          <a:xfrm>
            <a:off x="2237280" y="4577460"/>
            <a:ext cx="392112" cy="277812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5" name="Line 76"/>
          <p:cNvSpPr>
            <a:spLocks noChangeShapeType="1"/>
          </p:cNvSpPr>
          <p:nvPr/>
        </p:nvSpPr>
        <p:spPr bwMode="auto">
          <a:xfrm>
            <a:off x="2630980" y="4852097"/>
            <a:ext cx="379412" cy="101600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6" name="Line 77"/>
          <p:cNvSpPr>
            <a:spLocks noChangeShapeType="1"/>
          </p:cNvSpPr>
          <p:nvPr/>
        </p:nvSpPr>
        <p:spPr bwMode="auto">
          <a:xfrm>
            <a:off x="3016742" y="4952110"/>
            <a:ext cx="368300" cy="163512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7" name="Line 78"/>
          <p:cNvSpPr>
            <a:spLocks noChangeShapeType="1"/>
          </p:cNvSpPr>
          <p:nvPr/>
        </p:nvSpPr>
        <p:spPr bwMode="auto">
          <a:xfrm>
            <a:off x="3378692" y="5115622"/>
            <a:ext cx="401638" cy="80963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8" name="Line 79"/>
          <p:cNvSpPr>
            <a:spLocks noChangeShapeType="1"/>
          </p:cNvSpPr>
          <p:nvPr/>
        </p:nvSpPr>
        <p:spPr bwMode="auto">
          <a:xfrm>
            <a:off x="3770805" y="5191822"/>
            <a:ext cx="374650" cy="146050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79" name="Line 80"/>
          <p:cNvSpPr>
            <a:spLocks noChangeShapeType="1"/>
          </p:cNvSpPr>
          <p:nvPr/>
        </p:nvSpPr>
        <p:spPr bwMode="auto">
          <a:xfrm>
            <a:off x="4151805" y="5341047"/>
            <a:ext cx="381000" cy="77788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80" name="Line 81"/>
          <p:cNvSpPr>
            <a:spLocks noChangeShapeType="1"/>
          </p:cNvSpPr>
          <p:nvPr/>
        </p:nvSpPr>
        <p:spPr bwMode="auto">
          <a:xfrm>
            <a:off x="4537567" y="5417247"/>
            <a:ext cx="373063" cy="157163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81" name="Line 82"/>
          <p:cNvSpPr>
            <a:spLocks noChangeShapeType="1"/>
          </p:cNvSpPr>
          <p:nvPr/>
        </p:nvSpPr>
        <p:spPr bwMode="auto">
          <a:xfrm>
            <a:off x="4929680" y="5582347"/>
            <a:ext cx="369887" cy="69850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82" name="Line 83"/>
          <p:cNvSpPr>
            <a:spLocks noChangeShapeType="1"/>
          </p:cNvSpPr>
          <p:nvPr/>
        </p:nvSpPr>
        <p:spPr bwMode="auto">
          <a:xfrm>
            <a:off x="5288455" y="5647435"/>
            <a:ext cx="369887" cy="69850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2583" name="Line 84"/>
          <p:cNvSpPr>
            <a:spLocks noChangeShapeType="1"/>
          </p:cNvSpPr>
          <p:nvPr/>
        </p:nvSpPr>
        <p:spPr bwMode="auto">
          <a:xfrm>
            <a:off x="5674217" y="5726810"/>
            <a:ext cx="385763" cy="142875"/>
          </a:xfrm>
          <a:prstGeom prst="line">
            <a:avLst/>
          </a:prstGeom>
          <a:noFill/>
          <a:ln w="9525">
            <a:solidFill>
              <a:srgbClr val="C8FEC8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78" name="文字方塊 77"/>
          <p:cNvSpPr txBox="1"/>
          <p:nvPr/>
        </p:nvSpPr>
        <p:spPr>
          <a:xfrm>
            <a:off x="5688281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7172CBD9-7A07-4CEB-B92F-ABC40EC32B0E}"/>
              </a:ext>
            </a:extLst>
          </p:cNvPr>
          <p:cNvSpPr txBox="1"/>
          <p:nvPr/>
        </p:nvSpPr>
        <p:spPr>
          <a:xfrm>
            <a:off x="4329322" y="6537208"/>
            <a:ext cx="4867349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487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06489E9F-CF87-364C-956D-224C4208CC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Recursive Feature Elimination (RFE)</a:t>
            </a:r>
          </a:p>
        </p:txBody>
      </p:sp>
    </p:spTree>
    <p:extLst>
      <p:ext uri="{BB962C8B-B14F-4D97-AF65-F5344CB8AC3E}">
        <p14:creationId xmlns:p14="http://schemas.microsoft.com/office/powerpoint/2010/main" val="1596638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05B5826-6753-9040-8F37-D53A084D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Recursive Feature Elimination (RFE)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CC36FC-B220-5647-B213-B44D43E87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 good feature ranking criterion is not necessarily a good feature subset ranking criterion.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The criteria estimate the effect of removing one feature at a time on the objective  function.  They  become  very  sub-optimal  when  it  comes  to  removing  several features at a time, which is necessary to obtain a small feature subset.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This problem can be  overcome  by  using  the  following  iterative  procedure:</a:t>
            </a:r>
          </a:p>
          <a:p>
            <a:pPr marL="8001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Train the classifier</a:t>
            </a:r>
          </a:p>
          <a:p>
            <a:pPr marL="8001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Compute the ranking criterion for all features</a:t>
            </a:r>
          </a:p>
          <a:p>
            <a:pPr marL="8001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500" dirty="0">
                <a:solidFill>
                  <a:schemeClr val="tx1"/>
                </a:solidFill>
                <a:latin typeface="+mn-lt"/>
              </a:rPr>
              <a:t>Remove the feature with smallest ranking criterion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B1C7C0-7B82-194B-AFCF-C9CFD6A8C8CF}"/>
              </a:ext>
            </a:extLst>
          </p:cNvPr>
          <p:cNvSpPr/>
          <p:nvPr/>
        </p:nvSpPr>
        <p:spPr>
          <a:xfrm>
            <a:off x="0" y="6528268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100" dirty="0">
                <a:solidFill>
                  <a:schemeClr val="bg1"/>
                </a:solidFill>
              </a:rPr>
              <a:t>Guyon, I., Weston, J., Barnhill, S. &amp; </a:t>
            </a:r>
            <a:r>
              <a:rPr lang="en-US" altLang="zh-TW" sz="1100" dirty="0" err="1">
                <a:solidFill>
                  <a:schemeClr val="bg1"/>
                </a:solidFill>
              </a:rPr>
              <a:t>Vapnik</a:t>
            </a:r>
            <a:r>
              <a:rPr lang="en-US" altLang="zh-TW" sz="1100" dirty="0">
                <a:solidFill>
                  <a:schemeClr val="bg1"/>
                </a:solidFill>
              </a:rPr>
              <a:t>, V. Gene Selection for Cancer Classification using Support Vector Machines. </a:t>
            </a:r>
            <a:r>
              <a:rPr lang="en-US" altLang="zh-TW" sz="1100" i="1" dirty="0">
                <a:solidFill>
                  <a:schemeClr val="bg1"/>
                </a:solidFill>
              </a:rPr>
              <a:t>Mach Learn</a:t>
            </a:r>
            <a:r>
              <a:rPr lang="en-US" altLang="zh-TW" sz="1100" dirty="0">
                <a:solidFill>
                  <a:schemeClr val="bg1"/>
                </a:solidFill>
              </a:rPr>
              <a:t> </a:t>
            </a:r>
            <a:r>
              <a:rPr lang="en-US" altLang="zh-TW" sz="1100" b="1" dirty="0">
                <a:solidFill>
                  <a:schemeClr val="bg1"/>
                </a:solidFill>
              </a:rPr>
              <a:t>46</a:t>
            </a:r>
            <a:r>
              <a:rPr lang="en-US" altLang="zh-TW" sz="1100" dirty="0">
                <a:solidFill>
                  <a:schemeClr val="bg1"/>
                </a:solidFill>
              </a:rPr>
              <a:t>, 389–422 (2002). 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120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D58048-9311-52F1-B060-C9248183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references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AD0F6E-1228-4044-2CB6-CA5AF333F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" altLang="zh-TW" dirty="0" err="1">
                <a:latin typeface="+mn-lt"/>
              </a:rPr>
              <a:t>Cai,J</a:t>
            </a:r>
            <a:r>
              <a:rPr lang="en" altLang="zh-TW" dirty="0">
                <a:latin typeface="+mn-lt"/>
              </a:rPr>
              <a:t>. </a:t>
            </a:r>
            <a:r>
              <a:rPr lang="en" altLang="zh-TW" i="1" dirty="0">
                <a:latin typeface="+mn-lt"/>
              </a:rPr>
              <a:t>et al.</a:t>
            </a:r>
            <a:r>
              <a:rPr lang="en" altLang="zh-TW" dirty="0">
                <a:latin typeface="+mn-lt"/>
              </a:rPr>
              <a:t> (2018) Feature selection in machine learning: A new perspective. </a:t>
            </a:r>
            <a:r>
              <a:rPr lang="en" altLang="zh-TW" i="1" dirty="0">
                <a:latin typeface="+mn-lt"/>
              </a:rPr>
              <a:t>Neurocomputing</a:t>
            </a:r>
            <a:r>
              <a:rPr lang="en" altLang="zh-TW" dirty="0">
                <a:latin typeface="+mn-lt"/>
              </a:rPr>
              <a:t>, </a:t>
            </a:r>
            <a:r>
              <a:rPr lang="en" altLang="zh-TW" b="1" dirty="0">
                <a:latin typeface="+mn-lt"/>
              </a:rPr>
              <a:t>300</a:t>
            </a:r>
            <a:r>
              <a:rPr lang="en" altLang="zh-TW" dirty="0">
                <a:latin typeface="+mn-lt"/>
              </a:rPr>
              <a:t>, 70–79.</a:t>
            </a:r>
          </a:p>
          <a:p>
            <a:pPr>
              <a:lnSpc>
                <a:spcPct val="100000"/>
              </a:lnSpc>
            </a:pPr>
            <a:r>
              <a:rPr lang="en" altLang="zh-TW" dirty="0" err="1">
                <a:latin typeface="+mn-lt"/>
              </a:rPr>
              <a:t>Li,J</a:t>
            </a:r>
            <a:r>
              <a:rPr lang="en" altLang="zh-TW" dirty="0">
                <a:latin typeface="+mn-lt"/>
              </a:rPr>
              <a:t>. </a:t>
            </a:r>
            <a:r>
              <a:rPr lang="en" altLang="zh-TW" i="1" dirty="0">
                <a:latin typeface="+mn-lt"/>
              </a:rPr>
              <a:t>et al.</a:t>
            </a:r>
            <a:r>
              <a:rPr lang="en" altLang="zh-TW" dirty="0">
                <a:latin typeface="+mn-lt"/>
              </a:rPr>
              <a:t> (2017) Feature Selection. </a:t>
            </a:r>
            <a:r>
              <a:rPr lang="en" altLang="zh-TW" i="1" dirty="0">
                <a:latin typeface="+mn-lt"/>
              </a:rPr>
              <a:t>ACM </a:t>
            </a:r>
            <a:r>
              <a:rPr lang="en" altLang="zh-TW" i="1" dirty="0" err="1">
                <a:latin typeface="+mn-lt"/>
              </a:rPr>
              <a:t>Comput</a:t>
            </a:r>
            <a:r>
              <a:rPr lang="en" altLang="zh-TW" i="1" dirty="0">
                <a:latin typeface="+mn-lt"/>
              </a:rPr>
              <a:t>. </a:t>
            </a:r>
            <a:r>
              <a:rPr lang="en" altLang="zh-TW" i="1" dirty="0" err="1">
                <a:latin typeface="+mn-lt"/>
              </a:rPr>
              <a:t>Surv</a:t>
            </a:r>
            <a:r>
              <a:rPr lang="en" altLang="zh-TW" i="1" dirty="0">
                <a:latin typeface="+mn-lt"/>
              </a:rPr>
              <a:t>. (CSUR)</a:t>
            </a:r>
            <a:r>
              <a:rPr lang="en" altLang="zh-TW" dirty="0">
                <a:latin typeface="+mn-lt"/>
              </a:rPr>
              <a:t>, </a:t>
            </a:r>
            <a:r>
              <a:rPr lang="en" altLang="zh-TW" b="1" dirty="0">
                <a:latin typeface="+mn-lt"/>
              </a:rPr>
              <a:t>50</a:t>
            </a:r>
            <a:r>
              <a:rPr lang="en" altLang="zh-TW" dirty="0">
                <a:latin typeface="+mn-lt"/>
              </a:rPr>
              <a:t>, 1–45.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/>
              <a:t>=&gt;</a:t>
            </a:r>
            <a:r>
              <a:rPr kumimoji="1" lang="zh-TW" altLang="en-US" dirty="0"/>
              <a:t> 重要，甚至有提供 </a:t>
            </a:r>
            <a:r>
              <a:rPr kumimoji="1" lang="en-US" altLang="zh-TW" dirty="0"/>
              <a:t>scikit learn package</a:t>
            </a:r>
          </a:p>
          <a:p>
            <a:pPr lvl="1">
              <a:lnSpc>
                <a:spcPct val="100000"/>
              </a:lnSpc>
            </a:pPr>
            <a:r>
              <a:rPr kumimoji="1" lang="en" altLang="zh-TW" dirty="0">
                <a:hlinkClick r:id="rId2"/>
              </a:rPr>
              <a:t>https://jundongl.github.io/scikit-feature/</a:t>
            </a:r>
            <a:endParaRPr kumimoji="1" lang="en-US" altLang="zh-TW" dirty="0"/>
          </a:p>
          <a:p>
            <a:pPr lvl="1">
              <a:lnSpc>
                <a:spcPct val="100000"/>
              </a:lnSpc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3133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altLang="en-US" sz="2800" dirty="0"/>
              <a:t>How would a given example score differently if it had different attributes?</a:t>
            </a:r>
            <a:endParaRPr lang="en-GB" altLang="en-US" sz="1100" b="1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altLang="en-US" dirty="0">
                <a:solidFill>
                  <a:schemeClr val="bg1"/>
                </a:solidFill>
              </a:rPr>
              <a:t>  </a:t>
            </a:r>
            <a:r>
              <a:rPr lang="en-GB" altLang="en-US" b="1" dirty="0">
                <a:solidFill>
                  <a:schemeClr val="bg1"/>
                </a:solidFill>
              </a:rPr>
              <a:t>Local interpretable model-agnostic explanations</a:t>
            </a:r>
            <a:r>
              <a:rPr lang="zh-TW" altLang="en-US" b="1" dirty="0">
                <a:solidFill>
                  <a:schemeClr val="bg1"/>
                </a:solidFill>
              </a:rPr>
              <a:t> </a:t>
            </a:r>
            <a:r>
              <a:rPr lang="en-US" altLang="zh-TW" b="1" dirty="0">
                <a:solidFill>
                  <a:schemeClr val="bg1"/>
                </a:solidFill>
              </a:rPr>
              <a:t>(LIME)</a:t>
            </a:r>
            <a:r>
              <a:rPr lang="en-GB" altLang="en-US" b="1" dirty="0">
                <a:solidFill>
                  <a:schemeClr val="bg1"/>
                </a:solidFill>
              </a:rPr>
              <a:t> for explaining model predictions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83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iris example</a:t>
            </a:r>
            <a:endParaRPr kumimoji="1"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lnSpc>
                <a:spcPct val="100000"/>
              </a:lnSpc>
            </a:pPr>
            <a:r>
              <a:rPr lang="en-GB" dirty="0">
                <a:latin typeface="+mn-lt"/>
              </a:rPr>
              <a:t>A dataset of petal (</a:t>
            </a:r>
            <a:r>
              <a:rPr lang="en-GB" dirty="0" err="1">
                <a:latin typeface="+mn-lt"/>
              </a:rPr>
              <a:t>花瓣</a:t>
            </a:r>
            <a:r>
              <a:rPr lang="en-GB" dirty="0">
                <a:latin typeface="+mn-lt"/>
              </a:rPr>
              <a:t>) and sepal (</a:t>
            </a:r>
            <a:r>
              <a:rPr lang="en-GB" dirty="0" err="1">
                <a:latin typeface="+mn-lt"/>
              </a:rPr>
              <a:t>萼片</a:t>
            </a:r>
            <a:r>
              <a:rPr lang="en-GB" dirty="0">
                <a:latin typeface="+mn-lt"/>
              </a:rPr>
              <a:t>) </a:t>
            </a:r>
            <a:r>
              <a:rPr lang="en-GB" u="sng" dirty="0">
                <a:latin typeface="+mn-lt"/>
              </a:rPr>
              <a:t>measurements</a:t>
            </a:r>
            <a:r>
              <a:rPr lang="en-GB" dirty="0">
                <a:latin typeface="+mn-lt"/>
              </a:rPr>
              <a:t> for three </a:t>
            </a:r>
            <a:r>
              <a:rPr lang="en-GB" u="sng" dirty="0">
                <a:latin typeface="+mn-lt"/>
              </a:rPr>
              <a:t>varieties</a:t>
            </a:r>
            <a:r>
              <a:rPr lang="en-GB" dirty="0">
                <a:latin typeface="+mn-lt"/>
              </a:rPr>
              <a:t> of iris.</a:t>
            </a:r>
          </a:p>
          <a:p>
            <a:pPr fontAlgn="base">
              <a:lnSpc>
                <a:spcPct val="100000"/>
              </a:lnSpc>
            </a:pPr>
            <a:r>
              <a:rPr lang="en-GB" dirty="0">
                <a:latin typeface="+mn-lt"/>
              </a:rPr>
              <a:t>The object is to predict whether a given iris is a </a:t>
            </a:r>
            <a:r>
              <a:rPr lang="en-GB" dirty="0" err="1">
                <a:latin typeface="+mn-lt"/>
              </a:rPr>
              <a:t>setosa</a:t>
            </a:r>
            <a:r>
              <a:rPr lang="en-GB" dirty="0">
                <a:latin typeface="+mn-lt"/>
              </a:rPr>
              <a:t> based on its petal and sepal dimensions.</a:t>
            </a:r>
            <a:endParaRPr lang="en-US" altLang="zh-TW" dirty="0">
              <a:latin typeface="+mn-lt"/>
            </a:endParaRPr>
          </a:p>
          <a:p>
            <a:pPr lvl="1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measurements</a:t>
            </a:r>
          </a:p>
          <a:p>
            <a:pPr lvl="2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sepal length</a:t>
            </a:r>
          </a:p>
          <a:p>
            <a:pPr lvl="2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sepal width</a:t>
            </a:r>
          </a:p>
          <a:p>
            <a:pPr lvl="2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petal length</a:t>
            </a:r>
          </a:p>
          <a:p>
            <a:pPr lvl="2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petal width</a:t>
            </a:r>
          </a:p>
          <a:p>
            <a:pPr lvl="1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different species </a:t>
            </a:r>
          </a:p>
          <a:p>
            <a:pPr lvl="2" fontAlgn="base">
              <a:lnSpc>
                <a:spcPct val="100000"/>
              </a:lnSpc>
            </a:pPr>
            <a:r>
              <a:rPr lang="en-US" altLang="zh-TW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setosa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versicolor </a:t>
            </a:r>
          </a:p>
          <a:p>
            <a:pPr lvl="2" fontAlgn="base">
              <a:lnSpc>
                <a:spcPct val="100000"/>
              </a:lnSpc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virginica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73" y="3107658"/>
            <a:ext cx="2895740" cy="267530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430889" y="6538518"/>
            <a:ext cx="471311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</a:t>
            </a:r>
            <a:r>
              <a:rPr lang="zh-TW" altLang="en-US" sz="1200" dirty="0">
                <a:solidFill>
                  <a:schemeClr val="bg1"/>
                </a:solidFill>
                <a:ea typeface="新細明體"/>
              </a:rPr>
              <a:t>https://www.math.umd.edu/~petersd/666/html/iris_pca.html</a:t>
            </a:r>
            <a:endParaRPr lang="zh-TW" altLang="en-US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676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95420-3E65-5D41-8711-D6EB2777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Loading the iris dataset : LIME.R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5857E-8085-2B4A-B6C6-5C3ACA967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iris &lt;- iris</a:t>
            </a:r>
          </a:p>
          <a:p>
            <a:pPr marL="0" indent="0">
              <a:buNone/>
            </a:pP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 err="1">
                <a:latin typeface="Courier" pitchFamily="2" charset="0"/>
              </a:rPr>
              <a:t>iris$class</a:t>
            </a:r>
            <a:r>
              <a:rPr lang="en-US" dirty="0">
                <a:latin typeface="Courier" pitchFamily="2" charset="0"/>
              </a:rPr>
              <a:t> &lt;- </a:t>
            </a:r>
            <a:r>
              <a:rPr lang="en-US" dirty="0" err="1">
                <a:latin typeface="Courier" pitchFamily="2" charset="0"/>
              </a:rPr>
              <a:t>as.numeric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iris$Species</a:t>
            </a:r>
            <a:r>
              <a:rPr lang="en-US" dirty="0">
                <a:latin typeface="Courier" pitchFamily="2" charset="0"/>
              </a:rPr>
              <a:t> == "</a:t>
            </a:r>
            <a:r>
              <a:rPr lang="en-US" dirty="0" err="1">
                <a:latin typeface="Courier" pitchFamily="2" charset="0"/>
              </a:rPr>
              <a:t>setosa</a:t>
            </a:r>
            <a:r>
              <a:rPr lang="en-US" dirty="0">
                <a:latin typeface="Courier" pitchFamily="2" charset="0"/>
              </a:rPr>
              <a:t>")</a:t>
            </a:r>
          </a:p>
          <a:p>
            <a:pPr marL="0" indent="0">
              <a:buNone/>
            </a:pP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 err="1">
                <a:latin typeface="Courier" pitchFamily="2" charset="0"/>
              </a:rPr>
              <a:t>set.seed</a:t>
            </a:r>
            <a:r>
              <a:rPr lang="en-US" dirty="0">
                <a:latin typeface="Courier" pitchFamily="2" charset="0"/>
              </a:rPr>
              <a:t>(2345)</a:t>
            </a:r>
          </a:p>
          <a:p>
            <a:pPr marL="0" indent="0">
              <a:buNone/>
            </a:pPr>
            <a:r>
              <a:rPr lang="en-US" dirty="0" err="1">
                <a:latin typeface="Courier" pitchFamily="2" charset="0"/>
              </a:rPr>
              <a:t>intrain</a:t>
            </a:r>
            <a:r>
              <a:rPr lang="en-US" dirty="0">
                <a:latin typeface="Courier" pitchFamily="2" charset="0"/>
              </a:rPr>
              <a:t> &lt;- </a:t>
            </a:r>
            <a:r>
              <a:rPr lang="en-US" dirty="0" err="1">
                <a:latin typeface="Courier" pitchFamily="2" charset="0"/>
              </a:rPr>
              <a:t>runif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nrow</a:t>
            </a:r>
            <a:r>
              <a:rPr lang="en-US" dirty="0">
                <a:latin typeface="Courier" pitchFamily="2" charset="0"/>
              </a:rPr>
              <a:t>(iris)) &lt; 0.75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train &lt;- iris[</a:t>
            </a:r>
            <a:r>
              <a:rPr lang="en-US" dirty="0" err="1">
                <a:latin typeface="Courier" pitchFamily="2" charset="0"/>
              </a:rPr>
              <a:t>intrain</a:t>
            </a:r>
            <a:r>
              <a:rPr lang="en-US" dirty="0">
                <a:latin typeface="Courier" pitchFamily="2" charset="0"/>
              </a:rPr>
              <a:t>,]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test &lt;- iris[!</a:t>
            </a:r>
            <a:r>
              <a:rPr lang="en-US" dirty="0" err="1">
                <a:latin typeface="Courier" pitchFamily="2" charset="0"/>
              </a:rPr>
              <a:t>intrain</a:t>
            </a:r>
            <a:r>
              <a:rPr lang="en-US" dirty="0">
                <a:latin typeface="Courier" pitchFamily="2" charset="0"/>
              </a:rPr>
              <a:t>,]</a:t>
            </a:r>
          </a:p>
          <a:p>
            <a:pPr marL="0" indent="0">
              <a:buNone/>
            </a:pP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head(train)</a:t>
            </a:r>
          </a:p>
          <a:p>
            <a:pPr marL="0" indent="0">
              <a:buNone/>
            </a:pP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##   </a:t>
            </a:r>
            <a:r>
              <a:rPr lang="en-US" dirty="0" err="1">
                <a:latin typeface="Courier" pitchFamily="2" charset="0"/>
              </a:rPr>
              <a:t>Sepal.Length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Sepal.Width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Petal.Length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Petal.Width</a:t>
            </a:r>
            <a:r>
              <a:rPr lang="en-US" dirty="0">
                <a:latin typeface="Courier" pitchFamily="2" charset="0"/>
              </a:rPr>
              <a:t> Species class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## 1          5.1         3.5          1.4         0.2  </a:t>
            </a:r>
            <a:r>
              <a:rPr lang="en-US" dirty="0" err="1">
                <a:latin typeface="Courier" pitchFamily="2" charset="0"/>
              </a:rPr>
              <a:t>setosa</a:t>
            </a:r>
            <a:r>
              <a:rPr lang="en-US" dirty="0">
                <a:latin typeface="Courier" pitchFamily="2" charset="0"/>
              </a:rPr>
              <a:t>     1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## 2          4.9         3.0          1.4         0.2  </a:t>
            </a:r>
            <a:r>
              <a:rPr lang="en-US" dirty="0" err="1">
                <a:latin typeface="Courier" pitchFamily="2" charset="0"/>
              </a:rPr>
              <a:t>setosa</a:t>
            </a:r>
            <a:r>
              <a:rPr lang="en-US" dirty="0">
                <a:latin typeface="Courier" pitchFamily="2" charset="0"/>
              </a:rPr>
              <a:t>     1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## 3          4.7         3.2          1.3         0.2  </a:t>
            </a:r>
            <a:r>
              <a:rPr lang="en-US" dirty="0" err="1">
                <a:latin typeface="Courier" pitchFamily="2" charset="0"/>
              </a:rPr>
              <a:t>setosa</a:t>
            </a:r>
            <a:r>
              <a:rPr lang="en-US" dirty="0">
                <a:latin typeface="Courier" pitchFamily="2" charset="0"/>
              </a:rPr>
              <a:t>     1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## 4          4.6         3.1          1.5         0.2  </a:t>
            </a:r>
            <a:r>
              <a:rPr lang="en-US" dirty="0" err="1">
                <a:latin typeface="Courier" pitchFamily="2" charset="0"/>
              </a:rPr>
              <a:t>setosa</a:t>
            </a:r>
            <a:r>
              <a:rPr lang="en-US" dirty="0">
                <a:latin typeface="Courier" pitchFamily="2" charset="0"/>
              </a:rPr>
              <a:t>     1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## 5          5.0         3.6          1.4         0.2  </a:t>
            </a:r>
            <a:r>
              <a:rPr lang="en-US" dirty="0" err="1">
                <a:latin typeface="Courier" pitchFamily="2" charset="0"/>
              </a:rPr>
              <a:t>setosa</a:t>
            </a:r>
            <a:r>
              <a:rPr lang="en-US" dirty="0">
                <a:latin typeface="Courier" pitchFamily="2" charset="0"/>
              </a:rPr>
              <a:t>     1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## 6          5.4         3.9          1.7         0.4  </a:t>
            </a:r>
            <a:r>
              <a:rPr lang="en-US" dirty="0" err="1">
                <a:latin typeface="Courier" pitchFamily="2" charset="0"/>
              </a:rPr>
              <a:t>setosa</a:t>
            </a:r>
            <a:r>
              <a:rPr lang="en-US" dirty="0">
                <a:latin typeface="Courier" pitchFamily="2" charset="0"/>
              </a:rPr>
              <a:t>    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24B7C-4F10-1447-8BEF-797FC7FF7002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Chapter 6.3,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121164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D38D-DBA7-094C-80E1-BA9AFFA1F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2800" dirty="0"/>
              <a:t>Fitting a XGBOOST model to the iris training data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6362C-AEBE-6C42-907F-69B4822AC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source("</a:t>
            </a:r>
            <a:r>
              <a:rPr lang="en-US" dirty="0" err="1">
                <a:latin typeface="Courier" pitchFamily="2" charset="0"/>
              </a:rPr>
              <a:t>lime_iris_example.R</a:t>
            </a:r>
            <a:r>
              <a:rPr lang="en-US" dirty="0">
                <a:latin typeface="Courier" pitchFamily="2" charset="0"/>
              </a:rPr>
              <a:t>")</a:t>
            </a:r>
          </a:p>
          <a:p>
            <a:pPr marL="0" indent="0">
              <a:buNone/>
            </a:pPr>
            <a:endParaRPr lang="en-US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input &lt;- </a:t>
            </a:r>
            <a:r>
              <a:rPr lang="en-US" dirty="0" err="1">
                <a:latin typeface="Courier" pitchFamily="2" charset="0"/>
              </a:rPr>
              <a:t>as.matrix</a:t>
            </a:r>
            <a:r>
              <a:rPr lang="en-US" dirty="0">
                <a:latin typeface="Courier" pitchFamily="2" charset="0"/>
              </a:rPr>
              <a:t>(train[, 1:4])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model &lt;- </a:t>
            </a:r>
            <a:r>
              <a:rPr lang="en-US" dirty="0" err="1">
                <a:latin typeface="Courier" pitchFamily="2" charset="0"/>
              </a:rPr>
              <a:t>fit_iris_example</a:t>
            </a:r>
            <a:r>
              <a:rPr lang="en-US" dirty="0">
                <a:latin typeface="Courier" pitchFamily="2" charset="0"/>
              </a:rPr>
              <a:t>(input, </a:t>
            </a:r>
            <a:r>
              <a:rPr lang="en-US" dirty="0" err="1">
                <a:latin typeface="Courier" pitchFamily="2" charset="0"/>
              </a:rPr>
              <a:t>train$class</a:t>
            </a:r>
            <a:r>
              <a:rPr lang="en-US" dirty="0">
                <a:latin typeface="Courier" pitchFamily="2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938F2-07E3-AB4C-9880-A19008E3A80B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Chapter 6.3,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3315013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7E348-2634-2848-994B-9097398B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dirty="0"/>
              <a:t>Building a LIME explainer from the model and training data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01AE3-829E-5B47-B698-5B165EAF6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library(lime)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explainer &lt;- lime(train[,1:4],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                      model = model,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                      </a:t>
            </a:r>
            <a:r>
              <a:rPr lang="en-US" dirty="0" err="1">
                <a:latin typeface="Courier" pitchFamily="2" charset="0"/>
              </a:rPr>
              <a:t>bin_continuous</a:t>
            </a:r>
            <a:r>
              <a:rPr lang="en-US" dirty="0">
                <a:latin typeface="Courier" pitchFamily="2" charset="0"/>
              </a:rPr>
              <a:t> = TRUE,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                      </a:t>
            </a:r>
            <a:r>
              <a:rPr lang="en-US" dirty="0" err="1">
                <a:latin typeface="Courier" pitchFamily="2" charset="0"/>
              </a:rPr>
              <a:t>n_bins</a:t>
            </a:r>
            <a:r>
              <a:rPr lang="en-US" dirty="0">
                <a:latin typeface="Courier" pitchFamily="2" charset="0"/>
              </a:rPr>
              <a:t> = 10)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DCE943-FC2A-1249-AF6B-6AE78B435635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Chapter 6.3,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3551749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147EAB8-0930-E011-8ADE-7DDAF7B8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128" y="1345150"/>
            <a:ext cx="4364222" cy="47476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32D63-BC63-F84E-A337-01EA8FBFE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Explaining the iris example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04DD0-1E25-5044-A568-1931F4F70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142245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(example &lt;- test[5, 1:4, drop=FALSE])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explanation &lt;- lime::explain(example,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                                explainer,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                                </a:t>
            </a:r>
            <a:r>
              <a:rPr lang="en-US" dirty="0" err="1">
                <a:latin typeface="Courier" pitchFamily="2" charset="0"/>
              </a:rPr>
              <a:t>n_labels</a:t>
            </a:r>
            <a:r>
              <a:rPr lang="en-US" dirty="0">
                <a:latin typeface="Courier" pitchFamily="2" charset="0"/>
              </a:rPr>
              <a:t> = 1,</a:t>
            </a:r>
          </a:p>
          <a:p>
            <a:pPr marL="0" indent="0">
              <a:buNone/>
            </a:pPr>
            <a:r>
              <a:rPr lang="en-US" dirty="0">
                <a:latin typeface="Courier" pitchFamily="2" charset="0"/>
              </a:rPr>
              <a:t>                                </a:t>
            </a:r>
            <a:r>
              <a:rPr lang="en-US" dirty="0" err="1">
                <a:latin typeface="Courier" pitchFamily="2" charset="0"/>
              </a:rPr>
              <a:t>n_features</a:t>
            </a:r>
            <a:r>
              <a:rPr lang="en-US" dirty="0">
                <a:latin typeface="Courier" pitchFamily="2" charset="0"/>
              </a:rPr>
              <a:t> = 4)</a:t>
            </a:r>
          </a:p>
          <a:p>
            <a:pPr marL="0" indent="0">
              <a:buNone/>
            </a:pPr>
            <a:r>
              <a:rPr lang="en-US" dirty="0" err="1">
                <a:latin typeface="Courier" pitchFamily="2" charset="0"/>
              </a:rPr>
              <a:t>plot_features</a:t>
            </a:r>
            <a:r>
              <a:rPr lang="en-US" dirty="0">
                <a:latin typeface="Courier" pitchFamily="2" charset="0"/>
              </a:rPr>
              <a:t>(explanation)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16E88-E61D-1C47-8BF4-D4713C9E64A6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Chapter 6.3,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00563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9651-C34B-F149-AA29-ADAD695CB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Copyright declaration</a:t>
            </a:r>
            <a:r>
              <a:rPr lang="zh-TW" altLang="en-US" dirty="0"/>
              <a:t> </a:t>
            </a:r>
            <a:r>
              <a:rPr lang="zh-CN" altLang="en-US" dirty="0"/>
              <a:t>版權說明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AA42B6-2E8B-CB46-AF71-881173799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926" y="1825624"/>
            <a:ext cx="5217186" cy="399359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dirty="0"/>
              <a:t>Some of the figures in this presentation are taken from "R for Data Science” </a:t>
            </a:r>
            <a:r>
              <a:rPr lang="en" altLang="zh-TW" dirty="0"/>
              <a:t>under the Creative Commons Attribution-</a:t>
            </a:r>
            <a:r>
              <a:rPr lang="en" altLang="zh-TW" dirty="0" err="1"/>
              <a:t>NonCommercial</a:t>
            </a:r>
            <a:r>
              <a:rPr lang="en" altLang="zh-TW" dirty="0"/>
              <a:t>-</a:t>
            </a:r>
            <a:r>
              <a:rPr lang="en" altLang="zh-TW" dirty="0" err="1"/>
              <a:t>NoDerivs</a:t>
            </a:r>
            <a:r>
              <a:rPr lang="en" altLang="zh-TW" dirty="0"/>
              <a:t> 3.0 License.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hlinkClick r:id="rId2"/>
              </a:rPr>
              <a:t>The web site of the book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en-US" dirty="0"/>
              <a:t>The credit of individual is indicated in the bottom part.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ie</a:t>
            </a:r>
            <a:r>
              <a:rPr lang="en-US" dirty="0"/>
              <a:t>.,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2AD225-4F06-8B48-9C6A-89EB72F00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629" y="1825624"/>
            <a:ext cx="2962966" cy="444444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E658178-618C-FF48-B25C-9B2AC7336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65" y="5819222"/>
            <a:ext cx="5825706" cy="4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18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EEF5C-4D64-9240-9A5B-BE04FC4F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More iris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2374-ED04-2B46-8CC0-2D314FA0C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71" y="1621236"/>
            <a:ext cx="3375972" cy="21124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00" dirty="0">
                <a:latin typeface="Courier" pitchFamily="2" charset="0"/>
              </a:rPr>
              <a:t>(example &lt;- test[c(13, 24), 1:4])</a:t>
            </a:r>
          </a:p>
          <a:p>
            <a:pPr marL="0" indent="0">
              <a:buNone/>
            </a:pPr>
            <a:r>
              <a:rPr lang="en-US" sz="900" dirty="0" err="1">
                <a:latin typeface="Courier" pitchFamily="2" charset="0"/>
              </a:rPr>
              <a:t>test$class</a:t>
            </a:r>
            <a:r>
              <a:rPr lang="en-US" sz="900" dirty="0">
                <a:latin typeface="Courier" pitchFamily="2" charset="0"/>
              </a:rPr>
              <a:t>[c(13,24)]</a:t>
            </a:r>
          </a:p>
          <a:p>
            <a:pPr marL="0" indent="0">
              <a:buNone/>
            </a:pPr>
            <a:r>
              <a:rPr lang="en-US" sz="900" dirty="0">
                <a:latin typeface="Courier" pitchFamily="2" charset="0"/>
              </a:rPr>
              <a:t>explanation &lt;- explain(example,</a:t>
            </a:r>
          </a:p>
          <a:p>
            <a:pPr marL="0" indent="0">
              <a:buNone/>
            </a:pPr>
            <a:r>
              <a:rPr lang="en-US" sz="900" dirty="0">
                <a:latin typeface="Courier" pitchFamily="2" charset="0"/>
              </a:rPr>
              <a:t>                          explainer,</a:t>
            </a:r>
          </a:p>
          <a:p>
            <a:pPr marL="0" indent="0">
              <a:buNone/>
            </a:pPr>
            <a:r>
              <a:rPr lang="en-US" sz="900" dirty="0">
                <a:latin typeface="Courier" pitchFamily="2" charset="0"/>
              </a:rPr>
              <a:t>                          </a:t>
            </a:r>
            <a:r>
              <a:rPr lang="en-US" sz="900" dirty="0" err="1">
                <a:latin typeface="Courier" pitchFamily="2" charset="0"/>
              </a:rPr>
              <a:t>n_labels</a:t>
            </a:r>
            <a:r>
              <a:rPr lang="en-US" sz="900" dirty="0">
                <a:latin typeface="Courier" pitchFamily="2" charset="0"/>
              </a:rPr>
              <a:t> = 1,</a:t>
            </a:r>
          </a:p>
          <a:p>
            <a:pPr marL="0" indent="0">
              <a:buNone/>
            </a:pPr>
            <a:r>
              <a:rPr lang="en-US" sz="900" dirty="0">
                <a:latin typeface="Courier" pitchFamily="2" charset="0"/>
              </a:rPr>
              <a:t>                          </a:t>
            </a:r>
            <a:r>
              <a:rPr lang="en-US" sz="900" dirty="0" err="1">
                <a:latin typeface="Courier" pitchFamily="2" charset="0"/>
              </a:rPr>
              <a:t>n_features</a:t>
            </a:r>
            <a:r>
              <a:rPr lang="en-US" sz="900" dirty="0">
                <a:latin typeface="Courier" pitchFamily="2" charset="0"/>
              </a:rPr>
              <a:t> = 4,</a:t>
            </a:r>
          </a:p>
          <a:p>
            <a:pPr marL="0" indent="0">
              <a:buNone/>
            </a:pPr>
            <a:r>
              <a:rPr lang="en-US" sz="900" dirty="0">
                <a:latin typeface="Courier" pitchFamily="2" charset="0"/>
              </a:rPr>
              <a:t>                          </a:t>
            </a:r>
            <a:r>
              <a:rPr lang="en-US" sz="900" dirty="0" err="1">
                <a:latin typeface="Courier" pitchFamily="2" charset="0"/>
              </a:rPr>
              <a:t>kernel_width</a:t>
            </a:r>
            <a:r>
              <a:rPr lang="en-US" sz="900" dirty="0">
                <a:latin typeface="Courier" pitchFamily="2" charset="0"/>
              </a:rPr>
              <a:t> = 0.5)</a:t>
            </a:r>
          </a:p>
          <a:p>
            <a:pPr marL="0" indent="0">
              <a:buNone/>
            </a:pPr>
            <a:endParaRPr lang="en-US" sz="9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900" dirty="0" err="1">
                <a:latin typeface="Courier" pitchFamily="2" charset="0"/>
              </a:rPr>
              <a:t>plot_features</a:t>
            </a:r>
            <a:r>
              <a:rPr lang="en-US" sz="900" dirty="0">
                <a:latin typeface="Courier" pitchFamily="2" charset="0"/>
              </a:rPr>
              <a:t>(explanation)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371FB-79F3-4045-B855-3DE4B1B74F52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Chapter 6.3,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FD2AC8-35E9-E3DC-995B-B9312499A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35" y="1621236"/>
            <a:ext cx="5421189" cy="43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9BBE-F3FE-D246-999D-5F0F2C92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2800" dirty="0"/>
              <a:t>Distributions of petal and sepal dimensions by species</a:t>
            </a:r>
            <a:endParaRPr lang="en-US" sz="28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DEDB4AE-50C7-AD49-917F-31356C3E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6650" y="1690689"/>
            <a:ext cx="5730700" cy="462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E9DA7-C881-074E-873D-54CAADAADF40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Figure 6.25,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3393113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altLang="en-US" sz="3600" dirty="0"/>
              <a:t>How does LIME work?</a:t>
            </a:r>
            <a:endParaRPr lang="en-GB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71389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0603-714D-9845-8350-E582DFD78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Notional sketch of how LIME works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214DD5C-7626-0546-90F7-93D44C9EE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471" y="1690689"/>
            <a:ext cx="7068064" cy="45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53878D-4C2E-214A-9677-7A834372DAE0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Figure 6.23,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691686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05EB-9CF0-1142-966F-516B570A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synthetic data points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D7F14-0713-1C47-A472-837AA0800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Original data point 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Sepal.Length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Sepal.Width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Petal.Length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Petal.Width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urier" pitchFamily="2" charset="0"/>
            </a:endParaRPr>
          </a:p>
          <a:p>
            <a:pPr marL="342900" lvl="1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        5.1         3.5          1.4         0.2</a:t>
            </a:r>
          </a:p>
          <a:p>
            <a:pPr>
              <a:lnSpc>
                <a:spcPct val="100000"/>
              </a:lnSpc>
            </a:pPr>
            <a:r>
              <a:rPr lang="en-GB" dirty="0"/>
              <a:t>a jittered point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Sepal.Length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Sepal.Width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Petal.Length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Petal.Width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ourier" pitchFamily="2" charset="0"/>
            </a:endParaRPr>
          </a:p>
          <a:p>
            <a:pPr marL="342900" lvl="1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urier" pitchFamily="2" charset="0"/>
              </a:rPr>
              <a:t>    5.505938    3.422535       1.3551   0.4259682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43C7F-B312-0F45-9DC7-33D4378D2A2A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Chapter 6.3,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3587547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9EB8-E6F3-FF4B-BED7-A952E00B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en-US" sz="3600" dirty="0">
                <a:latin typeface="+mj-lt"/>
              </a:rPr>
              <a:t>The model’s decision surface</a:t>
            </a:r>
            <a:endParaRPr lang="en-US" sz="3600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9DB3F-A56E-0649-9C76-FB35512C6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dirty="0">
                <a:latin typeface="+mn-lt"/>
                <a:cs typeface="Calibri" panose="020F0502020204030204" pitchFamily="34" charset="0"/>
              </a:rPr>
              <a:t>LIME’s estimate of the decision surface near the example we are trying to explain.</a:t>
            </a:r>
          </a:p>
          <a:p>
            <a:pPr>
              <a:lnSpc>
                <a:spcPct val="100000"/>
              </a:lnSpc>
            </a:pPr>
            <a:r>
              <a:rPr lang="en-GB" dirty="0">
                <a:latin typeface="+mn-lt"/>
              </a:rPr>
              <a:t>Fit an </a:t>
            </a:r>
            <a:r>
              <a:rPr lang="en-GB" i="1" dirty="0">
                <a:latin typeface="+mn-lt"/>
              </a:rPr>
              <a:t>m</a:t>
            </a:r>
            <a:r>
              <a:rPr lang="en-GB" dirty="0">
                <a:latin typeface="+mn-lt"/>
              </a:rPr>
              <a:t>-dimensional linear model for {</a:t>
            </a:r>
            <a:r>
              <a:rPr lang="en-GB" i="1" dirty="0" err="1">
                <a:latin typeface="+mn-lt"/>
              </a:rPr>
              <a:t>y</a:t>
            </a:r>
            <a:r>
              <a:rPr lang="en-GB" i="1" baseline="-25000" dirty="0" err="1">
                <a:latin typeface="+mn-lt"/>
              </a:rPr>
              <a:t>i</a:t>
            </a:r>
            <a:r>
              <a:rPr lang="en-GB" dirty="0">
                <a:latin typeface="+mn-lt"/>
              </a:rPr>
              <a:t>} as a function of {</a:t>
            </a:r>
            <a:r>
              <a:rPr lang="en-GB" i="1" dirty="0" err="1">
                <a:latin typeface="+mn-lt"/>
              </a:rPr>
              <a:t>s</a:t>
            </a:r>
            <a:r>
              <a:rPr lang="en-GB" i="1" baseline="-25000" dirty="0" err="1">
                <a:latin typeface="+mn-lt"/>
              </a:rPr>
              <a:t>i</a:t>
            </a:r>
            <a:r>
              <a:rPr lang="en-GB" dirty="0">
                <a:latin typeface="+mn-lt"/>
              </a:rPr>
              <a:t>}. The linear model is LIME’s estimate of the original model’s decision surface near example (a dashed line). </a:t>
            </a:r>
            <a:endParaRPr lang="en-US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7A0AB37-3CF7-FD40-8671-E4EBB895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042" y="3767405"/>
            <a:ext cx="3966519" cy="25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373BA4-78A6-CE46-BCA6-6B292708BD5B}"/>
              </a:ext>
            </a:extLst>
          </p:cNvPr>
          <p:cNvSpPr txBox="1"/>
          <p:nvPr/>
        </p:nvSpPr>
        <p:spPr>
          <a:xfrm>
            <a:off x="3645243" y="6524951"/>
            <a:ext cx="549875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 by Chapter 6.3,  </a:t>
            </a:r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 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727252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Feature extraction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7780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43163" y="2230910"/>
            <a:ext cx="6883123" cy="2210461"/>
          </a:xfrm>
        </p:spPr>
        <p:txBody>
          <a:bodyPr anchor="t"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/>
              <a:t>10. Unsupervised Learning</a:t>
            </a:r>
            <a:br>
              <a:rPr lang="en-US" sz="2800" dirty="0"/>
            </a:br>
            <a:r>
              <a:rPr lang="en-US" sz="2800" dirty="0"/>
              <a:t>10.2 Principal Components Analysis</a:t>
            </a:r>
          </a:p>
        </p:txBody>
      </p:sp>
      <p:pic>
        <p:nvPicPr>
          <p:cNvPr id="6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15" y="2178293"/>
            <a:ext cx="1830451" cy="28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31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E66FB7-2046-3047-8D47-5769BEA5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charset="0"/>
              </a:rPr>
              <a:t>Feature extraction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1CCE7A-4815-EB4A-9D50-90076C6CA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latin typeface="+mn-lt"/>
              </a:rPr>
              <a:t>We wish to visualize </a:t>
            </a:r>
            <a:r>
              <a:rPr lang="en-US" altLang="zh-TW" sz="2400" i="1" dirty="0">
                <a:latin typeface="+mn-lt"/>
              </a:rPr>
              <a:t>n</a:t>
            </a:r>
            <a:r>
              <a:rPr lang="en-US" altLang="zh-TW" sz="2400" dirty="0">
                <a:latin typeface="+mn-lt"/>
              </a:rPr>
              <a:t> observations with measurements on a set of </a:t>
            </a:r>
            <a:r>
              <a:rPr lang="en-US" altLang="zh-TW" sz="2400" i="1" dirty="0">
                <a:latin typeface="+mn-lt"/>
              </a:rPr>
              <a:t>p</a:t>
            </a:r>
            <a:r>
              <a:rPr lang="en-US" altLang="zh-TW" sz="2400" dirty="0">
                <a:latin typeface="+mn-lt"/>
              </a:rPr>
              <a:t> features, </a:t>
            </a:r>
            <a:r>
              <a:rPr lang="en-US" altLang="zh-TW" sz="2400" i="1" dirty="0">
                <a:latin typeface="+mn-lt"/>
              </a:rPr>
              <a:t>X</a:t>
            </a:r>
            <a:r>
              <a:rPr lang="en-US" altLang="zh-TW" sz="2400" baseline="-25000" dirty="0">
                <a:latin typeface="+mn-lt"/>
              </a:rPr>
              <a:t>1</a:t>
            </a:r>
            <a:r>
              <a:rPr lang="en-US" altLang="zh-TW" sz="2400" dirty="0">
                <a:latin typeface="+mn-lt"/>
              </a:rPr>
              <a:t>,</a:t>
            </a:r>
            <a:r>
              <a:rPr lang="en-US" altLang="zh-TW" sz="2400" i="1" dirty="0">
                <a:latin typeface="+mn-lt"/>
              </a:rPr>
              <a:t>X</a:t>
            </a:r>
            <a:r>
              <a:rPr lang="en-US" altLang="zh-TW" sz="2400" baseline="-25000" dirty="0">
                <a:latin typeface="+mn-lt"/>
              </a:rPr>
              <a:t>2</a:t>
            </a:r>
            <a:r>
              <a:rPr lang="en-US" altLang="zh-TW" sz="2400" dirty="0">
                <a:latin typeface="+mn-lt"/>
              </a:rPr>
              <a:t>, . . ., </a:t>
            </a:r>
            <a:r>
              <a:rPr lang="en-US" altLang="zh-TW" sz="2400" i="1" dirty="0" err="1">
                <a:latin typeface="+mn-lt"/>
              </a:rPr>
              <a:t>X</a:t>
            </a:r>
            <a:r>
              <a:rPr lang="en-US" altLang="zh-TW" sz="2400" i="1" baseline="-25000" dirty="0" err="1">
                <a:latin typeface="+mn-lt"/>
              </a:rPr>
              <a:t>p</a:t>
            </a:r>
            <a:r>
              <a:rPr lang="en-US" altLang="zh-TW" sz="2400" dirty="0">
                <a:latin typeface="+mn-lt"/>
              </a:rPr>
              <a:t>, as part of an exploratory data analysis.</a:t>
            </a:r>
          </a:p>
          <a:p>
            <a:pPr>
              <a:lnSpc>
                <a:spcPct val="100000"/>
              </a:lnSpc>
            </a:pPr>
            <a:r>
              <a:rPr lang="en-US" altLang="zh-TW" sz="2400" dirty="0">
                <a:latin typeface="+mn-lt"/>
              </a:rPr>
              <a:t>We could do this by examining two-dimensional scatterplots of the data.</a:t>
            </a:r>
          </a:p>
          <a:p>
            <a:pPr lvl="1">
              <a:lnSpc>
                <a:spcPct val="100000"/>
              </a:lnSpc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two-dimensional representation of the data that captures most of the information, then we can plot the observations in this low-dimensional space.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+mn-lt"/>
            </a:endParaRP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6E3FF66F-3749-B840-8A35-38FCB2042566}"/>
              </a:ext>
            </a:extLst>
          </p:cNvPr>
          <p:cNvSpPr/>
          <p:nvPr/>
        </p:nvSpPr>
        <p:spPr>
          <a:xfrm>
            <a:off x="-738" y="6581001"/>
            <a:ext cx="914400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An Introduction to Statistical Learning with Applications in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Gareth James, Daniela Witten, Trevor Hastie, Robert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Tibshirani</a:t>
            </a:r>
            <a:endParaRPr lang="en-US" altLang="zh-TW" sz="1200" dirty="0" err="1">
              <a:solidFill>
                <a:schemeClr val="bg1"/>
              </a:solidFill>
              <a:ea typeface="新細明體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076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latin typeface="Arial" charset="0"/>
              </a:rPr>
              <a:t>Feature extraction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7886700" cy="1198562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zh-TW" sz="2400" dirty="0">
                <a:latin typeface="+mn-lt"/>
              </a:rPr>
              <a:t>a best choice of axes – shows most variation in the data.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zh-TW" sz="2400" dirty="0">
                <a:latin typeface="+mn-lt"/>
              </a:rPr>
              <a:t>Found by linear algebra: </a:t>
            </a:r>
            <a:r>
              <a:rPr lang="en-US" altLang="zh-TW" sz="2400" dirty="0">
                <a:solidFill>
                  <a:schemeClr val="accent1"/>
                </a:solidFill>
                <a:latin typeface="+mn-lt"/>
              </a:rPr>
              <a:t>Singular Value Decomposition </a:t>
            </a:r>
            <a:r>
              <a:rPr lang="en-US" altLang="zh-TW" sz="2400" dirty="0">
                <a:latin typeface="+mn-lt"/>
              </a:rPr>
              <a:t>(SVD)</a:t>
            </a:r>
            <a:endParaRPr lang="en-US" altLang="zh-TW" sz="2000" dirty="0">
              <a:latin typeface="+mn-lt"/>
            </a:endParaRPr>
          </a:p>
        </p:txBody>
      </p:sp>
      <p:sp>
        <p:nvSpPr>
          <p:cNvPr id="25604" name="Line 24"/>
          <p:cNvSpPr>
            <a:spLocks noChangeShapeType="1"/>
          </p:cNvSpPr>
          <p:nvPr/>
        </p:nvSpPr>
        <p:spPr bwMode="auto">
          <a:xfrm>
            <a:off x="938213" y="6053138"/>
            <a:ext cx="2743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zh-TW" altLang="en-US"/>
          </a:p>
        </p:txBody>
      </p:sp>
      <p:sp>
        <p:nvSpPr>
          <p:cNvPr id="25605" name="Line 25"/>
          <p:cNvSpPr>
            <a:spLocks noChangeShapeType="1"/>
          </p:cNvSpPr>
          <p:nvPr/>
        </p:nvSpPr>
        <p:spPr bwMode="auto">
          <a:xfrm flipV="1">
            <a:off x="938213" y="3767138"/>
            <a:ext cx="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3210" name="Line 26"/>
          <p:cNvSpPr>
            <a:spLocks noChangeShapeType="1"/>
          </p:cNvSpPr>
          <p:nvPr/>
        </p:nvSpPr>
        <p:spPr bwMode="auto">
          <a:xfrm flipV="1">
            <a:off x="938213" y="4786313"/>
            <a:ext cx="2133600" cy="1266825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latin typeface="+mn-lt"/>
              <a:ea typeface="+mn-ea"/>
            </a:endParaRPr>
          </a:p>
        </p:txBody>
      </p:sp>
      <p:sp>
        <p:nvSpPr>
          <p:cNvPr id="25607" name="Oval 27"/>
          <p:cNvSpPr>
            <a:spLocks noChangeArrowheads="1"/>
          </p:cNvSpPr>
          <p:nvPr/>
        </p:nvSpPr>
        <p:spPr bwMode="auto">
          <a:xfrm>
            <a:off x="1243013" y="38433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08" name="Oval 28"/>
          <p:cNvSpPr>
            <a:spLocks noChangeArrowheads="1"/>
          </p:cNvSpPr>
          <p:nvPr/>
        </p:nvSpPr>
        <p:spPr bwMode="auto">
          <a:xfrm>
            <a:off x="1928813" y="51387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09" name="Oval 29"/>
          <p:cNvSpPr>
            <a:spLocks noChangeArrowheads="1"/>
          </p:cNvSpPr>
          <p:nvPr/>
        </p:nvSpPr>
        <p:spPr bwMode="auto">
          <a:xfrm>
            <a:off x="2157413" y="36147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0" name="Oval 30"/>
          <p:cNvSpPr>
            <a:spLocks noChangeArrowheads="1"/>
          </p:cNvSpPr>
          <p:nvPr/>
        </p:nvSpPr>
        <p:spPr bwMode="auto">
          <a:xfrm>
            <a:off x="1319213" y="43005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1" name="Oval 31"/>
          <p:cNvSpPr>
            <a:spLocks noChangeArrowheads="1"/>
          </p:cNvSpPr>
          <p:nvPr/>
        </p:nvSpPr>
        <p:spPr bwMode="auto">
          <a:xfrm>
            <a:off x="1090613" y="55197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2" name="Oval 32"/>
          <p:cNvSpPr>
            <a:spLocks noChangeArrowheads="1"/>
          </p:cNvSpPr>
          <p:nvPr/>
        </p:nvSpPr>
        <p:spPr bwMode="auto">
          <a:xfrm>
            <a:off x="2614613" y="35385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3" name="Oval 33"/>
          <p:cNvSpPr>
            <a:spLocks noChangeArrowheads="1"/>
          </p:cNvSpPr>
          <p:nvPr/>
        </p:nvSpPr>
        <p:spPr bwMode="auto">
          <a:xfrm>
            <a:off x="2767013" y="39957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4" name="Oval 34"/>
          <p:cNvSpPr>
            <a:spLocks noChangeArrowheads="1"/>
          </p:cNvSpPr>
          <p:nvPr/>
        </p:nvSpPr>
        <p:spPr bwMode="auto">
          <a:xfrm>
            <a:off x="2309813" y="46053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5" name="Oval 35"/>
          <p:cNvSpPr>
            <a:spLocks noChangeArrowheads="1"/>
          </p:cNvSpPr>
          <p:nvPr/>
        </p:nvSpPr>
        <p:spPr bwMode="auto">
          <a:xfrm>
            <a:off x="3224213" y="50625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6" name="Oval 36"/>
          <p:cNvSpPr>
            <a:spLocks noChangeArrowheads="1"/>
          </p:cNvSpPr>
          <p:nvPr/>
        </p:nvSpPr>
        <p:spPr bwMode="auto">
          <a:xfrm>
            <a:off x="3148013" y="49101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7" name="Oval 37"/>
          <p:cNvSpPr>
            <a:spLocks noChangeArrowheads="1"/>
          </p:cNvSpPr>
          <p:nvPr/>
        </p:nvSpPr>
        <p:spPr bwMode="auto">
          <a:xfrm>
            <a:off x="2995613" y="49101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8" name="Oval 38"/>
          <p:cNvSpPr>
            <a:spLocks noChangeArrowheads="1"/>
          </p:cNvSpPr>
          <p:nvPr/>
        </p:nvSpPr>
        <p:spPr bwMode="auto">
          <a:xfrm>
            <a:off x="3986213" y="35385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19" name="Oval 39"/>
          <p:cNvSpPr>
            <a:spLocks noChangeArrowheads="1"/>
          </p:cNvSpPr>
          <p:nvPr/>
        </p:nvSpPr>
        <p:spPr bwMode="auto">
          <a:xfrm>
            <a:off x="1395413" y="39957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20" name="Oval 40"/>
          <p:cNvSpPr>
            <a:spLocks noChangeArrowheads="1"/>
          </p:cNvSpPr>
          <p:nvPr/>
        </p:nvSpPr>
        <p:spPr bwMode="auto">
          <a:xfrm>
            <a:off x="3071813" y="53673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sp>
        <p:nvSpPr>
          <p:cNvPr id="25621" name="Oval 41"/>
          <p:cNvSpPr>
            <a:spLocks noChangeArrowheads="1"/>
          </p:cNvSpPr>
          <p:nvPr/>
        </p:nvSpPr>
        <p:spPr bwMode="auto">
          <a:xfrm>
            <a:off x="3376613" y="491013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kumimoji="0" lang="zh-TW" altLang="en-US">
              <a:latin typeface="Calibri" charset="0"/>
            </a:endParaRPr>
          </a:p>
        </p:txBody>
      </p:sp>
      <p:grpSp>
        <p:nvGrpSpPr>
          <p:cNvPr id="25623" name="群組 45"/>
          <p:cNvGrpSpPr>
            <a:grpSpLocks/>
          </p:cNvGrpSpPr>
          <p:nvPr/>
        </p:nvGrpSpPr>
        <p:grpSpPr bwMode="auto">
          <a:xfrm>
            <a:off x="5008586" y="3087856"/>
            <a:ext cx="2895574" cy="2984332"/>
            <a:chOff x="1065213" y="3264068"/>
            <a:chExt cx="2895600" cy="2984332"/>
          </a:xfrm>
        </p:grpSpPr>
        <p:grpSp>
          <p:nvGrpSpPr>
            <p:cNvPr id="25625" name="Group 4"/>
            <p:cNvGrpSpPr>
              <a:grpSpLocks/>
            </p:cNvGrpSpPr>
            <p:nvPr/>
          </p:nvGrpSpPr>
          <p:grpSpPr bwMode="auto">
            <a:xfrm>
              <a:off x="1370013" y="3810000"/>
              <a:ext cx="2438400" cy="2362200"/>
              <a:chOff x="1008" y="2400"/>
              <a:chExt cx="1536" cy="1488"/>
            </a:xfrm>
          </p:grpSpPr>
          <p:sp>
            <p:nvSpPr>
              <p:cNvPr id="25630" name="Oval 5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1" name="Oval 6"/>
              <p:cNvSpPr>
                <a:spLocks noChangeArrowheads="1"/>
              </p:cNvSpPr>
              <p:nvPr/>
            </p:nvSpPr>
            <p:spPr bwMode="auto">
              <a:xfrm>
                <a:off x="1440" y="345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2" name="Oval 7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3" name="Oval 8"/>
              <p:cNvSpPr>
                <a:spLocks noChangeArrowheads="1"/>
              </p:cNvSpPr>
              <p:nvPr/>
            </p:nvSpPr>
            <p:spPr bwMode="auto">
              <a:xfrm>
                <a:off x="1056" y="283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4" name="Oval 9"/>
              <p:cNvSpPr>
                <a:spLocks noChangeArrowheads="1"/>
              </p:cNvSpPr>
              <p:nvPr/>
            </p:nvSpPr>
            <p:spPr bwMode="auto">
              <a:xfrm>
                <a:off x="1296" y="336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5" name="Oval 10"/>
              <p:cNvSpPr>
                <a:spLocks noChangeArrowheads="1"/>
              </p:cNvSpPr>
              <p:nvPr/>
            </p:nvSpPr>
            <p:spPr bwMode="auto">
              <a:xfrm>
                <a:off x="1872" y="25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6" name="Oval 11"/>
              <p:cNvSpPr>
                <a:spLocks noChangeArrowheads="1"/>
              </p:cNvSpPr>
              <p:nvPr/>
            </p:nvSpPr>
            <p:spPr bwMode="auto">
              <a:xfrm>
                <a:off x="1968" y="292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7" name="Oval 12"/>
              <p:cNvSpPr>
                <a:spLocks noChangeArrowheads="1"/>
              </p:cNvSpPr>
              <p:nvPr/>
            </p:nvSpPr>
            <p:spPr bwMode="auto">
              <a:xfrm>
                <a:off x="1680" y="321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8" name="Oval 13"/>
              <p:cNvSpPr>
                <a:spLocks noChangeArrowheads="1"/>
              </p:cNvSpPr>
              <p:nvPr/>
            </p:nvSpPr>
            <p:spPr bwMode="auto">
              <a:xfrm>
                <a:off x="2256" y="33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39" name="Oval 14"/>
              <p:cNvSpPr>
                <a:spLocks noChangeArrowheads="1"/>
              </p:cNvSpPr>
              <p:nvPr/>
            </p:nvSpPr>
            <p:spPr bwMode="auto">
              <a:xfrm>
                <a:off x="2208" y="350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40" name="Oval 15"/>
              <p:cNvSpPr>
                <a:spLocks noChangeArrowheads="1"/>
              </p:cNvSpPr>
              <p:nvPr/>
            </p:nvSpPr>
            <p:spPr bwMode="auto">
              <a:xfrm>
                <a:off x="2208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41" name="Oval 16"/>
              <p:cNvSpPr>
                <a:spLocks noChangeArrowheads="1"/>
              </p:cNvSpPr>
              <p:nvPr/>
            </p:nvSpPr>
            <p:spPr bwMode="auto">
              <a:xfrm>
                <a:off x="2448" y="345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42" name="Oval 17"/>
              <p:cNvSpPr>
                <a:spLocks noChangeArrowheads="1"/>
              </p:cNvSpPr>
              <p:nvPr/>
            </p:nvSpPr>
            <p:spPr bwMode="auto">
              <a:xfrm>
                <a:off x="1104" y="264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43" name="Oval 18"/>
              <p:cNvSpPr>
                <a:spLocks noChangeArrowheads="1"/>
              </p:cNvSpPr>
              <p:nvPr/>
            </p:nvSpPr>
            <p:spPr bwMode="auto">
              <a:xfrm>
                <a:off x="2160" y="379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  <p:sp>
            <p:nvSpPr>
              <p:cNvPr id="25644" name="Oval 19"/>
              <p:cNvSpPr>
                <a:spLocks noChangeArrowheads="1"/>
              </p:cNvSpPr>
              <p:nvPr/>
            </p:nvSpPr>
            <p:spPr bwMode="auto">
              <a:xfrm>
                <a:off x="2352" y="360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 type="none" w="lg" len="lg"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endParaRPr kumimoji="0" lang="zh-TW" altLang="en-US">
                  <a:latin typeface="Calibri" charset="0"/>
                </a:endParaRPr>
              </a:p>
            </p:txBody>
          </p:sp>
        </p:grpSp>
        <p:grpSp>
          <p:nvGrpSpPr>
            <p:cNvPr id="25626" name="Group 20"/>
            <p:cNvGrpSpPr>
              <a:grpSpLocks/>
            </p:cNvGrpSpPr>
            <p:nvPr/>
          </p:nvGrpSpPr>
          <p:grpSpPr bwMode="auto">
            <a:xfrm>
              <a:off x="1065213" y="3962400"/>
              <a:ext cx="2895600" cy="2286000"/>
              <a:chOff x="3456" y="2496"/>
              <a:chExt cx="1824" cy="1440"/>
            </a:xfrm>
          </p:grpSpPr>
          <p:sp>
            <p:nvSpPr>
              <p:cNvPr id="93205" name="Line 21"/>
              <p:cNvSpPr>
                <a:spLocks noChangeShapeType="1"/>
              </p:cNvSpPr>
              <p:nvPr/>
            </p:nvSpPr>
            <p:spPr bwMode="auto">
              <a:xfrm>
                <a:off x="3456" y="3936"/>
                <a:ext cx="1824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93206" name="Line 22"/>
              <p:cNvSpPr>
                <a:spLocks noChangeShapeType="1"/>
              </p:cNvSpPr>
              <p:nvPr/>
            </p:nvSpPr>
            <p:spPr bwMode="auto">
              <a:xfrm flipV="1">
                <a:off x="3456" y="2496"/>
                <a:ext cx="0" cy="1440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 type="triangle" w="lg" len="lg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93227" name="Rectangle 43"/>
            <p:cNvSpPr>
              <a:spLocks noChangeArrowheads="1"/>
            </p:cNvSpPr>
            <p:nvPr/>
          </p:nvSpPr>
          <p:spPr bwMode="auto">
            <a:xfrm>
              <a:off x="1065213" y="3264068"/>
              <a:ext cx="18473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TW" sz="1600" dirty="0">
                <a:latin typeface="Noto Sans CJK TC Regular" panose="020B0500000000000000" pitchFamily="34" charset="-128"/>
                <a:ea typeface="Noto Sans CJK TC Regular" panose="020B0500000000000000" pitchFamily="34" charset="-128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6F699F06-3DB7-0796-65B5-1B40324B5084}"/>
              </a:ext>
            </a:extLst>
          </p:cNvPr>
          <p:cNvSpPr txBox="1"/>
          <p:nvPr/>
        </p:nvSpPr>
        <p:spPr>
          <a:xfrm>
            <a:off x="16593" y="3049072"/>
            <a:ext cx="458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dirty="0">
                <a:ea typeface="Noto Sans CJK TC Regular" panose="020B0500000000000000" pitchFamily="34" charset="-128"/>
              </a:rPr>
              <a:t>True plot in </a:t>
            </a:r>
            <a:r>
              <a:rPr lang="en-US" altLang="zh-TW" sz="1800" i="1" dirty="0">
                <a:ea typeface="Noto Sans CJK TC Regular" panose="020B0500000000000000" pitchFamily="34" charset="-128"/>
              </a:rPr>
              <a:t>k</a:t>
            </a:r>
            <a:r>
              <a:rPr lang="en-US" altLang="zh-TW" sz="1800" dirty="0">
                <a:ea typeface="Noto Sans CJK TC Regular" panose="020B0500000000000000" pitchFamily="34" charset="-128"/>
              </a:rPr>
              <a:t> dimensions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ED2C88-1FCF-4553-3927-2FF744E8FC9A}"/>
              </a:ext>
            </a:extLst>
          </p:cNvPr>
          <p:cNvSpPr txBox="1"/>
          <p:nvPr/>
        </p:nvSpPr>
        <p:spPr>
          <a:xfrm>
            <a:off x="5109747" y="3087856"/>
            <a:ext cx="3150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800" dirty="0">
                <a:ea typeface="Noto Sans CJK TC Regular" panose="020B0500000000000000" pitchFamily="34" charset="-128"/>
              </a:rPr>
              <a:t>Reduced-dimensionality</a:t>
            </a:r>
            <a:r>
              <a:rPr kumimoji="0" lang="en-US" altLang="zh-TW" sz="1400" dirty="0">
                <a:ea typeface="+mn-ea"/>
                <a:cs typeface="Times New Roman" pitchFamily="18" charset="0"/>
              </a:rPr>
              <a:t> </a:t>
            </a:r>
            <a:r>
              <a:rPr lang="en-US" altLang="zh-TW" sz="1800" dirty="0">
                <a:ea typeface="Noto Sans CJK TC Regular" panose="020B0500000000000000" pitchFamily="34" charset="-128"/>
              </a:rPr>
              <a:t>plot</a:t>
            </a:r>
          </a:p>
        </p:txBody>
      </p:sp>
    </p:spTree>
    <p:extLst>
      <p:ext uri="{BB962C8B-B14F-4D97-AF65-F5344CB8AC3E}">
        <p14:creationId xmlns:p14="http://schemas.microsoft.com/office/powerpoint/2010/main" val="1697238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TW" dirty="0"/>
              <a:t>Recap for the last week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84496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Principal Component Analysis</a:t>
            </a:r>
            <a:br>
              <a:rPr lang="en-US" altLang="zh-TW" sz="3600" dirty="0"/>
            </a:br>
            <a:r>
              <a:rPr lang="en-US" altLang="zh-TW" sz="3600" dirty="0"/>
              <a:t>(PCA)</a:t>
            </a:r>
            <a:endParaRPr kumimoji="1"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285236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0E8EB8-59A4-765D-CC4D-FA528AEAE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topic05-1_PCA.pptx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1B2BDF-6AA6-341E-E612-47BBB3AFA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en-US" altLang="zh-TW" dirty="0">
                <a:hlinkClick r:id="rId2"/>
              </a:rPr>
              <a:t>topic05-1_PCA.pptx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6511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Correspondence Analysis</a:t>
            </a:r>
            <a:br>
              <a:rPr lang="en-US" altLang="zh-TW" sz="4000" dirty="0"/>
            </a:br>
            <a:r>
              <a:rPr lang="en-US" altLang="zh-TW" sz="4000" dirty="0"/>
              <a:t>(CA)</a:t>
            </a:r>
            <a:endParaRPr kumimoji="1"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8595361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3" y="1367367"/>
            <a:ext cx="6163733" cy="3291129"/>
          </a:xfrm>
          <a:prstGeom prst="rect">
            <a:avLst/>
          </a:prstGeom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How writers punctuate?</a:t>
            </a:r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333" y="4921082"/>
            <a:ext cx="6197599" cy="1479312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155436" y="4569118"/>
            <a:ext cx="4255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dirty="0" err="1"/>
              <a:t>Aloz</a:t>
            </a:r>
            <a:r>
              <a:rPr kumimoji="1" lang="en-US" altLang="zh-TW" sz="2000" dirty="0"/>
              <a:t> = [</a:t>
            </a:r>
            <a:r>
              <a:rPr lang="is-IS" altLang="zh-TW" sz="2000" dirty="0"/>
              <a:t>2699           5675                1046]</a:t>
            </a:r>
            <a:endParaRPr kumimoji="1" lang="en-US" altLang="zh-TW" sz="2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2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The matrix of deviations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>
                  <a:lnSpc>
                    <a:spcPct val="100000"/>
                  </a:lnSpc>
                </a:pPr>
                <a:r>
                  <a:rPr lang="en-US" altLang="zh-TW" dirty="0">
                    <a:latin typeface="+mn-lt"/>
                  </a:rPr>
                  <a:t>row profile, </a:t>
                </a:r>
                <a:r>
                  <a:rPr lang="en-US" altLang="zh-TW" i="1" dirty="0">
                    <a:latin typeface="+mn-lt"/>
                  </a:rPr>
                  <a:t>R</a:t>
                </a:r>
                <a:r>
                  <a:rPr lang="en-US" altLang="zh-TW" dirty="0">
                    <a:latin typeface="+mn-lt"/>
                  </a:rPr>
                  <a:t> =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TW" dirty="0">
                    <a:latin typeface="+mn-lt"/>
                  </a:rPr>
                  <a:t>Barycenter, </a:t>
                </a:r>
                <a:r>
                  <a:rPr lang="en-US" altLang="zh-TW" i="1" dirty="0">
                    <a:latin typeface="+mn-lt"/>
                  </a:rPr>
                  <a:t>C</a:t>
                </a:r>
                <a:r>
                  <a:rPr lang="en-US" altLang="zh-TW" i="1" baseline="30000" dirty="0">
                    <a:latin typeface="+mn-lt"/>
                  </a:rPr>
                  <a:t>T </a:t>
                </a:r>
                <a:r>
                  <a:rPr lang="en-US" altLang="zh-TW" dirty="0">
                    <a:latin typeface="+mn-lt"/>
                  </a:rPr>
                  <a:t>= [</a:t>
                </a:r>
                <a:r>
                  <a:rPr lang="pt-BR" altLang="zh-TW" dirty="0">
                    <a:latin typeface="+mn-lt"/>
                  </a:rPr>
                  <a:t>.2973 .5642 .1385</a:t>
                </a:r>
                <a:r>
                  <a:rPr lang="en-US" altLang="zh-TW" dirty="0">
                    <a:latin typeface="+mn-lt"/>
                  </a:rPr>
                  <a:t>]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TW" dirty="0">
                    <a:latin typeface="+mn-lt"/>
                  </a:rPr>
                  <a:t>matrix of deviations,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charset="0"/>
                      </a:rPr>
                      <m:t>𝑌</m:t>
                    </m:r>
                    <m:r>
                      <a:rPr lang="el-GR" altLang="zh-TW" i="1" smtClean="0">
                        <a:latin typeface="Cambria Math" charset="0"/>
                      </a:rPr>
                      <m:t>=</m:t>
                    </m:r>
                    <m:r>
                      <a:rPr lang="en-US" altLang="zh-TW" b="0" i="1" smtClean="0">
                        <a:latin typeface="Cambria Math" charset="0"/>
                      </a:rPr>
                      <m:t>𝑅</m:t>
                    </m:r>
                    <m:r>
                      <a:rPr lang="en-US" altLang="zh-TW" b="0" i="1" smtClean="0">
                        <a:latin typeface="Cambria Math" charset="0"/>
                      </a:rPr>
                      <m:t>−</m:t>
                    </m:r>
                    <m:d>
                      <m:dPr>
                        <m:ctrlPr>
                          <a:rPr lang="is-I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charset="0"/>
                              </a:rPr>
                              <m:t>1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charset="0"/>
                              </a:rPr>
                              <m:t>𝐼</m:t>
                            </m:r>
                            <m:r>
                              <a:rPr lang="en-US" altLang="zh-TW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×1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</m:sup>
                        </m:sSup>
                      </m:e>
                    </m:d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45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803" y="1027906"/>
            <a:ext cx="2196696" cy="180904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311" y="3736887"/>
            <a:ext cx="3573379" cy="254542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7719B34-E137-4A73-A06C-EBD6B00C025D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8929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Masses (rows)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3563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latin typeface="+mn-lt"/>
              </a:rPr>
              <a:t>the mass of each row is the proportion of this row in the total of the table.</a:t>
            </a:r>
            <a:endParaRPr kumimoji="1" lang="en-US" altLang="zh-TW" sz="24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altLang="zh-TW" sz="2400" dirty="0">
                <a:latin typeface="+mn-lt"/>
              </a:rPr>
              <a:t>=&gt; The mass of each row reflects its importance in the sample</a:t>
            </a:r>
            <a:endParaRPr kumimoji="1" lang="zh-TW" altLang="en-US" sz="2400" dirty="0">
              <a:latin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761256"/>
            <a:ext cx="8515350" cy="107408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12632" y="6581001"/>
            <a:ext cx="4331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</a:rPr>
              <a:t> Abdi  &amp; Lynne J. Williams, </a:t>
            </a:r>
            <a:r>
              <a:rPr lang="en-US" altLang="zh-TW" sz="1200" dirty="0">
                <a:solidFill>
                  <a:schemeClr val="bg1"/>
                </a:solidFill>
              </a:rPr>
              <a:t>Correspondence Analysis</a:t>
            </a:r>
          </a:p>
        </p:txBody>
      </p:sp>
    </p:spTree>
    <p:extLst>
      <p:ext uri="{BB962C8B-B14F-4D97-AF65-F5344CB8AC3E}">
        <p14:creationId xmlns:p14="http://schemas.microsoft.com/office/powerpoint/2010/main" val="16305338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Weights (columns)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175669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dirty="0">
                <a:latin typeface="+mn-lt"/>
              </a:rPr>
              <a:t>The weight of each column reflects its importance for discriminating between the authors.</a:t>
            </a:r>
          </a:p>
          <a:p>
            <a:pPr>
              <a:lnSpc>
                <a:spcPct val="120000"/>
              </a:lnSpc>
            </a:pPr>
            <a:r>
              <a:rPr lang="en-US" altLang="zh-TW" dirty="0">
                <a:latin typeface="+mn-lt"/>
              </a:rPr>
              <a:t>The idea is that columns that are used often do not provide much information, and columns that are used rarely provide much information.</a:t>
            </a:r>
            <a:endParaRPr kumimoji="1" lang="zh-TW" altLang="en-US" dirty="0">
              <a:latin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196" y="4045994"/>
            <a:ext cx="5261609" cy="228863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3DDE8018-ACF5-48B8-B323-19A562EE5A03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6392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Correspondence analysis (CA)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TW" dirty="0">
                    <a:latin typeface="+mn-lt"/>
                  </a:rPr>
                  <a:t>CA may be defined as a special case of principal components analysis - eigenvector methods</a:t>
                </a: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s-I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l-GR" altLang="zh-TW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∆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b="0" dirty="0">
                    <a:latin typeface="Cambria Math" panose="02040503050406030204" pitchFamily="18" charset="0"/>
                  </a:rPr>
                  <a:t> where</a:t>
                </a:r>
                <a:br>
                  <a:rPr lang="en-US" altLang="zh-TW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altLang="zh-TW" dirty="0">
                  <a:latin typeface="+mn-lt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i="1" dirty="0"/>
                  <a:t>N</a:t>
                </a:r>
                <a:r>
                  <a:rPr lang="en-US" altLang="zh-TW" dirty="0"/>
                  <a:t> denote the matrix </a:t>
                </a:r>
                <a:r>
                  <a:rPr lang="en-US" altLang="zh-TW" i="1" dirty="0"/>
                  <a:t>X</a:t>
                </a:r>
                <a:r>
                  <a:rPr lang="en-US" altLang="zh-TW" dirty="0"/>
                  <a:t> divided by the sum of all its elements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TW" i="1" dirty="0" err="1"/>
                  <a:t>D</a:t>
                </a:r>
                <a:r>
                  <a:rPr lang="en-US" altLang="zh-TW" sz="1200" i="1" dirty="0" err="1"/>
                  <a:t>m</a:t>
                </a:r>
                <a:r>
                  <a:rPr lang="en-US" altLang="zh-TW" sz="1200" i="1" dirty="0"/>
                  <a:t> </a:t>
                </a:r>
                <a:r>
                  <a:rPr lang="en-US" altLang="zh-TW" dirty="0"/>
                  <a:t>(respectively </a:t>
                </a:r>
                <a:r>
                  <a:rPr lang="en-US" altLang="zh-TW" i="1" dirty="0"/>
                  <a:t>D</a:t>
                </a:r>
                <a:r>
                  <a:rPr lang="en-US" altLang="zh-TW" sz="1200" i="1" dirty="0"/>
                  <a:t>c</a:t>
                </a:r>
                <a:r>
                  <a:rPr lang="en-US" altLang="zh-TW" dirty="0"/>
                  <a:t>) denote the diagonal matrices with the elements of </a:t>
                </a:r>
                <a:r>
                  <a:rPr lang="en-US" altLang="zh-TW" i="1" dirty="0"/>
                  <a:t>m</a:t>
                </a:r>
                <a:r>
                  <a:rPr lang="en-US" altLang="zh-TW" dirty="0"/>
                  <a:t> (respectively </a:t>
                </a:r>
                <a:r>
                  <a:rPr lang="en-US" altLang="zh-TW" i="1" dirty="0"/>
                  <a:t>c</a:t>
                </a:r>
                <a:r>
                  <a:rPr lang="en-US" altLang="zh-TW" dirty="0"/>
                  <a:t> on the diagonal)</a:t>
                </a:r>
              </a:p>
              <a:p>
                <a:pPr lvl="1">
                  <a:lnSpc>
                    <a:spcPct val="100000"/>
                  </a:lnSpc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6AE9141F-91CF-4491-95A1-63CA59426D9F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755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factor scores for rows and columns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TW" sz="3200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</a:rPr>
                  <a:t>SVD : </a:t>
                </a:r>
                <a14:m>
                  <m:oMath xmlns:m="http://schemas.openxmlformats.org/officeDocument/2006/math">
                    <m:r>
                      <a:rPr lang="en-US" altLang="zh-TW" sz="3200" i="1" smtClean="0">
                        <a:latin typeface="Cambria Math" charset="0"/>
                      </a:rPr>
                      <m:t>𝑌</m:t>
                    </m:r>
                    <m:r>
                      <a:rPr lang="el-GR" altLang="zh-TW" sz="3200" i="1">
                        <a:latin typeface="Cambria Math" charset="0"/>
                      </a:rPr>
                      <m:t>=</m:t>
                    </m:r>
                    <m:r>
                      <a:rPr lang="en-US" altLang="zh-TW" sz="3200" i="1">
                        <a:latin typeface="Cambria Math" charset="0"/>
                      </a:rPr>
                      <m:t>𝑈</m:t>
                    </m:r>
                    <m:r>
                      <m:rPr>
                        <m:sty m:val="p"/>
                      </m:rPr>
                      <a:rPr lang="el-GR" altLang="zh-TW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sSup>
                      <m:sSupPr>
                        <m:ctrlPr>
                          <a:rPr lang="en-US" altLang="zh-TW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TW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</m:e>
                      <m:sup>
                        <m:r>
                          <a:rPr lang="en-US" altLang="zh-TW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TW" sz="3200" dirty="0">
                  <a:solidFill>
                    <a:schemeClr val="bg2">
                      <a:lumMod val="25000"/>
                    </a:schemeClr>
                  </a:solidFill>
                  <a:latin typeface="+mn-lt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800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</a:rPr>
                  <a:t>Row </a:t>
                </a:r>
                <a:r>
                  <a:rPr lang="en-US" altLang="zh-TW" sz="2800" dirty="0">
                    <a:solidFill>
                      <a:schemeClr val="bg2">
                        <a:lumMod val="25000"/>
                      </a:schemeClr>
                    </a:solidFill>
                  </a:rPr>
                  <a:t>space: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3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altLang="zh-TW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p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l-GR" altLang="zh-TW" sz="3200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TW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Σ</m:t>
                        </m:r>
                        <m:r>
                          <a:rPr lang="en-US" altLang="zh-TW" sz="3200" i="1">
                            <a:latin typeface="Cambria Math" charset="0"/>
                          </a:rPr>
                          <m:t>𝑈</m:t>
                        </m:r>
                      </m:e>
                      <m:sup>
                        <m:r>
                          <a:rPr lang="en-US" altLang="zh-TW" sz="32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3200" dirty="0">
                    <a:ea typeface="Cambria Math" panose="02040503050406030204" pitchFamily="18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≡</m:t>
                    </m:r>
                    <m:r>
                      <a:rPr lang="en-US" altLang="zh-TW" sz="32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𝑍</m:t>
                    </m:r>
                  </m:oMath>
                </a14:m>
                <a:endParaRPr lang="en-US" altLang="zh-TW" sz="28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800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</a:rPr>
                  <a:t>Column space: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zh-TW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3200" i="1">
                        <a:latin typeface="Cambria Math" charset="0"/>
                      </a:rPr>
                      <m:t>𝑌</m:t>
                    </m:r>
                    <m:r>
                      <a:rPr lang="el-GR" altLang="zh-TW" sz="3200" i="1"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altLang="zh-TW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Σ</m:t>
                    </m:r>
                    <m:sSup>
                      <m:sSupPr>
                        <m:ctrlPr>
                          <a:rPr lang="en-US" altLang="zh-TW" sz="32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TW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𝑉</m:t>
                        </m:r>
                      </m:e>
                      <m:sup>
                        <m:r>
                          <a:rPr lang="en-US" altLang="zh-TW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  <m:r>
                      <a:rPr lang="en-US" altLang="zh-TW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charset="0"/>
                      </a:rPr>
                      <m:t>≡</m:t>
                    </m:r>
                    <m:r>
                      <a:rPr lang="en-US" altLang="zh-TW" sz="32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𝑍</m:t>
                    </m:r>
                  </m:oMath>
                </a14:m>
                <a:endParaRPr lang="en-US" altLang="zh-TW" sz="2800" dirty="0">
                  <a:solidFill>
                    <a:schemeClr val="bg2">
                      <a:lumMod val="25000"/>
                    </a:schemeClr>
                  </a:solidFill>
                  <a:latin typeface="+mn-lt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TW" sz="3200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</a:rPr>
                  <a:t>The factor scores for </a:t>
                </a:r>
                <a14:m>
                  <m:oMath xmlns:m="http://schemas.openxmlformats.org/officeDocument/2006/math"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3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3200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∆</m:t>
                    </m:r>
                    <m:sSup>
                      <m:sSupPr>
                        <m:ctrlPr>
                          <a:rPr lang="en-US" altLang="zh-TW" sz="3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altLang="zh-TW" sz="3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𝑄</m:t>
                        </m:r>
                      </m:e>
                      <m:sup>
                        <m:r>
                          <a:rPr lang="en-US" altLang="zh-TW" sz="32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altLang="zh-TW" sz="3200" dirty="0">
                  <a:solidFill>
                    <a:schemeClr val="bg2">
                      <a:lumMod val="25000"/>
                    </a:schemeClr>
                  </a:solidFill>
                  <a:latin typeface="+mn-lt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800" dirty="0">
                    <a:solidFill>
                      <a:schemeClr val="bg2">
                        <a:lumMod val="25000"/>
                      </a:schemeClr>
                    </a:solidFill>
                  </a:rPr>
                  <a:t>the rows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𝐹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𝑚</m:t>
                        </m:r>
                      </m:sub>
                      <m:sup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altLang="zh-TW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28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8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TW" sz="2800" dirty="0">
                    <a:solidFill>
                      <a:schemeClr val="bg2">
                        <a:lumMod val="25000"/>
                      </a:schemeClr>
                    </a:solidFill>
                  </a:rPr>
                  <a:t>the columns : </a:t>
                </a:r>
                <a14:m>
                  <m:oMath xmlns:m="http://schemas.openxmlformats.org/officeDocument/2006/math">
                    <m:r>
                      <a:rPr lang="en-US" altLang="zh-TW" sz="28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𝐺</m:t>
                    </m:r>
                    <m:r>
                      <a:rPr lang="en-US" altLang="zh-TW" sz="28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sSubSup>
                      <m:sSubSupPr>
                        <m:ctrlP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8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altLang="zh-TW" sz="2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28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8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8" t="-17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11A3C229-0A61-481E-9863-61454AAE1F58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929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variance of row factor scores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𝐹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𝑚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24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sz="2400" i="1">
                        <a:latin typeface="Cambria Math" charset="0"/>
                      </a:rPr>
                      <m:t>𝐹</m:t>
                    </m:r>
                  </m:oMath>
                </a14:m>
                <a:endParaRPr lang="en-US" altLang="zh-TW" sz="2400" i="1" dirty="0">
                  <a:latin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latin typeface="Cambria Math" charset="0"/>
                          </a:rPr>
                          <m:t>𝑚</m:t>
                        </m:r>
                      </m:sub>
                      <m:sup>
                        <m:r>
                          <a:rPr lang="en-US" altLang="zh-TW" sz="2400" i="1">
                            <a:latin typeface="Cambria Math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4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zh-TW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𝑃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altLang="zh-TW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4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>
                  <a:lnSpc>
                    <a:spcPct val="100000"/>
                  </a:lnSpc>
                </a:pPr>
                <a:endParaRPr lang="en-US" altLang="zh-TW" sz="2400" dirty="0"/>
              </a:p>
              <a:p>
                <a:pPr lvl="1">
                  <a:lnSpc>
                    <a:spcPct val="100000"/>
                  </a:lnSpc>
                </a:pP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11A3C229-0A61-481E-9863-61454AAE1F58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184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Bias-variance 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70101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1800" dirty="0"/>
              <a:t>E[(y[</a:t>
            </a:r>
            <a:r>
              <a:rPr lang="en-US" altLang="zh-TW" sz="1800" dirty="0" err="1"/>
              <a:t>i</a:t>
            </a:r>
            <a:r>
              <a:rPr lang="en-US" altLang="zh-TW" sz="1800" dirty="0"/>
              <a:t>]-f(x[</a:t>
            </a:r>
            <a:r>
              <a:rPr lang="en-US" altLang="zh-TW" sz="1800" dirty="0" err="1"/>
              <a:t>i</a:t>
            </a:r>
            <a:r>
              <a:rPr lang="en-US" altLang="zh-TW" sz="1800" dirty="0"/>
              <a:t>,]))</a:t>
            </a:r>
            <a:r>
              <a:rPr lang="en-US" altLang="zh-TW" sz="1800" baseline="30000" dirty="0"/>
              <a:t>2</a:t>
            </a:r>
            <a:r>
              <a:rPr lang="en-US" altLang="zh-TW" sz="1800" dirty="0"/>
              <a:t>] = bias</a:t>
            </a:r>
            <a:r>
              <a:rPr lang="en-US" altLang="zh-TW" sz="1800" baseline="30000" dirty="0"/>
              <a:t>2</a:t>
            </a:r>
            <a:r>
              <a:rPr lang="en-US" altLang="zh-TW" sz="1800" dirty="0"/>
              <a:t> + variance + </a:t>
            </a:r>
            <a:r>
              <a:rPr lang="en-US" altLang="zh-TW" sz="1800" dirty="0" err="1"/>
              <a:t>irreducibleError</a:t>
            </a:r>
            <a:endParaRPr lang="en-US" altLang="zh-TW" sz="1800" dirty="0">
              <a:solidFill>
                <a:schemeClr val="accent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altLang="zh-TW" sz="1600" dirty="0">
                <a:solidFill>
                  <a:schemeClr val="accent4">
                    <a:lumMod val="50000"/>
                  </a:schemeClr>
                </a:solidFill>
              </a:rPr>
              <a:t>Model bias </a:t>
            </a:r>
            <a:r>
              <a:rPr lang="en-US" altLang="zh-TW" sz="1600" dirty="0"/>
              <a:t>:  your chosen modeling technique will never get right </a:t>
            </a:r>
          </a:p>
          <a:p>
            <a:pPr lvl="1">
              <a:lnSpc>
                <a:spcPct val="100000"/>
              </a:lnSpc>
            </a:pPr>
            <a:r>
              <a:rPr lang="en-US" altLang="zh-TW" sz="1600" dirty="0">
                <a:solidFill>
                  <a:schemeClr val="accent4">
                    <a:lumMod val="50000"/>
                  </a:schemeClr>
                </a:solidFill>
              </a:rPr>
              <a:t>Model variance </a:t>
            </a:r>
            <a:r>
              <a:rPr lang="en-US" altLang="zh-TW" sz="1600" dirty="0"/>
              <a:t>:  your modeling technique gets wrong due to incidental relations in the data. </a:t>
            </a:r>
          </a:p>
          <a:p>
            <a:pPr lvl="1">
              <a:lnSpc>
                <a:spcPct val="100000"/>
              </a:lnSpc>
            </a:pPr>
            <a:r>
              <a:rPr lang="en-US" altLang="zh-TW" sz="1600" dirty="0">
                <a:solidFill>
                  <a:schemeClr val="accent4">
                    <a:lumMod val="50000"/>
                  </a:schemeClr>
                </a:solidFill>
              </a:rPr>
              <a:t>Irreducible error </a:t>
            </a:r>
            <a:r>
              <a:rPr lang="en-US" altLang="zh-TW" sz="1600" dirty="0"/>
              <a:t>:  truly </a:t>
            </a:r>
            <a:r>
              <a:rPr lang="en-US" altLang="zh-TW" sz="1600" dirty="0" err="1"/>
              <a:t>unmodelable</a:t>
            </a:r>
            <a:r>
              <a:rPr lang="en-US" altLang="zh-TW" sz="1600" dirty="0"/>
              <a:t> portion of the problem  given the current variables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29"/>
          <a:stretch/>
        </p:blipFill>
        <p:spPr bwMode="auto">
          <a:xfrm>
            <a:off x="2979374" y="3526639"/>
            <a:ext cx="3185252" cy="285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4562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variance of column factor scores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240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4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2400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altLang="zh-TW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altLang="zh-TW" sz="2400" dirty="0"/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charset="0"/>
                          </a:rPr>
                          <m:t>∆</m:t>
                        </m:r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400" i="1">
                            <a:latin typeface="Cambria Math" charset="0"/>
                          </a:rPr>
                          <m:t>−1</m:t>
                        </m:r>
                      </m:sup>
                    </m:sSubSup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4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zh-TW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TW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endParaRPr lang="en-US" altLang="zh-TW" sz="24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pPr>
                  <a:lnSpc>
                    <a:spcPct val="100000"/>
                  </a:lnSpc>
                </a:pPr>
                <a:endParaRPr lang="en-US" altLang="zh-TW" sz="2400" dirty="0"/>
              </a:p>
              <a:p>
                <a:pPr lvl="1">
                  <a:lnSpc>
                    <a:spcPct val="100000"/>
                  </a:lnSpc>
                </a:pP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11A3C229-0A61-481E-9863-61454AAE1F58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633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Correspondence analysis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TW" sz="2400" dirty="0">
                    <a:latin typeface="+mn-lt"/>
                  </a:rPr>
                  <a:t>Because the factor scores obtained for the rows and the columns have the same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sz="2400" dirty="0">
                    <a:latin typeface="+mn-lt"/>
                  </a:rPr>
                  <a:t>(</a:t>
                </a:r>
                <a:r>
                  <a:rPr lang="en-US" altLang="zh-TW" sz="2400" i="1" dirty="0">
                    <a:latin typeface="+mn-lt"/>
                  </a:rPr>
                  <a:t>i.e., </a:t>
                </a:r>
                <a:r>
                  <a:rPr lang="en-US" altLang="zh-TW" sz="2400" dirty="0">
                    <a:latin typeface="+mn-lt"/>
                  </a:rPr>
                  <a:t>they have the same “scale”), it is possible to plot them in the same space.</a:t>
                </a:r>
              </a:p>
              <a:p>
                <a:pPr lvl="1">
                  <a:lnSpc>
                    <a:spcPct val="100000"/>
                  </a:lnSpc>
                </a:pP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1163" r="-14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11A3C229-0A61-481E-9863-61454AAE1F58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1229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800" dirty="0"/>
              <a:t>Correspondence analysis of the punctuation of six authors, Comma, Period, and Others</a:t>
            </a:r>
            <a:endParaRPr kumimoji="1" lang="zh-TW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427" y="1600200"/>
            <a:ext cx="3591958" cy="46863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688282" y="6642556"/>
            <a:ext cx="3455718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endParaRPr lang="en-US" altLang="zh-TW" sz="800" dirty="0">
              <a:ea typeface="新細明體"/>
              <a:cs typeface="Calibri"/>
            </a:endParaRPr>
          </a:p>
        </p:txBody>
      </p:sp>
      <p:sp>
        <p:nvSpPr>
          <p:cNvPr id="3" name="文字方塊 7">
            <a:extLst>
              <a:ext uri="{FF2B5EF4-FFF2-40B4-BE49-F238E27FC236}">
                <a16:creationId xmlns:a16="http://schemas.microsoft.com/office/drawing/2014/main" id="{750A8840-41B0-42CC-A5BC-0CF1E487BEB6}"/>
              </a:ext>
            </a:extLst>
          </p:cNvPr>
          <p:cNvSpPr txBox="1"/>
          <p:nvPr/>
        </p:nvSpPr>
        <p:spPr>
          <a:xfrm>
            <a:off x="4445204" y="6537210"/>
            <a:ext cx="466719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nb-NO" altLang="zh-TW" sz="1200" dirty="0" err="1">
                <a:solidFill>
                  <a:schemeClr val="bg1"/>
                </a:solidFill>
                <a:ea typeface="新細明體"/>
              </a:rPr>
              <a:t>HervLe</a:t>
            </a:r>
            <a:r>
              <a:rPr lang="nb-NO" altLang="zh-TW" sz="1200" dirty="0">
                <a:solidFill>
                  <a:schemeClr val="bg1"/>
                </a:solidFill>
                <a:ea typeface="新細明體"/>
              </a:rPr>
              <a:t> Abdi  &amp; Lynne J. Williams,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Correspondence Analysis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1347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4_GramNeg1444_uniref50_CA-DiPeptid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63" y="1338507"/>
            <a:ext cx="6772400" cy="5079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00889" y="1440733"/>
            <a:ext cx="2484374" cy="73866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IM, OM, CP, EC, PP : proteins</a:t>
            </a:r>
          </a:p>
          <a:p>
            <a:pPr>
              <a:lnSpc>
                <a:spcPct val="50000"/>
              </a:lnSpc>
            </a:pPr>
            <a:r>
              <a:rPr lang="en-US" sz="2800" dirty="0">
                <a:solidFill>
                  <a:srgbClr val="000000"/>
                </a:solidFill>
              </a:rPr>
              <a:t>.</a:t>
            </a:r>
            <a:r>
              <a:rPr lang="en-US" sz="1400" dirty="0">
                <a:solidFill>
                  <a:srgbClr val="000000"/>
                </a:solidFill>
              </a:rPr>
              <a:t> gapped-dipeptides</a:t>
            </a:r>
          </a:p>
          <a:p>
            <a:r>
              <a:rPr lang="en-US" sz="1400" dirty="0">
                <a:solidFill>
                  <a:srgbClr val="000000"/>
                </a:solidFill>
              </a:rPr>
              <a:t>* gapped-dipeptide signatures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dirty="0"/>
              <a:t>Correspondence analysis of the Gram-negative</a:t>
            </a:r>
            <a:endParaRPr kumimoji="1"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65783" y="6469813"/>
            <a:ext cx="916596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Chang, J.-M. </a:t>
            </a:r>
            <a:r>
              <a:rPr lang="en-US" altLang="zh-TW" sz="1200" i="1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et al.</a:t>
            </a:r>
            <a:r>
              <a:rPr lang="en-US" altLang="zh-TW" sz="1200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 Efficient and Interpretable Prediction of Protein Functional Classes by Correspondence Analysis and Compact Set elations. </a:t>
            </a:r>
            <a:r>
              <a:rPr lang="en-US" altLang="zh-TW" sz="1200" i="1" dirty="0" err="1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Plos</a:t>
            </a:r>
            <a:r>
              <a:rPr lang="en-US" altLang="zh-TW" sz="1200" i="1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 One</a:t>
            </a:r>
            <a:r>
              <a:rPr lang="en-US" altLang="zh-TW" sz="1200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 </a:t>
            </a:r>
            <a:r>
              <a:rPr lang="en-US" altLang="zh-TW" sz="1200" b="1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8,</a:t>
            </a:r>
            <a:r>
              <a:rPr lang="en-US" altLang="zh-TW" sz="1200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 e75542 (2013).</a:t>
            </a:r>
            <a:endParaRPr lang="zh-TW" altLang="en-US" sz="1200">
              <a:solidFill>
                <a:schemeClr val="bg1"/>
              </a:solidFill>
              <a:latin typeface="Calibri"/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0200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4C711E-1581-4C43-BB64-C4085F269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Correspondence analysis provides a graphic method of exploring the relationship between variables in a contingency table.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194AED1B-0308-FD3E-016B-8A44619AF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library(ca)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mytable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&lt;- with(</a:t>
            </a: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mydata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table(A,B)) # create a 2 way table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prop.table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mytable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1) # row percentages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prop.table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mytable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2) # column percentages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fit &lt;- ca(</a:t>
            </a: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mytable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print(fit) # basic results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summary(fit) # extended results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plot(fit) # symmetric map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plot(fit, mass = TRUE, </a:t>
            </a: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contrib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"absolute", map =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"</a:t>
            </a:r>
            <a:r>
              <a:rPr lang="en" altLang="zh-TW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rowgreen</a:t>
            </a:r>
            <a:r>
              <a:rPr lang="en" altLang="zh-TW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", arrows = c(FALSE, TRUE)) # asymmetric map</a:t>
            </a:r>
            <a:endParaRPr lang="zh-TW" alt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74D69F6-D7CC-5B7E-A8AD-BEF90FDB0D46}"/>
              </a:ext>
            </a:extLst>
          </p:cNvPr>
          <p:cNvSpPr txBox="1"/>
          <p:nvPr/>
        </p:nvSpPr>
        <p:spPr>
          <a:xfrm>
            <a:off x="2480983" y="6581001"/>
            <a:ext cx="666301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</a:rPr>
              <a:t>Credit by </a:t>
            </a:r>
            <a:r>
              <a:rPr lang="zh-TW" altLang="en-US" sz="1200" dirty="0">
                <a:solidFill>
                  <a:schemeClr val="bg1"/>
                </a:solidFill>
              </a:rPr>
              <a:t>https://www.statmethods.net/advstats/ca.html</a:t>
            </a:r>
          </a:p>
        </p:txBody>
      </p:sp>
    </p:spTree>
    <p:extLst>
      <p:ext uri="{BB962C8B-B14F-4D97-AF65-F5344CB8AC3E}">
        <p14:creationId xmlns:p14="http://schemas.microsoft.com/office/powerpoint/2010/main" val="2020601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Probabilistic Latent Semantic Analysis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45828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/>
              <a:t>Example of when PCA fails (red lines)</a:t>
            </a:r>
            <a:endParaRPr kumimoji="1"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907006"/>
            <a:ext cx="8064166" cy="400008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672479" y="6555965"/>
            <a:ext cx="447152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Credit: A Tutorial on Principal Component Analysis,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Jonathon Shlens</a:t>
            </a:r>
            <a:endParaRPr lang="en-US" altLang="zh-TW" sz="1200" dirty="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0451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/>
              <a:t>Weakness of PCA for Classification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7729057-E37A-E149-A15D-09A3F9752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2400" dirty="0">
                <a:latin typeface="+mn-lt"/>
                <a:ea typeface="Courier" charset="0"/>
                <a:cs typeface="Courier" charset="0"/>
              </a:rPr>
              <a:t>Not designed for classification problem (with labeled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kumimoji="0" lang="en-US" altLang="zh-TW" sz="2400" dirty="0">
                <a:latin typeface="+mn-lt"/>
                <a:ea typeface="Courier" charset="0"/>
                <a:cs typeface="Courier" charset="0"/>
              </a:rPr>
              <a:t>training data)</a:t>
            </a:r>
          </a:p>
        </p:txBody>
      </p:sp>
      <p:sp>
        <p:nvSpPr>
          <p:cNvPr id="27653" name="Line 3"/>
          <p:cNvSpPr>
            <a:spLocks noChangeShapeType="1"/>
          </p:cNvSpPr>
          <p:nvPr/>
        </p:nvSpPr>
        <p:spPr bwMode="auto">
          <a:xfrm>
            <a:off x="791527" y="6329363"/>
            <a:ext cx="3192463" cy="0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7654" name="Line 4"/>
          <p:cNvSpPr>
            <a:spLocks noChangeShapeType="1"/>
          </p:cNvSpPr>
          <p:nvPr/>
        </p:nvSpPr>
        <p:spPr bwMode="auto">
          <a:xfrm flipV="1">
            <a:off x="788352" y="3128963"/>
            <a:ext cx="0" cy="3192462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7655" name="Line 5"/>
          <p:cNvSpPr>
            <a:spLocks noChangeShapeType="1"/>
          </p:cNvSpPr>
          <p:nvPr/>
        </p:nvSpPr>
        <p:spPr bwMode="auto">
          <a:xfrm>
            <a:off x="1182052" y="5580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56" name="Line 6"/>
          <p:cNvSpPr>
            <a:spLocks noChangeShapeType="1"/>
          </p:cNvSpPr>
          <p:nvPr/>
        </p:nvSpPr>
        <p:spPr bwMode="auto">
          <a:xfrm flipH="1">
            <a:off x="1182052" y="5580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57" name="Line 7"/>
          <p:cNvSpPr>
            <a:spLocks noChangeShapeType="1"/>
          </p:cNvSpPr>
          <p:nvPr/>
        </p:nvSpPr>
        <p:spPr bwMode="auto">
          <a:xfrm>
            <a:off x="2096452" y="528478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58" name="Line 8"/>
          <p:cNvSpPr>
            <a:spLocks noChangeShapeType="1"/>
          </p:cNvSpPr>
          <p:nvPr/>
        </p:nvSpPr>
        <p:spPr bwMode="auto">
          <a:xfrm flipH="1">
            <a:off x="2096452" y="528478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59" name="Oval 9"/>
          <p:cNvSpPr>
            <a:spLocks noChangeArrowheads="1"/>
          </p:cNvSpPr>
          <p:nvPr/>
        </p:nvSpPr>
        <p:spPr bwMode="auto">
          <a:xfrm>
            <a:off x="3912552" y="41195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60" name="Oval 10"/>
          <p:cNvSpPr>
            <a:spLocks noChangeArrowheads="1"/>
          </p:cNvSpPr>
          <p:nvPr/>
        </p:nvSpPr>
        <p:spPr bwMode="auto">
          <a:xfrm>
            <a:off x="3023552" y="52625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61" name="Oval 11"/>
          <p:cNvSpPr>
            <a:spLocks noChangeArrowheads="1"/>
          </p:cNvSpPr>
          <p:nvPr/>
        </p:nvSpPr>
        <p:spPr bwMode="auto">
          <a:xfrm>
            <a:off x="3404552" y="4906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62" name="Oval 12"/>
          <p:cNvSpPr>
            <a:spLocks noChangeArrowheads="1"/>
          </p:cNvSpPr>
          <p:nvPr/>
        </p:nvSpPr>
        <p:spPr bwMode="auto">
          <a:xfrm>
            <a:off x="2947352" y="4906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63" name="Oval 13"/>
          <p:cNvSpPr>
            <a:spLocks noChangeArrowheads="1"/>
          </p:cNvSpPr>
          <p:nvPr/>
        </p:nvSpPr>
        <p:spPr bwMode="auto">
          <a:xfrm>
            <a:off x="2312352" y="45894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64" name="Line 14"/>
          <p:cNvSpPr>
            <a:spLocks noChangeShapeType="1"/>
          </p:cNvSpPr>
          <p:nvPr/>
        </p:nvSpPr>
        <p:spPr bwMode="auto">
          <a:xfrm>
            <a:off x="2315527" y="5808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65" name="Line 15"/>
          <p:cNvSpPr>
            <a:spLocks noChangeShapeType="1"/>
          </p:cNvSpPr>
          <p:nvPr/>
        </p:nvSpPr>
        <p:spPr bwMode="auto">
          <a:xfrm flipH="1">
            <a:off x="2315527" y="5808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66" name="Line 16"/>
          <p:cNvSpPr>
            <a:spLocks noChangeShapeType="1"/>
          </p:cNvSpPr>
          <p:nvPr/>
        </p:nvSpPr>
        <p:spPr bwMode="auto">
          <a:xfrm>
            <a:off x="1944052" y="5961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67" name="Line 17"/>
          <p:cNvSpPr>
            <a:spLocks noChangeShapeType="1"/>
          </p:cNvSpPr>
          <p:nvPr/>
        </p:nvSpPr>
        <p:spPr bwMode="auto">
          <a:xfrm flipH="1">
            <a:off x="1944052" y="5961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68" name="Oval 18"/>
          <p:cNvSpPr>
            <a:spLocks noChangeArrowheads="1"/>
          </p:cNvSpPr>
          <p:nvPr/>
        </p:nvSpPr>
        <p:spPr bwMode="auto">
          <a:xfrm>
            <a:off x="3861752" y="46021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69" name="Oval 19"/>
          <p:cNvSpPr>
            <a:spLocks noChangeArrowheads="1"/>
          </p:cNvSpPr>
          <p:nvPr/>
        </p:nvSpPr>
        <p:spPr bwMode="auto">
          <a:xfrm>
            <a:off x="3480752" y="41957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70" name="Line 20"/>
          <p:cNvSpPr>
            <a:spLocks noChangeShapeType="1"/>
          </p:cNvSpPr>
          <p:nvPr/>
        </p:nvSpPr>
        <p:spPr bwMode="auto">
          <a:xfrm>
            <a:off x="1858327" y="5046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71" name="Line 21"/>
          <p:cNvSpPr>
            <a:spLocks noChangeShapeType="1"/>
          </p:cNvSpPr>
          <p:nvPr/>
        </p:nvSpPr>
        <p:spPr bwMode="auto">
          <a:xfrm flipH="1">
            <a:off x="1858327" y="5046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72" name="Line 22"/>
          <p:cNvSpPr>
            <a:spLocks noChangeShapeType="1"/>
          </p:cNvSpPr>
          <p:nvPr/>
        </p:nvSpPr>
        <p:spPr bwMode="auto">
          <a:xfrm>
            <a:off x="943927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73" name="Line 23"/>
          <p:cNvSpPr>
            <a:spLocks noChangeShapeType="1"/>
          </p:cNvSpPr>
          <p:nvPr/>
        </p:nvSpPr>
        <p:spPr bwMode="auto">
          <a:xfrm flipH="1">
            <a:off x="943927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74" name="Line 24"/>
          <p:cNvSpPr>
            <a:spLocks noChangeShapeType="1"/>
          </p:cNvSpPr>
          <p:nvPr/>
        </p:nvSpPr>
        <p:spPr bwMode="auto">
          <a:xfrm>
            <a:off x="1410652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75" name="Line 25"/>
          <p:cNvSpPr>
            <a:spLocks noChangeShapeType="1"/>
          </p:cNvSpPr>
          <p:nvPr/>
        </p:nvSpPr>
        <p:spPr bwMode="auto">
          <a:xfrm flipH="1">
            <a:off x="1410652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76" name="Oval 26"/>
          <p:cNvSpPr>
            <a:spLocks noChangeArrowheads="1"/>
          </p:cNvSpPr>
          <p:nvPr/>
        </p:nvSpPr>
        <p:spPr bwMode="auto">
          <a:xfrm>
            <a:off x="2388552" y="39925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77" name="Oval 27"/>
          <p:cNvSpPr>
            <a:spLocks noChangeArrowheads="1"/>
          </p:cNvSpPr>
          <p:nvPr/>
        </p:nvSpPr>
        <p:spPr bwMode="auto">
          <a:xfrm>
            <a:off x="3175952" y="36750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78" name="Oval 28"/>
          <p:cNvSpPr>
            <a:spLocks noChangeArrowheads="1"/>
          </p:cNvSpPr>
          <p:nvPr/>
        </p:nvSpPr>
        <p:spPr bwMode="auto">
          <a:xfrm>
            <a:off x="2642552" y="50593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79" name="Oval 29"/>
          <p:cNvSpPr>
            <a:spLocks noChangeArrowheads="1"/>
          </p:cNvSpPr>
          <p:nvPr/>
        </p:nvSpPr>
        <p:spPr bwMode="auto">
          <a:xfrm>
            <a:off x="2642552" y="42846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80" name="Oval 30"/>
          <p:cNvSpPr>
            <a:spLocks noChangeArrowheads="1"/>
          </p:cNvSpPr>
          <p:nvPr/>
        </p:nvSpPr>
        <p:spPr bwMode="auto">
          <a:xfrm>
            <a:off x="3480752" y="36623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81" name="Oval 31"/>
          <p:cNvSpPr>
            <a:spLocks noChangeArrowheads="1"/>
          </p:cNvSpPr>
          <p:nvPr/>
        </p:nvSpPr>
        <p:spPr bwMode="auto">
          <a:xfrm>
            <a:off x="2236152" y="4271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82" name="Oval 32"/>
          <p:cNvSpPr>
            <a:spLocks noChangeArrowheads="1"/>
          </p:cNvSpPr>
          <p:nvPr/>
        </p:nvSpPr>
        <p:spPr bwMode="auto">
          <a:xfrm>
            <a:off x="3328352" y="4525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83" name="Oval 33"/>
          <p:cNvSpPr>
            <a:spLocks noChangeArrowheads="1"/>
          </p:cNvSpPr>
          <p:nvPr/>
        </p:nvSpPr>
        <p:spPr bwMode="auto">
          <a:xfrm>
            <a:off x="2718752" y="39036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84" name="Oval 34"/>
          <p:cNvSpPr>
            <a:spLocks noChangeArrowheads="1"/>
          </p:cNvSpPr>
          <p:nvPr/>
        </p:nvSpPr>
        <p:spPr bwMode="auto">
          <a:xfrm>
            <a:off x="2921952" y="45132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85" name="Oval 35"/>
          <p:cNvSpPr>
            <a:spLocks noChangeArrowheads="1"/>
          </p:cNvSpPr>
          <p:nvPr/>
        </p:nvSpPr>
        <p:spPr bwMode="auto">
          <a:xfrm>
            <a:off x="3150552" y="41195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686" name="Line 36"/>
          <p:cNvSpPr>
            <a:spLocks noChangeShapeType="1"/>
          </p:cNvSpPr>
          <p:nvPr/>
        </p:nvSpPr>
        <p:spPr bwMode="auto">
          <a:xfrm>
            <a:off x="2315527" y="5503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87" name="Line 37"/>
          <p:cNvSpPr>
            <a:spLocks noChangeShapeType="1"/>
          </p:cNvSpPr>
          <p:nvPr/>
        </p:nvSpPr>
        <p:spPr bwMode="auto">
          <a:xfrm flipH="1">
            <a:off x="2315527" y="5503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88" name="Line 38"/>
          <p:cNvSpPr>
            <a:spLocks noChangeShapeType="1"/>
          </p:cNvSpPr>
          <p:nvPr/>
        </p:nvSpPr>
        <p:spPr bwMode="auto">
          <a:xfrm>
            <a:off x="2629852" y="5580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89" name="Line 39"/>
          <p:cNvSpPr>
            <a:spLocks noChangeShapeType="1"/>
          </p:cNvSpPr>
          <p:nvPr/>
        </p:nvSpPr>
        <p:spPr bwMode="auto">
          <a:xfrm flipH="1">
            <a:off x="2629852" y="5580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0" name="Line 40"/>
          <p:cNvSpPr>
            <a:spLocks noChangeShapeType="1"/>
          </p:cNvSpPr>
          <p:nvPr/>
        </p:nvSpPr>
        <p:spPr bwMode="auto">
          <a:xfrm>
            <a:off x="1553527" y="4970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1" name="Line 41"/>
          <p:cNvSpPr>
            <a:spLocks noChangeShapeType="1"/>
          </p:cNvSpPr>
          <p:nvPr/>
        </p:nvSpPr>
        <p:spPr bwMode="auto">
          <a:xfrm flipH="1">
            <a:off x="1553527" y="4970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2" name="Line 42"/>
          <p:cNvSpPr>
            <a:spLocks noChangeShapeType="1"/>
          </p:cNvSpPr>
          <p:nvPr/>
        </p:nvSpPr>
        <p:spPr bwMode="auto">
          <a:xfrm>
            <a:off x="1858327" y="4741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3" name="Line 43"/>
          <p:cNvSpPr>
            <a:spLocks noChangeShapeType="1"/>
          </p:cNvSpPr>
          <p:nvPr/>
        </p:nvSpPr>
        <p:spPr bwMode="auto">
          <a:xfrm flipH="1">
            <a:off x="1858327" y="4741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4" name="Line 44"/>
          <p:cNvSpPr>
            <a:spLocks noChangeShapeType="1"/>
          </p:cNvSpPr>
          <p:nvPr/>
        </p:nvSpPr>
        <p:spPr bwMode="auto">
          <a:xfrm>
            <a:off x="2010727" y="57229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5" name="Line 45"/>
          <p:cNvSpPr>
            <a:spLocks noChangeShapeType="1"/>
          </p:cNvSpPr>
          <p:nvPr/>
        </p:nvSpPr>
        <p:spPr bwMode="auto">
          <a:xfrm flipH="1">
            <a:off x="2010727" y="57229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6" name="Line 46"/>
          <p:cNvSpPr>
            <a:spLocks noChangeShapeType="1"/>
          </p:cNvSpPr>
          <p:nvPr/>
        </p:nvSpPr>
        <p:spPr bwMode="auto">
          <a:xfrm>
            <a:off x="2239327" y="50371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7" name="Line 47"/>
          <p:cNvSpPr>
            <a:spLocks noChangeShapeType="1"/>
          </p:cNvSpPr>
          <p:nvPr/>
        </p:nvSpPr>
        <p:spPr bwMode="auto">
          <a:xfrm flipH="1">
            <a:off x="2239327" y="50371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8" name="Line 48"/>
          <p:cNvSpPr>
            <a:spLocks noChangeShapeType="1"/>
          </p:cNvSpPr>
          <p:nvPr/>
        </p:nvSpPr>
        <p:spPr bwMode="auto">
          <a:xfrm>
            <a:off x="1477327" y="4619625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699" name="Line 49"/>
          <p:cNvSpPr>
            <a:spLocks noChangeShapeType="1"/>
          </p:cNvSpPr>
          <p:nvPr/>
        </p:nvSpPr>
        <p:spPr bwMode="auto">
          <a:xfrm flipH="1">
            <a:off x="1486852" y="4619625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0" name="Line 50"/>
          <p:cNvSpPr>
            <a:spLocks noChangeShapeType="1"/>
          </p:cNvSpPr>
          <p:nvPr/>
        </p:nvSpPr>
        <p:spPr bwMode="auto">
          <a:xfrm>
            <a:off x="1639252" y="5808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1" name="Line 51"/>
          <p:cNvSpPr>
            <a:spLocks noChangeShapeType="1"/>
          </p:cNvSpPr>
          <p:nvPr/>
        </p:nvSpPr>
        <p:spPr bwMode="auto">
          <a:xfrm flipH="1">
            <a:off x="1639252" y="5808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2" name="Line 52"/>
          <p:cNvSpPr>
            <a:spLocks noChangeShapeType="1"/>
          </p:cNvSpPr>
          <p:nvPr/>
        </p:nvSpPr>
        <p:spPr bwMode="auto">
          <a:xfrm>
            <a:off x="1639252" y="5351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3" name="Line 53"/>
          <p:cNvSpPr>
            <a:spLocks noChangeShapeType="1"/>
          </p:cNvSpPr>
          <p:nvPr/>
        </p:nvSpPr>
        <p:spPr bwMode="auto">
          <a:xfrm flipH="1">
            <a:off x="1639252" y="5351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4" name="Line 54"/>
          <p:cNvSpPr>
            <a:spLocks noChangeShapeType="1"/>
          </p:cNvSpPr>
          <p:nvPr/>
        </p:nvSpPr>
        <p:spPr bwMode="auto">
          <a:xfrm flipV="1">
            <a:off x="2466340" y="3663950"/>
            <a:ext cx="1673225" cy="129222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5" name="Line 55"/>
          <p:cNvSpPr>
            <a:spLocks noChangeShapeType="1"/>
          </p:cNvSpPr>
          <p:nvPr/>
        </p:nvSpPr>
        <p:spPr bwMode="auto">
          <a:xfrm flipH="1" flipV="1">
            <a:off x="1932940" y="4273550"/>
            <a:ext cx="530225" cy="68262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6" name="Line 56"/>
          <p:cNvSpPr>
            <a:spLocks noChangeShapeType="1"/>
          </p:cNvSpPr>
          <p:nvPr/>
        </p:nvSpPr>
        <p:spPr bwMode="auto">
          <a:xfrm>
            <a:off x="4906327" y="6329363"/>
            <a:ext cx="3192463" cy="0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7707" name="Line 57"/>
          <p:cNvSpPr>
            <a:spLocks noChangeShapeType="1"/>
          </p:cNvSpPr>
          <p:nvPr/>
        </p:nvSpPr>
        <p:spPr bwMode="auto">
          <a:xfrm>
            <a:off x="5322252" y="5580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8" name="Line 58"/>
          <p:cNvSpPr>
            <a:spLocks noChangeShapeType="1"/>
          </p:cNvSpPr>
          <p:nvPr/>
        </p:nvSpPr>
        <p:spPr bwMode="auto">
          <a:xfrm flipH="1">
            <a:off x="5322252" y="5580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09" name="Line 59"/>
          <p:cNvSpPr>
            <a:spLocks noChangeShapeType="1"/>
          </p:cNvSpPr>
          <p:nvPr/>
        </p:nvSpPr>
        <p:spPr bwMode="auto">
          <a:xfrm>
            <a:off x="6236652" y="528478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10" name="Line 60"/>
          <p:cNvSpPr>
            <a:spLocks noChangeShapeType="1"/>
          </p:cNvSpPr>
          <p:nvPr/>
        </p:nvSpPr>
        <p:spPr bwMode="auto">
          <a:xfrm flipH="1">
            <a:off x="6236652" y="528478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11" name="Oval 61"/>
          <p:cNvSpPr>
            <a:spLocks noChangeArrowheads="1"/>
          </p:cNvSpPr>
          <p:nvPr/>
        </p:nvSpPr>
        <p:spPr bwMode="auto">
          <a:xfrm>
            <a:off x="8052752" y="41195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12" name="Oval 62"/>
          <p:cNvSpPr>
            <a:spLocks noChangeArrowheads="1"/>
          </p:cNvSpPr>
          <p:nvPr/>
        </p:nvSpPr>
        <p:spPr bwMode="auto">
          <a:xfrm>
            <a:off x="6604952" y="54403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13" name="Oval 63"/>
          <p:cNvSpPr>
            <a:spLocks noChangeArrowheads="1"/>
          </p:cNvSpPr>
          <p:nvPr/>
        </p:nvSpPr>
        <p:spPr bwMode="auto">
          <a:xfrm>
            <a:off x="7544752" y="4906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14" name="Oval 64"/>
          <p:cNvSpPr>
            <a:spLocks noChangeArrowheads="1"/>
          </p:cNvSpPr>
          <p:nvPr/>
        </p:nvSpPr>
        <p:spPr bwMode="auto">
          <a:xfrm>
            <a:off x="7087552" y="4906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15" name="Oval 65"/>
          <p:cNvSpPr>
            <a:spLocks noChangeArrowheads="1"/>
          </p:cNvSpPr>
          <p:nvPr/>
        </p:nvSpPr>
        <p:spPr bwMode="auto">
          <a:xfrm>
            <a:off x="6909752" y="5414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16" name="Line 66"/>
          <p:cNvSpPr>
            <a:spLocks noChangeShapeType="1"/>
          </p:cNvSpPr>
          <p:nvPr/>
        </p:nvSpPr>
        <p:spPr bwMode="auto">
          <a:xfrm>
            <a:off x="6506527" y="45037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17" name="Line 67"/>
          <p:cNvSpPr>
            <a:spLocks noChangeShapeType="1"/>
          </p:cNvSpPr>
          <p:nvPr/>
        </p:nvSpPr>
        <p:spPr bwMode="auto">
          <a:xfrm flipH="1">
            <a:off x="6506527" y="45037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18" name="Line 68"/>
          <p:cNvSpPr>
            <a:spLocks noChangeShapeType="1"/>
          </p:cNvSpPr>
          <p:nvPr/>
        </p:nvSpPr>
        <p:spPr bwMode="auto">
          <a:xfrm>
            <a:off x="6211252" y="55705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19" name="Line 69"/>
          <p:cNvSpPr>
            <a:spLocks noChangeShapeType="1"/>
          </p:cNvSpPr>
          <p:nvPr/>
        </p:nvSpPr>
        <p:spPr bwMode="auto">
          <a:xfrm flipH="1">
            <a:off x="6211252" y="55705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20" name="Oval 70"/>
          <p:cNvSpPr>
            <a:spLocks noChangeArrowheads="1"/>
          </p:cNvSpPr>
          <p:nvPr/>
        </p:nvSpPr>
        <p:spPr bwMode="auto">
          <a:xfrm>
            <a:off x="8001952" y="46021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21" name="Oval 71"/>
          <p:cNvSpPr>
            <a:spLocks noChangeArrowheads="1"/>
          </p:cNvSpPr>
          <p:nvPr/>
        </p:nvSpPr>
        <p:spPr bwMode="auto">
          <a:xfrm>
            <a:off x="7620952" y="41957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22" name="Line 72"/>
          <p:cNvSpPr>
            <a:spLocks noChangeShapeType="1"/>
          </p:cNvSpPr>
          <p:nvPr/>
        </p:nvSpPr>
        <p:spPr bwMode="auto">
          <a:xfrm>
            <a:off x="5998527" y="5046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23" name="Line 73"/>
          <p:cNvSpPr>
            <a:spLocks noChangeShapeType="1"/>
          </p:cNvSpPr>
          <p:nvPr/>
        </p:nvSpPr>
        <p:spPr bwMode="auto">
          <a:xfrm flipH="1">
            <a:off x="5998527" y="5046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24" name="Line 74"/>
          <p:cNvSpPr>
            <a:spLocks noChangeShapeType="1"/>
          </p:cNvSpPr>
          <p:nvPr/>
        </p:nvSpPr>
        <p:spPr bwMode="auto">
          <a:xfrm>
            <a:off x="5084127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25" name="Line 75"/>
          <p:cNvSpPr>
            <a:spLocks noChangeShapeType="1"/>
          </p:cNvSpPr>
          <p:nvPr/>
        </p:nvSpPr>
        <p:spPr bwMode="auto">
          <a:xfrm flipH="1">
            <a:off x="5084127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26" name="Line 76"/>
          <p:cNvSpPr>
            <a:spLocks noChangeShapeType="1"/>
          </p:cNvSpPr>
          <p:nvPr/>
        </p:nvSpPr>
        <p:spPr bwMode="auto">
          <a:xfrm>
            <a:off x="5550852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27" name="Line 77"/>
          <p:cNvSpPr>
            <a:spLocks noChangeShapeType="1"/>
          </p:cNvSpPr>
          <p:nvPr/>
        </p:nvSpPr>
        <p:spPr bwMode="auto">
          <a:xfrm flipH="1">
            <a:off x="5550852" y="60372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28" name="Oval 78"/>
          <p:cNvSpPr>
            <a:spLocks noChangeArrowheads="1"/>
          </p:cNvSpPr>
          <p:nvPr/>
        </p:nvSpPr>
        <p:spPr bwMode="auto">
          <a:xfrm>
            <a:off x="6960552" y="39925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29" name="Oval 79"/>
          <p:cNvSpPr>
            <a:spLocks noChangeArrowheads="1"/>
          </p:cNvSpPr>
          <p:nvPr/>
        </p:nvSpPr>
        <p:spPr bwMode="auto">
          <a:xfrm>
            <a:off x="7443152" y="38401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0" name="Oval 80"/>
          <p:cNvSpPr>
            <a:spLocks noChangeArrowheads="1"/>
          </p:cNvSpPr>
          <p:nvPr/>
        </p:nvSpPr>
        <p:spPr bwMode="auto">
          <a:xfrm>
            <a:off x="6782752" y="50593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1" name="Oval 81"/>
          <p:cNvSpPr>
            <a:spLocks noChangeArrowheads="1"/>
          </p:cNvSpPr>
          <p:nvPr/>
        </p:nvSpPr>
        <p:spPr bwMode="auto">
          <a:xfrm>
            <a:off x="6985952" y="4271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2" name="Oval 82"/>
          <p:cNvSpPr>
            <a:spLocks noChangeArrowheads="1"/>
          </p:cNvSpPr>
          <p:nvPr/>
        </p:nvSpPr>
        <p:spPr bwMode="auto">
          <a:xfrm>
            <a:off x="6604952" y="57451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3" name="Oval 83"/>
          <p:cNvSpPr>
            <a:spLocks noChangeArrowheads="1"/>
          </p:cNvSpPr>
          <p:nvPr/>
        </p:nvSpPr>
        <p:spPr bwMode="auto">
          <a:xfrm>
            <a:off x="6808152" y="4652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4" name="Oval 84"/>
          <p:cNvSpPr>
            <a:spLocks noChangeArrowheads="1"/>
          </p:cNvSpPr>
          <p:nvPr/>
        </p:nvSpPr>
        <p:spPr bwMode="auto">
          <a:xfrm>
            <a:off x="7468552" y="45259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5" name="Oval 85"/>
          <p:cNvSpPr>
            <a:spLocks noChangeArrowheads="1"/>
          </p:cNvSpPr>
          <p:nvPr/>
        </p:nvSpPr>
        <p:spPr bwMode="auto">
          <a:xfrm>
            <a:off x="7189152" y="51863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6" name="Oval 86"/>
          <p:cNvSpPr>
            <a:spLocks noChangeArrowheads="1"/>
          </p:cNvSpPr>
          <p:nvPr/>
        </p:nvSpPr>
        <p:spPr bwMode="auto">
          <a:xfrm>
            <a:off x="7062152" y="45132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7" name="Oval 87"/>
          <p:cNvSpPr>
            <a:spLocks noChangeArrowheads="1"/>
          </p:cNvSpPr>
          <p:nvPr/>
        </p:nvSpPr>
        <p:spPr bwMode="auto">
          <a:xfrm>
            <a:off x="7290752" y="4119563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7738" name="Line 88"/>
          <p:cNvSpPr>
            <a:spLocks noChangeShapeType="1"/>
          </p:cNvSpPr>
          <p:nvPr/>
        </p:nvSpPr>
        <p:spPr bwMode="auto">
          <a:xfrm>
            <a:off x="6363652" y="4208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39" name="Line 89"/>
          <p:cNvSpPr>
            <a:spLocks noChangeShapeType="1"/>
          </p:cNvSpPr>
          <p:nvPr/>
        </p:nvSpPr>
        <p:spPr bwMode="auto">
          <a:xfrm flipH="1">
            <a:off x="6363652" y="4208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0" name="Line 90"/>
          <p:cNvSpPr>
            <a:spLocks noChangeShapeType="1"/>
          </p:cNvSpPr>
          <p:nvPr/>
        </p:nvSpPr>
        <p:spPr bwMode="auto">
          <a:xfrm>
            <a:off x="6592252" y="41227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1" name="Line 91"/>
          <p:cNvSpPr>
            <a:spLocks noChangeShapeType="1"/>
          </p:cNvSpPr>
          <p:nvPr/>
        </p:nvSpPr>
        <p:spPr bwMode="auto">
          <a:xfrm flipH="1">
            <a:off x="6592252" y="41227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2" name="Line 92"/>
          <p:cNvSpPr>
            <a:spLocks noChangeShapeType="1"/>
          </p:cNvSpPr>
          <p:nvPr/>
        </p:nvSpPr>
        <p:spPr bwMode="auto">
          <a:xfrm>
            <a:off x="5693727" y="4970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3" name="Line 93"/>
          <p:cNvSpPr>
            <a:spLocks noChangeShapeType="1"/>
          </p:cNvSpPr>
          <p:nvPr/>
        </p:nvSpPr>
        <p:spPr bwMode="auto">
          <a:xfrm flipH="1">
            <a:off x="5693727" y="4970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4" name="Line 94"/>
          <p:cNvSpPr>
            <a:spLocks noChangeShapeType="1"/>
          </p:cNvSpPr>
          <p:nvPr/>
        </p:nvSpPr>
        <p:spPr bwMode="auto">
          <a:xfrm>
            <a:off x="5998527" y="4741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5" name="Line 95"/>
          <p:cNvSpPr>
            <a:spLocks noChangeShapeType="1"/>
          </p:cNvSpPr>
          <p:nvPr/>
        </p:nvSpPr>
        <p:spPr bwMode="auto">
          <a:xfrm flipH="1">
            <a:off x="5998527" y="4741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6" name="Line 96"/>
          <p:cNvSpPr>
            <a:spLocks noChangeShapeType="1"/>
          </p:cNvSpPr>
          <p:nvPr/>
        </p:nvSpPr>
        <p:spPr bwMode="auto">
          <a:xfrm>
            <a:off x="6439852" y="48085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7" name="Line 97"/>
          <p:cNvSpPr>
            <a:spLocks noChangeShapeType="1"/>
          </p:cNvSpPr>
          <p:nvPr/>
        </p:nvSpPr>
        <p:spPr bwMode="auto">
          <a:xfrm flipH="1">
            <a:off x="6439852" y="4808538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8" name="Line 98"/>
          <p:cNvSpPr>
            <a:spLocks noChangeShapeType="1"/>
          </p:cNvSpPr>
          <p:nvPr/>
        </p:nvSpPr>
        <p:spPr bwMode="auto">
          <a:xfrm>
            <a:off x="6125527" y="5884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49" name="Line 99"/>
          <p:cNvSpPr>
            <a:spLocks noChangeShapeType="1"/>
          </p:cNvSpPr>
          <p:nvPr/>
        </p:nvSpPr>
        <p:spPr bwMode="auto">
          <a:xfrm flipH="1">
            <a:off x="6125527" y="58848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0" name="Line 100"/>
          <p:cNvSpPr>
            <a:spLocks noChangeShapeType="1"/>
          </p:cNvSpPr>
          <p:nvPr/>
        </p:nvSpPr>
        <p:spPr bwMode="auto">
          <a:xfrm>
            <a:off x="5982652" y="4437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1" name="Line 101"/>
          <p:cNvSpPr>
            <a:spLocks noChangeShapeType="1"/>
          </p:cNvSpPr>
          <p:nvPr/>
        </p:nvSpPr>
        <p:spPr bwMode="auto">
          <a:xfrm flipH="1">
            <a:off x="5982652" y="44370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2" name="Line 102"/>
          <p:cNvSpPr>
            <a:spLocks noChangeShapeType="1"/>
          </p:cNvSpPr>
          <p:nvPr/>
        </p:nvSpPr>
        <p:spPr bwMode="auto">
          <a:xfrm>
            <a:off x="5779452" y="5808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3" name="Line 103"/>
          <p:cNvSpPr>
            <a:spLocks noChangeShapeType="1"/>
          </p:cNvSpPr>
          <p:nvPr/>
        </p:nvSpPr>
        <p:spPr bwMode="auto">
          <a:xfrm flipH="1">
            <a:off x="5779452" y="58086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4" name="Line 104"/>
          <p:cNvSpPr>
            <a:spLocks noChangeShapeType="1"/>
          </p:cNvSpPr>
          <p:nvPr/>
        </p:nvSpPr>
        <p:spPr bwMode="auto">
          <a:xfrm>
            <a:off x="5779452" y="5351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5" name="Line 105"/>
          <p:cNvSpPr>
            <a:spLocks noChangeShapeType="1"/>
          </p:cNvSpPr>
          <p:nvPr/>
        </p:nvSpPr>
        <p:spPr bwMode="auto">
          <a:xfrm flipH="1">
            <a:off x="5779452" y="5351463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6" name="Line 106"/>
          <p:cNvSpPr>
            <a:spLocks noChangeShapeType="1"/>
          </p:cNvSpPr>
          <p:nvPr/>
        </p:nvSpPr>
        <p:spPr bwMode="auto">
          <a:xfrm flipV="1">
            <a:off x="4903152" y="3128963"/>
            <a:ext cx="0" cy="3192462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7757" name="Line 107"/>
          <p:cNvSpPr>
            <a:spLocks noChangeShapeType="1"/>
          </p:cNvSpPr>
          <p:nvPr/>
        </p:nvSpPr>
        <p:spPr bwMode="auto">
          <a:xfrm flipV="1">
            <a:off x="6657340" y="3663950"/>
            <a:ext cx="1673225" cy="129222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58" name="Line 108"/>
          <p:cNvSpPr>
            <a:spLocks noChangeShapeType="1"/>
          </p:cNvSpPr>
          <p:nvPr/>
        </p:nvSpPr>
        <p:spPr bwMode="auto">
          <a:xfrm flipH="1" flipV="1">
            <a:off x="6123940" y="4273550"/>
            <a:ext cx="530225" cy="68262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7760" name="Rectangle 110"/>
          <p:cNvSpPr>
            <a:spLocks noChangeArrowheads="1"/>
          </p:cNvSpPr>
          <p:nvPr/>
        </p:nvSpPr>
        <p:spPr bwMode="auto">
          <a:xfrm>
            <a:off x="1013777" y="2730279"/>
            <a:ext cx="1811971" cy="4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2200" dirty="0">
                <a:latin typeface="+mn-lt"/>
                <a:ea typeface="Courier" charset="0"/>
                <a:cs typeface="Courier" charset="0"/>
              </a:rPr>
              <a:t>Ideal situation</a:t>
            </a:r>
          </a:p>
        </p:txBody>
      </p:sp>
      <p:sp>
        <p:nvSpPr>
          <p:cNvPr id="27761" name="Rectangle 111"/>
          <p:cNvSpPr>
            <a:spLocks noChangeArrowheads="1"/>
          </p:cNvSpPr>
          <p:nvPr/>
        </p:nvSpPr>
        <p:spPr bwMode="auto">
          <a:xfrm>
            <a:off x="5100954" y="2730279"/>
            <a:ext cx="2395656" cy="4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2200" dirty="0">
                <a:latin typeface="+mn-lt"/>
                <a:ea typeface="Courier" charset="0"/>
                <a:cs typeface="Courier" charset="0"/>
              </a:rPr>
              <a:t>Adversary situation</a:t>
            </a:r>
          </a:p>
        </p:txBody>
      </p:sp>
      <p:sp>
        <p:nvSpPr>
          <p:cNvPr id="112" name="文字方塊 111"/>
          <p:cNvSpPr txBox="1"/>
          <p:nvPr/>
        </p:nvSpPr>
        <p:spPr>
          <a:xfrm>
            <a:off x="3973783" y="6581942"/>
            <a:ext cx="521351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6643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Linear Discriminant Analysis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51CA471-8FED-5C4E-B4E0-6E148EE90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0" lang="en-US" altLang="zh-TW" sz="2400" dirty="0">
                <a:latin typeface="+mn-lt"/>
                <a:ea typeface="Courier" charset="0"/>
                <a:cs typeface="Courier" charset="0"/>
              </a:rPr>
              <a:t>LDA projection onto directions that can best separate data of different classes.</a:t>
            </a:r>
          </a:p>
        </p:txBody>
      </p:sp>
      <p:sp>
        <p:nvSpPr>
          <p:cNvPr id="29698" name="頁尾版面配置區 4"/>
          <p:cNvSpPr>
            <a:spLocks noGrp="1"/>
          </p:cNvSpPr>
          <p:nvPr>
            <p:ph type="ftr" sz="quarter" idx="11"/>
          </p:nvPr>
        </p:nvSpPr>
        <p:spPr bwMode="auto">
          <a:xfrm>
            <a:off x="3028950" y="6164196"/>
            <a:ext cx="30861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zh-TW" sz="2400"/>
              <a:t> </a:t>
            </a:r>
          </a:p>
        </p:txBody>
      </p:sp>
      <p:sp>
        <p:nvSpPr>
          <p:cNvPr id="29701" name="Line 3"/>
          <p:cNvSpPr>
            <a:spLocks noChangeShapeType="1"/>
          </p:cNvSpPr>
          <p:nvPr/>
        </p:nvSpPr>
        <p:spPr bwMode="auto">
          <a:xfrm>
            <a:off x="1017551" y="6316597"/>
            <a:ext cx="3192463" cy="0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9702" name="Line 4"/>
          <p:cNvSpPr>
            <a:spLocks noChangeShapeType="1"/>
          </p:cNvSpPr>
          <p:nvPr/>
        </p:nvSpPr>
        <p:spPr bwMode="auto">
          <a:xfrm>
            <a:off x="1433476" y="5567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03" name="Line 5"/>
          <p:cNvSpPr>
            <a:spLocks noChangeShapeType="1"/>
          </p:cNvSpPr>
          <p:nvPr/>
        </p:nvSpPr>
        <p:spPr bwMode="auto">
          <a:xfrm flipH="1">
            <a:off x="1433476" y="5567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04" name="Line 6"/>
          <p:cNvSpPr>
            <a:spLocks noChangeShapeType="1"/>
          </p:cNvSpPr>
          <p:nvPr/>
        </p:nvSpPr>
        <p:spPr bwMode="auto">
          <a:xfrm>
            <a:off x="2347876" y="527202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05" name="Line 7"/>
          <p:cNvSpPr>
            <a:spLocks noChangeShapeType="1"/>
          </p:cNvSpPr>
          <p:nvPr/>
        </p:nvSpPr>
        <p:spPr bwMode="auto">
          <a:xfrm flipH="1">
            <a:off x="2347876" y="527202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06" name="Oval 8"/>
          <p:cNvSpPr>
            <a:spLocks noChangeArrowheads="1"/>
          </p:cNvSpPr>
          <p:nvPr/>
        </p:nvSpPr>
        <p:spPr bwMode="auto">
          <a:xfrm>
            <a:off x="4163976" y="41067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07" name="Oval 9"/>
          <p:cNvSpPr>
            <a:spLocks noChangeArrowheads="1"/>
          </p:cNvSpPr>
          <p:nvPr/>
        </p:nvSpPr>
        <p:spPr bwMode="auto">
          <a:xfrm>
            <a:off x="2716176" y="54275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08" name="Oval 10"/>
          <p:cNvSpPr>
            <a:spLocks noChangeArrowheads="1"/>
          </p:cNvSpPr>
          <p:nvPr/>
        </p:nvSpPr>
        <p:spPr bwMode="auto">
          <a:xfrm>
            <a:off x="3655976" y="4894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09" name="Oval 11"/>
          <p:cNvSpPr>
            <a:spLocks noChangeArrowheads="1"/>
          </p:cNvSpPr>
          <p:nvPr/>
        </p:nvSpPr>
        <p:spPr bwMode="auto">
          <a:xfrm>
            <a:off x="3198776" y="4894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10" name="Oval 12"/>
          <p:cNvSpPr>
            <a:spLocks noChangeArrowheads="1"/>
          </p:cNvSpPr>
          <p:nvPr/>
        </p:nvSpPr>
        <p:spPr bwMode="auto">
          <a:xfrm>
            <a:off x="3020976" y="5402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11" name="Line 13"/>
          <p:cNvSpPr>
            <a:spLocks noChangeShapeType="1"/>
          </p:cNvSpPr>
          <p:nvPr/>
        </p:nvSpPr>
        <p:spPr bwMode="auto">
          <a:xfrm>
            <a:off x="2617751" y="4490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12" name="Line 14"/>
          <p:cNvSpPr>
            <a:spLocks noChangeShapeType="1"/>
          </p:cNvSpPr>
          <p:nvPr/>
        </p:nvSpPr>
        <p:spPr bwMode="auto">
          <a:xfrm flipH="1">
            <a:off x="2617751" y="4490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13" name="Line 15"/>
          <p:cNvSpPr>
            <a:spLocks noChangeShapeType="1"/>
          </p:cNvSpPr>
          <p:nvPr/>
        </p:nvSpPr>
        <p:spPr bwMode="auto">
          <a:xfrm>
            <a:off x="2322476" y="5557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14" name="Line 16"/>
          <p:cNvSpPr>
            <a:spLocks noChangeShapeType="1"/>
          </p:cNvSpPr>
          <p:nvPr/>
        </p:nvSpPr>
        <p:spPr bwMode="auto">
          <a:xfrm flipH="1">
            <a:off x="2322476" y="5557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15" name="Oval 17"/>
          <p:cNvSpPr>
            <a:spLocks noChangeArrowheads="1"/>
          </p:cNvSpPr>
          <p:nvPr/>
        </p:nvSpPr>
        <p:spPr bwMode="auto">
          <a:xfrm>
            <a:off x="4113176" y="45893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16" name="Oval 18"/>
          <p:cNvSpPr>
            <a:spLocks noChangeArrowheads="1"/>
          </p:cNvSpPr>
          <p:nvPr/>
        </p:nvSpPr>
        <p:spPr bwMode="auto">
          <a:xfrm>
            <a:off x="3732176" y="41829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17" name="Line 19"/>
          <p:cNvSpPr>
            <a:spLocks noChangeShapeType="1"/>
          </p:cNvSpPr>
          <p:nvPr/>
        </p:nvSpPr>
        <p:spPr bwMode="auto">
          <a:xfrm>
            <a:off x="2109751" y="5033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18" name="Line 20"/>
          <p:cNvSpPr>
            <a:spLocks noChangeShapeType="1"/>
          </p:cNvSpPr>
          <p:nvPr/>
        </p:nvSpPr>
        <p:spPr bwMode="auto">
          <a:xfrm flipH="1">
            <a:off x="2109751" y="5033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19" name="Line 21"/>
          <p:cNvSpPr>
            <a:spLocks noChangeShapeType="1"/>
          </p:cNvSpPr>
          <p:nvPr/>
        </p:nvSpPr>
        <p:spPr bwMode="auto">
          <a:xfrm>
            <a:off x="1195351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20" name="Line 22"/>
          <p:cNvSpPr>
            <a:spLocks noChangeShapeType="1"/>
          </p:cNvSpPr>
          <p:nvPr/>
        </p:nvSpPr>
        <p:spPr bwMode="auto">
          <a:xfrm flipH="1">
            <a:off x="1195351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21" name="Line 23"/>
          <p:cNvSpPr>
            <a:spLocks noChangeShapeType="1"/>
          </p:cNvSpPr>
          <p:nvPr/>
        </p:nvSpPr>
        <p:spPr bwMode="auto">
          <a:xfrm>
            <a:off x="1662076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22" name="Line 24"/>
          <p:cNvSpPr>
            <a:spLocks noChangeShapeType="1"/>
          </p:cNvSpPr>
          <p:nvPr/>
        </p:nvSpPr>
        <p:spPr bwMode="auto">
          <a:xfrm flipH="1">
            <a:off x="1662076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23" name="Oval 25"/>
          <p:cNvSpPr>
            <a:spLocks noChangeArrowheads="1"/>
          </p:cNvSpPr>
          <p:nvPr/>
        </p:nvSpPr>
        <p:spPr bwMode="auto">
          <a:xfrm>
            <a:off x="3071776" y="39797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24" name="Oval 26"/>
          <p:cNvSpPr>
            <a:spLocks noChangeArrowheads="1"/>
          </p:cNvSpPr>
          <p:nvPr/>
        </p:nvSpPr>
        <p:spPr bwMode="auto">
          <a:xfrm>
            <a:off x="3554376" y="38273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25" name="Oval 27"/>
          <p:cNvSpPr>
            <a:spLocks noChangeArrowheads="1"/>
          </p:cNvSpPr>
          <p:nvPr/>
        </p:nvSpPr>
        <p:spPr bwMode="auto">
          <a:xfrm>
            <a:off x="2893976" y="50465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26" name="Oval 28"/>
          <p:cNvSpPr>
            <a:spLocks noChangeArrowheads="1"/>
          </p:cNvSpPr>
          <p:nvPr/>
        </p:nvSpPr>
        <p:spPr bwMode="auto">
          <a:xfrm>
            <a:off x="3097176" y="4259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27" name="Oval 29"/>
          <p:cNvSpPr>
            <a:spLocks noChangeArrowheads="1"/>
          </p:cNvSpPr>
          <p:nvPr/>
        </p:nvSpPr>
        <p:spPr bwMode="auto">
          <a:xfrm>
            <a:off x="2716176" y="57323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28" name="Oval 30"/>
          <p:cNvSpPr>
            <a:spLocks noChangeArrowheads="1"/>
          </p:cNvSpPr>
          <p:nvPr/>
        </p:nvSpPr>
        <p:spPr bwMode="auto">
          <a:xfrm>
            <a:off x="2919376" y="4640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29" name="Oval 31"/>
          <p:cNvSpPr>
            <a:spLocks noChangeArrowheads="1"/>
          </p:cNvSpPr>
          <p:nvPr/>
        </p:nvSpPr>
        <p:spPr bwMode="auto">
          <a:xfrm>
            <a:off x="3579776" y="4513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30" name="Oval 32"/>
          <p:cNvSpPr>
            <a:spLocks noChangeArrowheads="1"/>
          </p:cNvSpPr>
          <p:nvPr/>
        </p:nvSpPr>
        <p:spPr bwMode="auto">
          <a:xfrm>
            <a:off x="3300376" y="51735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31" name="Oval 33"/>
          <p:cNvSpPr>
            <a:spLocks noChangeArrowheads="1"/>
          </p:cNvSpPr>
          <p:nvPr/>
        </p:nvSpPr>
        <p:spPr bwMode="auto">
          <a:xfrm>
            <a:off x="3173376" y="45004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32" name="Oval 34"/>
          <p:cNvSpPr>
            <a:spLocks noChangeArrowheads="1"/>
          </p:cNvSpPr>
          <p:nvPr/>
        </p:nvSpPr>
        <p:spPr bwMode="auto">
          <a:xfrm>
            <a:off x="3401976" y="41067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33" name="Line 35"/>
          <p:cNvSpPr>
            <a:spLocks noChangeShapeType="1"/>
          </p:cNvSpPr>
          <p:nvPr/>
        </p:nvSpPr>
        <p:spPr bwMode="auto">
          <a:xfrm>
            <a:off x="2474876" y="4195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34" name="Line 36"/>
          <p:cNvSpPr>
            <a:spLocks noChangeShapeType="1"/>
          </p:cNvSpPr>
          <p:nvPr/>
        </p:nvSpPr>
        <p:spPr bwMode="auto">
          <a:xfrm flipH="1">
            <a:off x="2474876" y="4195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35" name="Line 37"/>
          <p:cNvSpPr>
            <a:spLocks noChangeShapeType="1"/>
          </p:cNvSpPr>
          <p:nvPr/>
        </p:nvSpPr>
        <p:spPr bwMode="auto">
          <a:xfrm>
            <a:off x="2703476" y="4109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36" name="Line 38"/>
          <p:cNvSpPr>
            <a:spLocks noChangeShapeType="1"/>
          </p:cNvSpPr>
          <p:nvPr/>
        </p:nvSpPr>
        <p:spPr bwMode="auto">
          <a:xfrm flipH="1">
            <a:off x="2703476" y="4109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37" name="Line 39"/>
          <p:cNvSpPr>
            <a:spLocks noChangeShapeType="1"/>
          </p:cNvSpPr>
          <p:nvPr/>
        </p:nvSpPr>
        <p:spPr bwMode="auto">
          <a:xfrm>
            <a:off x="1804951" y="4957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38" name="Line 40"/>
          <p:cNvSpPr>
            <a:spLocks noChangeShapeType="1"/>
          </p:cNvSpPr>
          <p:nvPr/>
        </p:nvSpPr>
        <p:spPr bwMode="auto">
          <a:xfrm flipH="1">
            <a:off x="1804951" y="4957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39" name="Line 41"/>
          <p:cNvSpPr>
            <a:spLocks noChangeShapeType="1"/>
          </p:cNvSpPr>
          <p:nvPr/>
        </p:nvSpPr>
        <p:spPr bwMode="auto">
          <a:xfrm>
            <a:off x="2109751" y="4729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0" name="Line 42"/>
          <p:cNvSpPr>
            <a:spLocks noChangeShapeType="1"/>
          </p:cNvSpPr>
          <p:nvPr/>
        </p:nvSpPr>
        <p:spPr bwMode="auto">
          <a:xfrm flipH="1">
            <a:off x="2109751" y="4729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1" name="Line 43"/>
          <p:cNvSpPr>
            <a:spLocks noChangeShapeType="1"/>
          </p:cNvSpPr>
          <p:nvPr/>
        </p:nvSpPr>
        <p:spPr bwMode="auto">
          <a:xfrm>
            <a:off x="2551076" y="4795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2" name="Line 44"/>
          <p:cNvSpPr>
            <a:spLocks noChangeShapeType="1"/>
          </p:cNvSpPr>
          <p:nvPr/>
        </p:nvSpPr>
        <p:spPr bwMode="auto">
          <a:xfrm flipH="1">
            <a:off x="2551076" y="4795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3" name="Line 45"/>
          <p:cNvSpPr>
            <a:spLocks noChangeShapeType="1"/>
          </p:cNvSpPr>
          <p:nvPr/>
        </p:nvSpPr>
        <p:spPr bwMode="auto">
          <a:xfrm>
            <a:off x="2236751" y="5872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4" name="Line 46"/>
          <p:cNvSpPr>
            <a:spLocks noChangeShapeType="1"/>
          </p:cNvSpPr>
          <p:nvPr/>
        </p:nvSpPr>
        <p:spPr bwMode="auto">
          <a:xfrm flipH="1">
            <a:off x="2236751" y="5872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5" name="Line 47"/>
          <p:cNvSpPr>
            <a:spLocks noChangeShapeType="1"/>
          </p:cNvSpPr>
          <p:nvPr/>
        </p:nvSpPr>
        <p:spPr bwMode="auto">
          <a:xfrm>
            <a:off x="2093876" y="4424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6" name="Line 48"/>
          <p:cNvSpPr>
            <a:spLocks noChangeShapeType="1"/>
          </p:cNvSpPr>
          <p:nvPr/>
        </p:nvSpPr>
        <p:spPr bwMode="auto">
          <a:xfrm flipH="1">
            <a:off x="2093876" y="4424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7" name="Line 49"/>
          <p:cNvSpPr>
            <a:spLocks noChangeShapeType="1"/>
          </p:cNvSpPr>
          <p:nvPr/>
        </p:nvSpPr>
        <p:spPr bwMode="auto">
          <a:xfrm>
            <a:off x="1890676" y="5795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8" name="Line 50"/>
          <p:cNvSpPr>
            <a:spLocks noChangeShapeType="1"/>
          </p:cNvSpPr>
          <p:nvPr/>
        </p:nvSpPr>
        <p:spPr bwMode="auto">
          <a:xfrm flipH="1">
            <a:off x="1890676" y="5795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49" name="Line 51"/>
          <p:cNvSpPr>
            <a:spLocks noChangeShapeType="1"/>
          </p:cNvSpPr>
          <p:nvPr/>
        </p:nvSpPr>
        <p:spPr bwMode="auto">
          <a:xfrm>
            <a:off x="1890676" y="5338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50" name="Line 52"/>
          <p:cNvSpPr>
            <a:spLocks noChangeShapeType="1"/>
          </p:cNvSpPr>
          <p:nvPr/>
        </p:nvSpPr>
        <p:spPr bwMode="auto">
          <a:xfrm flipH="1">
            <a:off x="1890676" y="5338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51" name="Line 53"/>
          <p:cNvSpPr>
            <a:spLocks noChangeShapeType="1"/>
          </p:cNvSpPr>
          <p:nvPr/>
        </p:nvSpPr>
        <p:spPr bwMode="auto">
          <a:xfrm flipV="1">
            <a:off x="1014376" y="3116197"/>
            <a:ext cx="0" cy="3192463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9752" name="Line 54"/>
          <p:cNvSpPr>
            <a:spLocks noChangeShapeType="1"/>
          </p:cNvSpPr>
          <p:nvPr/>
        </p:nvSpPr>
        <p:spPr bwMode="auto">
          <a:xfrm flipV="1">
            <a:off x="2768564" y="3651185"/>
            <a:ext cx="1673225" cy="129222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53" name="Line 55"/>
          <p:cNvSpPr>
            <a:spLocks noChangeShapeType="1"/>
          </p:cNvSpPr>
          <p:nvPr/>
        </p:nvSpPr>
        <p:spPr bwMode="auto">
          <a:xfrm flipH="1" flipV="1">
            <a:off x="2235164" y="4260785"/>
            <a:ext cx="530225" cy="68262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55" name="Rectangle 57"/>
          <p:cNvSpPr>
            <a:spLocks noChangeArrowheads="1"/>
          </p:cNvSpPr>
          <p:nvPr/>
        </p:nvSpPr>
        <p:spPr bwMode="auto">
          <a:xfrm>
            <a:off x="1014376" y="2838680"/>
            <a:ext cx="3378713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zh-TW" sz="2200" dirty="0">
                <a:latin typeface="+mn-lt"/>
                <a:ea typeface="Courier" charset="0"/>
                <a:cs typeface="Courier" charset="0"/>
              </a:rPr>
              <a:t>Adversary situation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zh-TW" sz="2200" dirty="0">
                <a:latin typeface="+mn-lt"/>
                <a:ea typeface="Courier" charset="0"/>
                <a:cs typeface="Courier" charset="0"/>
              </a:rPr>
              <a:t>for PCA</a:t>
            </a:r>
          </a:p>
        </p:txBody>
      </p:sp>
      <p:sp>
        <p:nvSpPr>
          <p:cNvPr id="29756" name="Line 58"/>
          <p:cNvSpPr>
            <a:spLocks noChangeShapeType="1"/>
          </p:cNvSpPr>
          <p:nvPr/>
        </p:nvSpPr>
        <p:spPr bwMode="auto">
          <a:xfrm>
            <a:off x="4903751" y="6316597"/>
            <a:ext cx="3192463" cy="0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9757" name="Line 59"/>
          <p:cNvSpPr>
            <a:spLocks noChangeShapeType="1"/>
          </p:cNvSpPr>
          <p:nvPr/>
        </p:nvSpPr>
        <p:spPr bwMode="auto">
          <a:xfrm>
            <a:off x="5319676" y="5567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58" name="Line 60"/>
          <p:cNvSpPr>
            <a:spLocks noChangeShapeType="1"/>
          </p:cNvSpPr>
          <p:nvPr/>
        </p:nvSpPr>
        <p:spPr bwMode="auto">
          <a:xfrm flipH="1">
            <a:off x="5319676" y="5567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59" name="Line 61"/>
          <p:cNvSpPr>
            <a:spLocks noChangeShapeType="1"/>
          </p:cNvSpPr>
          <p:nvPr/>
        </p:nvSpPr>
        <p:spPr bwMode="auto">
          <a:xfrm>
            <a:off x="6234076" y="527202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60" name="Line 62"/>
          <p:cNvSpPr>
            <a:spLocks noChangeShapeType="1"/>
          </p:cNvSpPr>
          <p:nvPr/>
        </p:nvSpPr>
        <p:spPr bwMode="auto">
          <a:xfrm flipH="1">
            <a:off x="6234076" y="527202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61" name="Oval 63"/>
          <p:cNvSpPr>
            <a:spLocks noChangeArrowheads="1"/>
          </p:cNvSpPr>
          <p:nvPr/>
        </p:nvSpPr>
        <p:spPr bwMode="auto">
          <a:xfrm>
            <a:off x="8050176" y="41067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62" name="Oval 64"/>
          <p:cNvSpPr>
            <a:spLocks noChangeArrowheads="1"/>
          </p:cNvSpPr>
          <p:nvPr/>
        </p:nvSpPr>
        <p:spPr bwMode="auto">
          <a:xfrm>
            <a:off x="6602376" y="54275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63" name="Oval 65"/>
          <p:cNvSpPr>
            <a:spLocks noChangeArrowheads="1"/>
          </p:cNvSpPr>
          <p:nvPr/>
        </p:nvSpPr>
        <p:spPr bwMode="auto">
          <a:xfrm>
            <a:off x="7542176" y="4894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64" name="Oval 66"/>
          <p:cNvSpPr>
            <a:spLocks noChangeArrowheads="1"/>
          </p:cNvSpPr>
          <p:nvPr/>
        </p:nvSpPr>
        <p:spPr bwMode="auto">
          <a:xfrm>
            <a:off x="7084976" y="4894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65" name="Oval 67"/>
          <p:cNvSpPr>
            <a:spLocks noChangeArrowheads="1"/>
          </p:cNvSpPr>
          <p:nvPr/>
        </p:nvSpPr>
        <p:spPr bwMode="auto">
          <a:xfrm>
            <a:off x="6907176" y="5402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66" name="Line 68"/>
          <p:cNvSpPr>
            <a:spLocks noChangeShapeType="1"/>
          </p:cNvSpPr>
          <p:nvPr/>
        </p:nvSpPr>
        <p:spPr bwMode="auto">
          <a:xfrm>
            <a:off x="6503951" y="4490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67" name="Line 69"/>
          <p:cNvSpPr>
            <a:spLocks noChangeShapeType="1"/>
          </p:cNvSpPr>
          <p:nvPr/>
        </p:nvSpPr>
        <p:spPr bwMode="auto">
          <a:xfrm flipH="1">
            <a:off x="6503951" y="4490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68" name="Line 70"/>
          <p:cNvSpPr>
            <a:spLocks noChangeShapeType="1"/>
          </p:cNvSpPr>
          <p:nvPr/>
        </p:nvSpPr>
        <p:spPr bwMode="auto">
          <a:xfrm>
            <a:off x="6208676" y="5557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69" name="Line 71"/>
          <p:cNvSpPr>
            <a:spLocks noChangeShapeType="1"/>
          </p:cNvSpPr>
          <p:nvPr/>
        </p:nvSpPr>
        <p:spPr bwMode="auto">
          <a:xfrm flipH="1">
            <a:off x="6208676" y="5557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70" name="Oval 72"/>
          <p:cNvSpPr>
            <a:spLocks noChangeArrowheads="1"/>
          </p:cNvSpPr>
          <p:nvPr/>
        </p:nvSpPr>
        <p:spPr bwMode="auto">
          <a:xfrm>
            <a:off x="7999376" y="45893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71" name="Oval 73"/>
          <p:cNvSpPr>
            <a:spLocks noChangeArrowheads="1"/>
          </p:cNvSpPr>
          <p:nvPr/>
        </p:nvSpPr>
        <p:spPr bwMode="auto">
          <a:xfrm>
            <a:off x="7618376" y="41829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72" name="Line 74"/>
          <p:cNvSpPr>
            <a:spLocks noChangeShapeType="1"/>
          </p:cNvSpPr>
          <p:nvPr/>
        </p:nvSpPr>
        <p:spPr bwMode="auto">
          <a:xfrm>
            <a:off x="5995951" y="5033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73" name="Line 75"/>
          <p:cNvSpPr>
            <a:spLocks noChangeShapeType="1"/>
          </p:cNvSpPr>
          <p:nvPr/>
        </p:nvSpPr>
        <p:spPr bwMode="auto">
          <a:xfrm flipH="1">
            <a:off x="5995951" y="5033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74" name="Line 76"/>
          <p:cNvSpPr>
            <a:spLocks noChangeShapeType="1"/>
          </p:cNvSpPr>
          <p:nvPr/>
        </p:nvSpPr>
        <p:spPr bwMode="auto">
          <a:xfrm>
            <a:off x="5081551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75" name="Line 77"/>
          <p:cNvSpPr>
            <a:spLocks noChangeShapeType="1"/>
          </p:cNvSpPr>
          <p:nvPr/>
        </p:nvSpPr>
        <p:spPr bwMode="auto">
          <a:xfrm flipH="1">
            <a:off x="5081551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76" name="Line 78"/>
          <p:cNvSpPr>
            <a:spLocks noChangeShapeType="1"/>
          </p:cNvSpPr>
          <p:nvPr/>
        </p:nvSpPr>
        <p:spPr bwMode="auto">
          <a:xfrm>
            <a:off x="5548276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77" name="Line 79"/>
          <p:cNvSpPr>
            <a:spLocks noChangeShapeType="1"/>
          </p:cNvSpPr>
          <p:nvPr/>
        </p:nvSpPr>
        <p:spPr bwMode="auto">
          <a:xfrm flipH="1">
            <a:off x="5548276" y="60244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78" name="Oval 80"/>
          <p:cNvSpPr>
            <a:spLocks noChangeArrowheads="1"/>
          </p:cNvSpPr>
          <p:nvPr/>
        </p:nvSpPr>
        <p:spPr bwMode="auto">
          <a:xfrm>
            <a:off x="6957976" y="39797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79" name="Oval 81"/>
          <p:cNvSpPr>
            <a:spLocks noChangeArrowheads="1"/>
          </p:cNvSpPr>
          <p:nvPr/>
        </p:nvSpPr>
        <p:spPr bwMode="auto">
          <a:xfrm>
            <a:off x="7440576" y="38273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0" name="Oval 82"/>
          <p:cNvSpPr>
            <a:spLocks noChangeArrowheads="1"/>
          </p:cNvSpPr>
          <p:nvPr/>
        </p:nvSpPr>
        <p:spPr bwMode="auto">
          <a:xfrm>
            <a:off x="6780176" y="50465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1" name="Oval 83"/>
          <p:cNvSpPr>
            <a:spLocks noChangeArrowheads="1"/>
          </p:cNvSpPr>
          <p:nvPr/>
        </p:nvSpPr>
        <p:spPr bwMode="auto">
          <a:xfrm>
            <a:off x="6983376" y="4259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2" name="Oval 84"/>
          <p:cNvSpPr>
            <a:spLocks noChangeArrowheads="1"/>
          </p:cNvSpPr>
          <p:nvPr/>
        </p:nvSpPr>
        <p:spPr bwMode="auto">
          <a:xfrm>
            <a:off x="6602376" y="57323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3" name="Oval 85"/>
          <p:cNvSpPr>
            <a:spLocks noChangeArrowheads="1"/>
          </p:cNvSpPr>
          <p:nvPr/>
        </p:nvSpPr>
        <p:spPr bwMode="auto">
          <a:xfrm>
            <a:off x="6805576" y="4640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4" name="Oval 86"/>
          <p:cNvSpPr>
            <a:spLocks noChangeArrowheads="1"/>
          </p:cNvSpPr>
          <p:nvPr/>
        </p:nvSpPr>
        <p:spPr bwMode="auto">
          <a:xfrm>
            <a:off x="7465976" y="45131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5" name="Oval 87"/>
          <p:cNvSpPr>
            <a:spLocks noChangeArrowheads="1"/>
          </p:cNvSpPr>
          <p:nvPr/>
        </p:nvSpPr>
        <p:spPr bwMode="auto">
          <a:xfrm>
            <a:off x="7186576" y="51735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6" name="Oval 88"/>
          <p:cNvSpPr>
            <a:spLocks noChangeArrowheads="1"/>
          </p:cNvSpPr>
          <p:nvPr/>
        </p:nvSpPr>
        <p:spPr bwMode="auto">
          <a:xfrm>
            <a:off x="7059576" y="45004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7" name="Oval 89"/>
          <p:cNvSpPr>
            <a:spLocks noChangeArrowheads="1"/>
          </p:cNvSpPr>
          <p:nvPr/>
        </p:nvSpPr>
        <p:spPr bwMode="auto">
          <a:xfrm>
            <a:off x="7288176" y="4106797"/>
            <a:ext cx="127000" cy="127000"/>
          </a:xfrm>
          <a:prstGeom prst="ellipse">
            <a:avLst/>
          </a:prstGeom>
          <a:noFill/>
          <a:ln w="25400">
            <a:solidFill>
              <a:srgbClr val="E60B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kumimoji="0" lang="zh-TW" altLang="en-US" sz="2400"/>
          </a:p>
        </p:txBody>
      </p:sp>
      <p:sp>
        <p:nvSpPr>
          <p:cNvPr id="29788" name="Line 90"/>
          <p:cNvSpPr>
            <a:spLocks noChangeShapeType="1"/>
          </p:cNvSpPr>
          <p:nvPr/>
        </p:nvSpPr>
        <p:spPr bwMode="auto">
          <a:xfrm>
            <a:off x="6361076" y="4195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89" name="Line 91"/>
          <p:cNvSpPr>
            <a:spLocks noChangeShapeType="1"/>
          </p:cNvSpPr>
          <p:nvPr/>
        </p:nvSpPr>
        <p:spPr bwMode="auto">
          <a:xfrm flipH="1">
            <a:off x="6361076" y="4195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0" name="Line 92"/>
          <p:cNvSpPr>
            <a:spLocks noChangeShapeType="1"/>
          </p:cNvSpPr>
          <p:nvPr/>
        </p:nvSpPr>
        <p:spPr bwMode="auto">
          <a:xfrm>
            <a:off x="6589676" y="4109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1" name="Line 93"/>
          <p:cNvSpPr>
            <a:spLocks noChangeShapeType="1"/>
          </p:cNvSpPr>
          <p:nvPr/>
        </p:nvSpPr>
        <p:spPr bwMode="auto">
          <a:xfrm flipH="1">
            <a:off x="6589676" y="41099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2" name="Line 94"/>
          <p:cNvSpPr>
            <a:spLocks noChangeShapeType="1"/>
          </p:cNvSpPr>
          <p:nvPr/>
        </p:nvSpPr>
        <p:spPr bwMode="auto">
          <a:xfrm>
            <a:off x="5691151" y="4957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3" name="Line 95"/>
          <p:cNvSpPr>
            <a:spLocks noChangeShapeType="1"/>
          </p:cNvSpPr>
          <p:nvPr/>
        </p:nvSpPr>
        <p:spPr bwMode="auto">
          <a:xfrm flipH="1">
            <a:off x="5691151" y="4957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4" name="Line 96"/>
          <p:cNvSpPr>
            <a:spLocks noChangeShapeType="1"/>
          </p:cNvSpPr>
          <p:nvPr/>
        </p:nvSpPr>
        <p:spPr bwMode="auto">
          <a:xfrm>
            <a:off x="5995951" y="4729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5" name="Line 97"/>
          <p:cNvSpPr>
            <a:spLocks noChangeShapeType="1"/>
          </p:cNvSpPr>
          <p:nvPr/>
        </p:nvSpPr>
        <p:spPr bwMode="auto">
          <a:xfrm flipH="1">
            <a:off x="5995951" y="4729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6" name="Line 98"/>
          <p:cNvSpPr>
            <a:spLocks noChangeShapeType="1"/>
          </p:cNvSpPr>
          <p:nvPr/>
        </p:nvSpPr>
        <p:spPr bwMode="auto">
          <a:xfrm>
            <a:off x="6437276" y="4795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7" name="Line 99"/>
          <p:cNvSpPr>
            <a:spLocks noChangeShapeType="1"/>
          </p:cNvSpPr>
          <p:nvPr/>
        </p:nvSpPr>
        <p:spPr bwMode="auto">
          <a:xfrm flipH="1">
            <a:off x="6437276" y="4795772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8" name="Line 100"/>
          <p:cNvSpPr>
            <a:spLocks noChangeShapeType="1"/>
          </p:cNvSpPr>
          <p:nvPr/>
        </p:nvSpPr>
        <p:spPr bwMode="auto">
          <a:xfrm>
            <a:off x="6122951" y="5872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799" name="Line 101"/>
          <p:cNvSpPr>
            <a:spLocks noChangeShapeType="1"/>
          </p:cNvSpPr>
          <p:nvPr/>
        </p:nvSpPr>
        <p:spPr bwMode="auto">
          <a:xfrm flipH="1">
            <a:off x="6122951" y="58720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0" name="Line 102"/>
          <p:cNvSpPr>
            <a:spLocks noChangeShapeType="1"/>
          </p:cNvSpPr>
          <p:nvPr/>
        </p:nvSpPr>
        <p:spPr bwMode="auto">
          <a:xfrm>
            <a:off x="5980076" y="4424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1" name="Line 103"/>
          <p:cNvSpPr>
            <a:spLocks noChangeShapeType="1"/>
          </p:cNvSpPr>
          <p:nvPr/>
        </p:nvSpPr>
        <p:spPr bwMode="auto">
          <a:xfrm flipH="1">
            <a:off x="5980076" y="44242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2" name="Line 104"/>
          <p:cNvSpPr>
            <a:spLocks noChangeShapeType="1"/>
          </p:cNvSpPr>
          <p:nvPr/>
        </p:nvSpPr>
        <p:spPr bwMode="auto">
          <a:xfrm>
            <a:off x="5776876" y="5795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3" name="Line 105"/>
          <p:cNvSpPr>
            <a:spLocks noChangeShapeType="1"/>
          </p:cNvSpPr>
          <p:nvPr/>
        </p:nvSpPr>
        <p:spPr bwMode="auto">
          <a:xfrm flipH="1">
            <a:off x="5776876" y="57958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4" name="Line 106"/>
          <p:cNvSpPr>
            <a:spLocks noChangeShapeType="1"/>
          </p:cNvSpPr>
          <p:nvPr/>
        </p:nvSpPr>
        <p:spPr bwMode="auto">
          <a:xfrm>
            <a:off x="5776876" y="5338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5" name="Line 107"/>
          <p:cNvSpPr>
            <a:spLocks noChangeShapeType="1"/>
          </p:cNvSpPr>
          <p:nvPr/>
        </p:nvSpPr>
        <p:spPr bwMode="auto">
          <a:xfrm flipH="1">
            <a:off x="5776876" y="5338697"/>
            <a:ext cx="139700" cy="13970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6" name="Line 108"/>
          <p:cNvSpPr>
            <a:spLocks noChangeShapeType="1"/>
          </p:cNvSpPr>
          <p:nvPr/>
        </p:nvSpPr>
        <p:spPr bwMode="auto">
          <a:xfrm flipV="1">
            <a:off x="4900576" y="3116197"/>
            <a:ext cx="0" cy="3192463"/>
          </a:xfrm>
          <a:prstGeom prst="line">
            <a:avLst/>
          </a:prstGeom>
          <a:ln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zh-TW" altLang="en-US"/>
          </a:p>
        </p:txBody>
      </p:sp>
      <p:sp>
        <p:nvSpPr>
          <p:cNvPr id="29807" name="Line 109"/>
          <p:cNvSpPr>
            <a:spLocks noChangeShapeType="1"/>
          </p:cNvSpPr>
          <p:nvPr/>
        </p:nvSpPr>
        <p:spPr bwMode="auto">
          <a:xfrm flipV="1">
            <a:off x="6654764" y="4030597"/>
            <a:ext cx="227012" cy="912813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8" name="Line 110"/>
          <p:cNvSpPr>
            <a:spLocks noChangeShapeType="1"/>
          </p:cNvSpPr>
          <p:nvPr/>
        </p:nvSpPr>
        <p:spPr bwMode="auto">
          <a:xfrm flipH="1" flipV="1">
            <a:off x="5664164" y="4641785"/>
            <a:ext cx="987425" cy="301625"/>
          </a:xfrm>
          <a:prstGeom prst="line">
            <a:avLst/>
          </a:prstGeom>
          <a:noFill/>
          <a:ln w="25400">
            <a:solidFill>
              <a:srgbClr val="00B050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809" name="Rectangle 111"/>
          <p:cNvSpPr>
            <a:spLocks noChangeArrowheads="1"/>
          </p:cNvSpPr>
          <p:nvPr/>
        </p:nvSpPr>
        <p:spPr bwMode="auto">
          <a:xfrm>
            <a:off x="5533330" y="2806897"/>
            <a:ext cx="2555512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z"/>
              <a:defRPr kumimoji="1" sz="32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y"/>
              <a:defRPr kumimoji="1" sz="28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Monotype Sorts" charset="2"/>
              <a:buChar char="x"/>
              <a:defRPr kumimoji="1" sz="24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zh-TW" sz="2200" dirty="0">
                <a:latin typeface="+mn-lt"/>
                <a:ea typeface="Courier" charset="0"/>
                <a:cs typeface="Courier" charset="0"/>
              </a:rPr>
              <a:t>Ideal situation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zh-TW" sz="2200" dirty="0">
                <a:latin typeface="+mn-lt"/>
                <a:ea typeface="Courier" charset="0"/>
                <a:cs typeface="Courier" charset="0"/>
              </a:rPr>
              <a:t>for LDA</a:t>
            </a:r>
          </a:p>
        </p:txBody>
      </p:sp>
      <p:sp>
        <p:nvSpPr>
          <p:cNvPr id="113" name="文字方塊 112"/>
          <p:cNvSpPr txBox="1"/>
          <p:nvPr/>
        </p:nvSpPr>
        <p:spPr>
          <a:xfrm>
            <a:off x="3618759" y="6555965"/>
            <a:ext cx="554255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kumimoji="1" lang="en-US" altLang="zh-TW" sz="1200" dirty="0">
                <a:solidFill>
                  <a:schemeClr val="bg1"/>
                </a:solidFill>
                <a:ea typeface="新細明體"/>
              </a:rPr>
              <a:t>Credit :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CSCE 666 Pattern Analysis | Ricardo Gutierrez-Osuna | CSE@TAMU</a:t>
            </a:r>
            <a:endParaRPr lang="en-US" altLang="zh-TW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3663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 dirty="0"/>
              <a:t>Disadvantages of SVD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latin typeface="+mn-lt"/>
              </a:rPr>
              <a:t>the resulting dimensions might be difficult to interpret.</a:t>
            </a:r>
          </a:p>
          <a:p>
            <a:pPr marL="342900" lvl="1" indent="0">
              <a:lnSpc>
                <a:spcPct val="100000"/>
              </a:lnSpc>
              <a:buNone/>
            </a:pPr>
            <a:r>
              <a:rPr lang="nb-NO" altLang="zh-TW" sz="2600" dirty="0"/>
              <a:t>{(A0A), (A1A),...,(Z0Z)} -&gt; {1.3x(A0A)-0.2x(B1B),..., (Z0Z)}</a:t>
            </a:r>
          </a:p>
          <a:p>
            <a:pPr>
              <a:lnSpc>
                <a:spcPct val="100000"/>
              </a:lnSpc>
            </a:pPr>
            <a:r>
              <a:rPr lang="en-US" altLang="zh-TW" dirty="0">
                <a:latin typeface="+mn-lt"/>
              </a:rPr>
              <a:t>the reconstruction may contain negative entries, which are inappropriate as a distance function for count vectors.</a:t>
            </a:r>
          </a:p>
        </p:txBody>
      </p:sp>
    </p:spTree>
    <p:extLst>
      <p:ext uri="{BB962C8B-B14F-4D97-AF65-F5344CB8AC3E}">
        <p14:creationId xmlns:p14="http://schemas.microsoft.com/office/powerpoint/2010/main" val="226724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Three-way data splits</a:t>
            </a:r>
            <a:endParaRPr kumimoji="1"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91" y="1350813"/>
            <a:ext cx="7518987" cy="499968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321559" y="6526676"/>
            <a:ext cx="4158203" cy="28753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ea typeface="新細明體"/>
              </a:rPr>
              <a:t>http://research.cs.tamu.edu/prism/lectures/iss/iss_l13.pdf</a:t>
            </a:r>
            <a:endParaRPr lang="zh-TW" altLang="en-US" sz="1200">
              <a:solidFill>
                <a:schemeClr val="bg1"/>
              </a:solidFill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3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600" dirty="0"/>
              <a:t>Feature Reduction - Probabilistic Latent Semantic Analysis (1/3)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818" y="2038216"/>
            <a:ext cx="6202363" cy="40719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2231455" y="6547745"/>
            <a:ext cx="7152967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Calibri"/>
                <a:ea typeface="新細明體"/>
                <a:cs typeface="Calibri"/>
              </a:rPr>
              <a:t>Hofmann T. Unsupervised learning by probabilistic latent semantic analysis. Machine Learn 2001;42:177–196.</a:t>
            </a:r>
            <a:endParaRPr lang="zh-TW" altLang="en-US" sz="1200">
              <a:solidFill>
                <a:schemeClr val="bg1"/>
              </a:solidFill>
              <a:latin typeface="Calibri"/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889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600" dirty="0"/>
              <a:t>Feature Reduction - Probabilistic Latent Semantic Analysis (2/3)</a:t>
            </a:r>
            <a:endParaRPr lang="zh-TW" altLang="en-US" sz="3600" dirty="0"/>
          </a:p>
        </p:txBody>
      </p:sp>
      <p:sp>
        <p:nvSpPr>
          <p:cNvPr id="3076" name="內容版面配置區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zh-TW" sz="2800" dirty="0">
                <a:latin typeface="+mn-lt"/>
              </a:rPr>
              <a:t>A joint probability between a term </a:t>
            </a:r>
            <a:r>
              <a:rPr lang="en-US" altLang="zh-TW" sz="2800" i="1" dirty="0">
                <a:latin typeface="+mn-lt"/>
              </a:rPr>
              <a:t>w</a:t>
            </a:r>
            <a:r>
              <a:rPr lang="en-US" altLang="zh-TW" sz="2800" dirty="0">
                <a:latin typeface="+mn-lt"/>
              </a:rPr>
              <a:t> and a document </a:t>
            </a:r>
            <a:r>
              <a:rPr lang="en-US" altLang="zh-TW" sz="2800" i="1" dirty="0">
                <a:latin typeface="+mn-lt"/>
              </a:rPr>
              <a:t>d</a:t>
            </a:r>
            <a:r>
              <a:rPr lang="en-US" altLang="zh-TW" sz="2800" dirty="0">
                <a:latin typeface="+mn-lt"/>
              </a:rPr>
              <a:t> can be modeled as: </a:t>
            </a:r>
          </a:p>
        </p:txBody>
      </p:sp>
      <p:sp>
        <p:nvSpPr>
          <p:cNvPr id="3077" name="Text Box 16"/>
          <p:cNvSpPr txBox="1">
            <a:spLocks noChangeArrowheads="1"/>
          </p:cNvSpPr>
          <p:nvPr/>
        </p:nvSpPr>
        <p:spPr bwMode="auto">
          <a:xfrm>
            <a:off x="2581096" y="4001294"/>
            <a:ext cx="1619250" cy="584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kumimoji="0" lang="en-US" altLang="zh-TW" sz="1600" b="1" i="1" dirty="0">
                <a:solidFill>
                  <a:srgbClr val="FFC000"/>
                </a:solidFill>
                <a:latin typeface="Times New Roman" charset="0"/>
              </a:rPr>
              <a:t>Latent variable z</a:t>
            </a:r>
          </a:p>
          <a:p>
            <a:pPr algn="ctr"/>
            <a:r>
              <a:rPr kumimoji="0" lang="en-US" altLang="zh-TW" sz="1600" dirty="0">
                <a:solidFill>
                  <a:srgbClr val="FFC000"/>
                </a:solidFill>
                <a:latin typeface="Times New Roman" charset="0"/>
              </a:rPr>
              <a:t>(</a:t>
            </a:r>
            <a:r>
              <a:rPr kumimoji="0" lang="en-US" altLang="zh-TW" sz="1600" i="1" dirty="0">
                <a:solidFill>
                  <a:srgbClr val="FFC000"/>
                </a:solidFill>
                <a:latin typeface="Times New Roman" charset="0"/>
              </a:rPr>
              <a:t>“small” #states</a:t>
            </a:r>
            <a:r>
              <a:rPr kumimoji="0" lang="en-US" altLang="zh-TW" sz="1600" dirty="0">
                <a:solidFill>
                  <a:srgbClr val="FFC000"/>
                </a:solidFill>
                <a:latin typeface="Times New Roman" charset="0"/>
              </a:rPr>
              <a:t>)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224158" y="4001294"/>
            <a:ext cx="15001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kumimoji="0" lang="en-US" altLang="zh-TW" sz="1600" b="1" i="1">
                <a:solidFill>
                  <a:schemeClr val="accent2"/>
                </a:solidFill>
                <a:latin typeface="Times New Roman" charset="0"/>
                <a:ea typeface="AR MinchoL JIS" charset="0"/>
                <a:cs typeface="Times New Roman" charset="0"/>
              </a:rPr>
              <a:t>Concept expression</a:t>
            </a:r>
          </a:p>
          <a:p>
            <a:pPr algn="ctr"/>
            <a:r>
              <a:rPr kumimoji="0" lang="en-US" altLang="zh-TW" sz="1600" b="1" i="1">
                <a:solidFill>
                  <a:schemeClr val="accent2"/>
                </a:solidFill>
                <a:latin typeface="Times New Roman" charset="0"/>
                <a:ea typeface="AR MinchoL JIS" charset="0"/>
                <a:cs typeface="Times New Roman" charset="0"/>
              </a:rPr>
              <a:t>probabilities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652908" y="4001294"/>
            <a:ext cx="1812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i="1" dirty="0">
                <a:solidFill>
                  <a:schemeClr val="accent3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Document-specific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600" b="1" i="1" dirty="0">
                <a:solidFill>
                  <a:schemeClr val="accent3"/>
                </a:solidFill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mixing proportions</a:t>
            </a:r>
            <a:endParaRPr kumimoji="0" lang="en-US" altLang="zh-TW" sz="1600" b="1" i="1" dirty="0">
              <a:latin typeface="Times New Roman" pitchFamily="18" charset="0"/>
              <a:ea typeface="新細明體" pitchFamily="18" charset="-120"/>
              <a:cs typeface="Times New Roman" pitchFamily="18" charset="0"/>
            </a:endParaRPr>
          </a:p>
        </p:txBody>
      </p:sp>
      <p:grpSp>
        <p:nvGrpSpPr>
          <p:cNvPr id="3080" name="群組 20"/>
          <p:cNvGrpSpPr>
            <a:grpSpLocks/>
          </p:cNvGrpSpPr>
          <p:nvPr/>
        </p:nvGrpSpPr>
        <p:grpSpPr bwMode="auto">
          <a:xfrm>
            <a:off x="1080908" y="3001169"/>
            <a:ext cx="5715000" cy="949323"/>
            <a:chOff x="1571625" y="2786058"/>
            <a:chExt cx="5715000" cy="949328"/>
          </a:xfrm>
          <a:noFill/>
        </p:grpSpPr>
        <p:graphicFrame>
          <p:nvGraphicFramePr>
            <p:cNvPr id="307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4389937"/>
                </p:ext>
              </p:extLst>
            </p:nvPr>
          </p:nvGraphicFramePr>
          <p:xfrm>
            <a:off x="1571625" y="2786061"/>
            <a:ext cx="5715000" cy="949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715000" imgH="949320" progId="Equation.3">
                    <p:embed/>
                  </p:oleObj>
                </mc:Choice>
                <mc:Fallback>
                  <p:oleObj name="Equation" r:id="rId2" imgW="5715000" imgH="949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71625" y="2786061"/>
                          <a:ext cx="5715000" cy="949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圓角矩形 17"/>
            <p:cNvSpPr/>
            <p:nvPr/>
          </p:nvSpPr>
          <p:spPr>
            <a:xfrm>
              <a:off x="4143375" y="2786058"/>
              <a:ext cx="500063" cy="928693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4643438" y="2786058"/>
              <a:ext cx="1285875" cy="571503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5929313" y="2786058"/>
              <a:ext cx="1285875" cy="571503"/>
            </a:xfrm>
            <a:prstGeom prst="roundRect">
              <a:avLst/>
            </a:prstGeom>
            <a:grpFill/>
            <a:ln w="19050"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內容版面配置區 2"/>
          <p:cNvSpPr txBox="1">
            <a:spLocks/>
          </p:cNvSpPr>
          <p:nvPr/>
        </p:nvSpPr>
        <p:spPr>
          <a:xfrm>
            <a:off x="550068" y="5383213"/>
            <a:ext cx="8136732" cy="12573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kumimoji="0" lang="en-US" altLang="zh-TW" sz="2800" dirty="0">
                <a:ea typeface="+mn-ea"/>
                <a:cs typeface="Times New Roman" pitchFamily="18" charset="0"/>
              </a:rPr>
              <a:t>The parameters could be estimated by </a:t>
            </a:r>
            <a:r>
              <a:rPr kumimoji="0" lang="en-US" altLang="zh-TW" sz="2800" i="1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maximum-likelihood function</a:t>
            </a:r>
            <a:r>
              <a:rPr kumimoji="0" lang="en-US" altLang="zh-TW" sz="2800" dirty="0">
                <a:ea typeface="+mn-ea"/>
                <a:cs typeface="Times New Roman" pitchFamily="18" charset="0"/>
              </a:rPr>
              <a:t> through </a:t>
            </a:r>
            <a:r>
              <a:rPr kumimoji="0" lang="en-US" altLang="zh-TW" sz="2800" i="1" dirty="0">
                <a:solidFill>
                  <a:srgbClr val="FF0000"/>
                </a:solidFill>
                <a:ea typeface="+mn-ea"/>
                <a:cs typeface="Times New Roman" pitchFamily="18" charset="0"/>
              </a:rPr>
              <a:t>EM algorithm</a:t>
            </a:r>
            <a:r>
              <a:rPr kumimoji="0" lang="en-US" altLang="zh-TW" sz="2800" dirty="0">
                <a:ea typeface="+mn-ea"/>
                <a:cs typeface="Times New Roman" pitchFamily="18" charset="0"/>
              </a:rPr>
              <a:t>.</a:t>
            </a:r>
            <a:endParaRPr kumimoji="0" lang="zh-TW" altLang="en-US" sz="3200" dirty="0"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436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PLSA model fitting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dirty="0">
                    <a:latin typeface="+mn-lt"/>
                  </a:rPr>
                  <a:t>Likelihood function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</a:pPr>
                <a:r>
                  <a:rPr lang="en-US" altLang="zh-TW" sz="2800" dirty="0">
                    <a:latin typeface="+mn-lt"/>
                  </a:rPr>
                  <a:t>0.8*log(0.8)+0.2*log(0.2)=-0.5004024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TW" sz="2800" dirty="0">
                    <a:latin typeface="+mn-lt"/>
                  </a:rPr>
                  <a:t>0.8*log(0.2)+0.2*log(0.8)=-1.332179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441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8618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6C547E-696F-C24A-BF3C-A7610FAEB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Maximum Likelihood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A6327AF-56E6-5E49-A428-DA330805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dirty="0">
                <a:latin typeface="+mj-lt"/>
              </a:rPr>
              <a:t>Probability vs Likelihood </a:t>
            </a:r>
            <a:r>
              <a:rPr lang="en-US" altLang="zh-TW" dirty="0">
                <a:latin typeface="+mj-lt"/>
                <a:hlinkClick r:id="rId2"/>
              </a:rPr>
              <a:t>https://youtu.be/pYxNSUDSFH4</a:t>
            </a:r>
            <a:endParaRPr lang="en-US" altLang="zh-TW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altLang="zh-TW" dirty="0">
                <a:latin typeface="+mj-lt"/>
              </a:rPr>
              <a:t>Maximum Likelihood </a:t>
            </a:r>
            <a:r>
              <a:rPr lang="en-US" altLang="zh-TW" dirty="0">
                <a:latin typeface="+mj-lt"/>
                <a:hlinkClick r:id="rId3"/>
              </a:rPr>
              <a:t>https://youtu.be/XepXtl9YKwc</a:t>
            </a:r>
            <a:r>
              <a:rPr lang="en-US" altLang="zh-TW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60030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PLSA model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i="1" dirty="0">
                <a:latin typeface="+mn-lt"/>
              </a:rPr>
              <a:t>E</a:t>
            </a:r>
            <a:r>
              <a:rPr lang="en-US" sz="2800" dirty="0">
                <a:latin typeface="+mn-lt"/>
              </a:rPr>
              <a:t>-step</a:t>
            </a:r>
          </a:p>
          <a:p>
            <a:pPr lvl="1">
              <a:lnSpc>
                <a:spcPct val="100000"/>
              </a:lnSpc>
            </a:pPr>
            <a:r>
              <a:rPr lang="en-US" sz="2400" dirty="0"/>
              <a:t>the probability that a term </a:t>
            </a:r>
            <a:r>
              <a:rPr lang="en-US" sz="2400" i="1" dirty="0"/>
              <a:t>w</a:t>
            </a:r>
            <a:r>
              <a:rPr lang="en-US" sz="2400" dirty="0"/>
              <a:t> in a particular document </a:t>
            </a:r>
            <a:r>
              <a:rPr lang="en-US" sz="2400" i="1" dirty="0"/>
              <a:t>d</a:t>
            </a:r>
            <a:r>
              <a:rPr lang="en-US" sz="2400" dirty="0"/>
              <a:t> explained by the class corresponding to </a:t>
            </a:r>
            <a:r>
              <a:rPr lang="en-US" sz="2400" i="1" dirty="0"/>
              <a:t>z</a:t>
            </a:r>
            <a:endParaRPr lang="en-US" sz="2800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800" i="1" dirty="0">
                <a:latin typeface="+mn-lt"/>
              </a:rPr>
              <a:t>M</a:t>
            </a:r>
            <a:r>
              <a:rPr lang="en-US" sz="2800" dirty="0">
                <a:latin typeface="+mn-lt"/>
              </a:rPr>
              <a:t>-step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91" b="7564"/>
          <a:stretch/>
        </p:blipFill>
        <p:spPr>
          <a:xfrm>
            <a:off x="0" y="4076487"/>
            <a:ext cx="4349146" cy="1601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9"/>
          <a:stretch/>
        </p:blipFill>
        <p:spPr>
          <a:xfrm>
            <a:off x="4464760" y="4076487"/>
            <a:ext cx="4601887" cy="15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600" dirty="0"/>
              <a:t>Feature Reduction - Probabilistic Latent Semantic Analysis (3/3)</a:t>
            </a:r>
            <a:endParaRPr lang="zh-TW" altLang="en-US" sz="3600" dirty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1" y="2760025"/>
            <a:ext cx="3640138" cy="2474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271" y="3617275"/>
            <a:ext cx="228600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412" y="2821812"/>
            <a:ext cx="317658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790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98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983" y="3727509"/>
            <a:ext cx="6693490" cy="175432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  <a:t>Thank You</a:t>
            </a:r>
            <a:b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</a:br>
            <a:r>
              <a:rPr lang="en-US" sz="5400" dirty="0">
                <a:solidFill>
                  <a:srgbClr val="FFC000"/>
                </a:solidFill>
                <a:latin typeface="Chalkduster"/>
                <a:cs typeface="Chalkduster"/>
              </a:rPr>
              <a:t>Any Question?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C1FCF-4F8D-D64F-B349-CCE7C8EAC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6242627"/>
            <a:ext cx="2959100" cy="4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Summarizing R’s distribution naming conventions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dDIST</a:t>
            </a:r>
            <a:r>
              <a:rPr lang="en-US" dirty="0"/>
              <a:t>(x, ...)</a:t>
            </a:r>
          </a:p>
          <a:p>
            <a:pPr lvl="1"/>
            <a:r>
              <a:rPr lang="en-US" dirty="0"/>
              <a:t>the </a:t>
            </a:r>
            <a:r>
              <a:rPr lang="en-US" i="1" dirty="0"/>
              <a:t>distribution function</a:t>
            </a:r>
            <a:r>
              <a:rPr lang="en-US" dirty="0"/>
              <a:t> (PDF) that returns the probability of observing the value </a:t>
            </a:r>
            <a:r>
              <a:rPr lang="en-US" i="1" dirty="0"/>
              <a:t>x</a:t>
            </a:r>
            <a:r>
              <a:rPr lang="en-US" dirty="0"/>
              <a:t>.</a:t>
            </a:r>
          </a:p>
          <a:p>
            <a:r>
              <a:rPr lang="en-US" altLang="zh-TW" dirty="0" err="1"/>
              <a:t>rDIST</a:t>
            </a:r>
            <a:r>
              <a:rPr lang="en-US" altLang="zh-TW" dirty="0"/>
              <a:t>(n, ...)</a:t>
            </a:r>
          </a:p>
          <a:p>
            <a:pPr lvl="1"/>
            <a:r>
              <a:rPr lang="en-US" altLang="zh-TW" dirty="0"/>
              <a:t>the </a:t>
            </a:r>
            <a:r>
              <a:rPr lang="en-US" altLang="zh-TW" i="1" dirty="0"/>
              <a:t>random number generation</a:t>
            </a:r>
            <a:r>
              <a:rPr lang="en-US" altLang="zh-TW" dirty="0"/>
              <a:t> function that returns </a:t>
            </a:r>
            <a:r>
              <a:rPr lang="en-US" altLang="zh-TW" i="1" dirty="0"/>
              <a:t>n</a:t>
            </a:r>
            <a:r>
              <a:rPr lang="en-US" altLang="zh-TW" dirty="0"/>
              <a:t> values drawn from the distribution DIST.</a:t>
            </a:r>
            <a:endParaRPr lang="en-US" dirty="0"/>
          </a:p>
          <a:p>
            <a:r>
              <a:rPr lang="en-US" altLang="zh-TW" dirty="0" err="1"/>
              <a:t>qDIST</a:t>
            </a:r>
            <a:r>
              <a:rPr lang="en-US" altLang="zh-TW" dirty="0"/>
              <a:t>(p, ...)</a:t>
            </a:r>
          </a:p>
          <a:p>
            <a:pPr lvl="1"/>
            <a:r>
              <a:rPr lang="en-US" altLang="zh-TW" dirty="0"/>
              <a:t>the </a:t>
            </a:r>
            <a:r>
              <a:rPr lang="en-US" altLang="zh-TW" i="1" dirty="0"/>
              <a:t>quantile function</a:t>
            </a:r>
            <a:r>
              <a:rPr lang="en-US" altLang="zh-TW" dirty="0"/>
              <a:t> that returns the </a:t>
            </a:r>
            <a:r>
              <a:rPr lang="en-US" altLang="zh-TW" i="1" dirty="0"/>
              <a:t>x</a:t>
            </a:r>
            <a:r>
              <a:rPr lang="en-US" altLang="zh-TW" dirty="0"/>
              <a:t> corresponding to the </a:t>
            </a:r>
            <a:r>
              <a:rPr lang="en-US" altLang="zh-TW" i="1" dirty="0" err="1"/>
              <a:t>p</a:t>
            </a:r>
            <a:r>
              <a:rPr lang="en-US" altLang="zh-TW" dirty="0" err="1"/>
              <a:t>th</a:t>
            </a:r>
            <a:r>
              <a:rPr lang="en-US" altLang="zh-TW" dirty="0"/>
              <a:t> percentile of DIST. </a:t>
            </a:r>
            <a:endParaRPr lang="en-US" dirty="0"/>
          </a:p>
          <a:p>
            <a:r>
              <a:rPr lang="en-US" dirty="0" err="1"/>
              <a:t>pDIST</a:t>
            </a:r>
            <a:r>
              <a:rPr lang="en-US" dirty="0"/>
              <a:t>(x, ...)</a:t>
            </a:r>
          </a:p>
          <a:p>
            <a:pPr lvl="1"/>
            <a:r>
              <a:rPr lang="en-US" dirty="0"/>
              <a:t>the</a:t>
            </a:r>
            <a:r>
              <a:rPr lang="en-US" i="1" dirty="0"/>
              <a:t> cumulative distribution function</a:t>
            </a:r>
            <a:r>
              <a:rPr lang="en-US" dirty="0"/>
              <a:t> (CDF) that returns the probability of observing a value less than </a:t>
            </a:r>
            <a:r>
              <a:rPr lang="en-US" i="1" dirty="0"/>
              <a:t>x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EFC4F-7FBB-49BC-8303-940896C340CA}"/>
              </a:ext>
            </a:extLst>
          </p:cNvPr>
          <p:cNvSpPr txBox="1"/>
          <p:nvPr/>
        </p:nvSpPr>
        <p:spPr>
          <a:xfrm>
            <a:off x="5465331" y="6518788"/>
            <a:ext cx="37755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i="1" dirty="0">
                <a:solidFill>
                  <a:schemeClr val="bg1"/>
                </a:solidFill>
                <a:ea typeface="新細明體"/>
              </a:rPr>
              <a:t>Practical Data Science with R 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by Nina </a:t>
            </a:r>
            <a:r>
              <a:rPr lang="en-US" altLang="zh-TW" sz="1200" dirty="0" err="1">
                <a:solidFill>
                  <a:schemeClr val="bg1"/>
                </a:solidFill>
                <a:ea typeface="新細明體"/>
              </a:rPr>
              <a:t>Zumel</a:t>
            </a:r>
            <a:r>
              <a:rPr lang="en-US" altLang="zh-TW" sz="1200" dirty="0">
                <a:solidFill>
                  <a:schemeClr val="bg1"/>
                </a:solidFill>
                <a:ea typeface="新細明體"/>
              </a:rPr>
              <a:t>, John Mount</a:t>
            </a:r>
          </a:p>
        </p:txBody>
      </p:sp>
    </p:spTree>
    <p:extLst>
      <p:ext uri="{BB962C8B-B14F-4D97-AF65-F5344CB8AC3E}">
        <p14:creationId xmlns:p14="http://schemas.microsoft.com/office/powerpoint/2010/main" val="1097173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Significance testing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8379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TW" i="1" dirty="0">
                <a:solidFill>
                  <a:schemeClr val="accent4">
                    <a:lumMod val="50000"/>
                  </a:schemeClr>
                </a:solidFill>
              </a:rPr>
              <a:t>null hypothesis </a:t>
            </a:r>
            <a:r>
              <a:rPr lang="nb-NO" altLang="zh-TW" i="1" dirty="0"/>
              <a:t>D</a:t>
            </a:r>
            <a:r>
              <a:rPr lang="nb-NO" altLang="zh-TW" dirty="0"/>
              <a:t> = (</a:t>
            </a:r>
            <a:r>
              <a:rPr lang="nb-NO" altLang="zh-TW" dirty="0" err="1"/>
              <a:t>err.null</a:t>
            </a:r>
            <a:r>
              <a:rPr lang="nb-NO" altLang="zh-TW" dirty="0"/>
              <a:t> - </a:t>
            </a:r>
            <a:r>
              <a:rPr lang="nb-NO" altLang="zh-TW" dirty="0" err="1"/>
              <a:t>err.model</a:t>
            </a:r>
            <a:r>
              <a:rPr lang="nb-NO" altLang="zh-TW" dirty="0"/>
              <a:t>) == 0</a:t>
            </a:r>
          </a:p>
          <a:p>
            <a:pPr>
              <a:lnSpc>
                <a:spcPct val="120000"/>
              </a:lnSpc>
            </a:pPr>
            <a:r>
              <a:rPr lang="en-US" altLang="zh-TW" i="1" dirty="0">
                <a:solidFill>
                  <a:schemeClr val="accent4">
                    <a:lumMod val="50000"/>
                  </a:schemeClr>
                </a:solidFill>
              </a:rPr>
              <a:t>p-value</a:t>
            </a:r>
            <a:r>
              <a:rPr lang="en-US" altLang="zh-TW" i="1" dirty="0">
                <a:solidFill>
                  <a:srgbClr val="FFC000"/>
                </a:solidFill>
              </a:rPr>
              <a:t> </a:t>
            </a:r>
            <a:r>
              <a:rPr lang="en-US" altLang="zh-TW" dirty="0"/>
              <a:t>is the probability of null hypothesis</a:t>
            </a:r>
          </a:p>
          <a:p>
            <a:pPr lvl="1">
              <a:lnSpc>
                <a:spcPct val="120000"/>
              </a:lnSpc>
            </a:pPr>
            <a:r>
              <a:rPr lang="en-US" altLang="zh-TW" i="1" dirty="0"/>
              <a:t>p</a:t>
            </a:r>
            <a:r>
              <a:rPr lang="en-US" altLang="zh-TW" b="1" dirty="0"/>
              <a:t> &lt; 0.05 =&gt; </a:t>
            </a:r>
            <a:r>
              <a:rPr lang="en-US" altLang="zh-TW" dirty="0"/>
              <a:t>reject the null hypothesis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294" y="3009418"/>
            <a:ext cx="5607411" cy="34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78581"/>
      </p:ext>
    </p:extLst>
  </p:cSld>
  <p:clrMapOvr>
    <a:masterClrMapping/>
  </p:clrMapOvr>
</p:sld>
</file>

<file path=ppt/theme/theme1.xml><?xml version="1.0" encoding="utf-8"?>
<a:theme xmlns:a="http://schemas.openxmlformats.org/drawingml/2006/main" name="資料科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" id="{FE2D2BAF-8BED-E04D-8EB2-5253BA3EA05A}" vid="{62BDBD29-20EB-2148-AEAC-B9F6CF3CEB47}"/>
    </a:ext>
  </a:extLst>
</a:theme>
</file>

<file path=ppt/theme/theme2.xml><?xml version="1.0" encoding="utf-8"?>
<a:theme xmlns:a="http://schemas.openxmlformats.org/drawingml/2006/main" name="digitial_brow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gital_light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資料科學_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資料科學_v2" id="{C7EBD8E2-D522-A040-82AE-F2162DD58284}" vid="{B8FB6CEA-4150-4C48-876E-1A57FE2A59A4}"/>
    </a:ext>
  </a:extLst>
</a:theme>
</file>

<file path=ppt/theme/theme7.xml><?xml version="1.0" encoding="utf-8"?>
<a:theme xmlns:a="http://schemas.openxmlformats.org/drawingml/2006/main" name="1_digital_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資料科學</Template>
  <TotalTime>25931</TotalTime>
  <Words>3642</Words>
  <Application>Microsoft Macintosh PowerPoint</Application>
  <PresentationFormat>如螢幕大小 (4:3)</PresentationFormat>
  <Paragraphs>471</Paragraphs>
  <Slides>76</Slides>
  <Notes>14</Notes>
  <HiddenSlides>2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7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94" baseType="lpstr">
      <vt:lpstr>Noto Sans CJK TC Medium</vt:lpstr>
      <vt:lpstr>Noto Sans CJK TC Regular</vt:lpstr>
      <vt:lpstr>Arial</vt:lpstr>
      <vt:lpstr>Calibri</vt:lpstr>
      <vt:lpstr>Calibri Light</vt:lpstr>
      <vt:lpstr>Cambria Math</vt:lpstr>
      <vt:lpstr>Chalkduster</vt:lpstr>
      <vt:lpstr>Courier</vt:lpstr>
      <vt:lpstr>Courier New</vt:lpstr>
      <vt:lpstr>Times New Roman</vt:lpstr>
      <vt:lpstr>資料科學</vt:lpstr>
      <vt:lpstr>digitial_brown</vt:lpstr>
      <vt:lpstr>digital_green</vt:lpstr>
      <vt:lpstr>digital_lightGreen</vt:lpstr>
      <vt:lpstr>自訂設計</vt:lpstr>
      <vt:lpstr>資料科學_v2</vt:lpstr>
      <vt:lpstr>1_digital_green</vt:lpstr>
      <vt:lpstr>Equation</vt:lpstr>
      <vt:lpstr>Topic05.Feature reduction selection/extraction</vt:lpstr>
      <vt:lpstr>Copyright declaration 版權說明</vt:lpstr>
      <vt:lpstr>Copyright declaration 版權說明</vt:lpstr>
      <vt:lpstr>Copyright declaration 版權說明</vt:lpstr>
      <vt:lpstr>Recap for the last week</vt:lpstr>
      <vt:lpstr>Bias-variance decomposition</vt:lpstr>
      <vt:lpstr>Three-way data splits</vt:lpstr>
      <vt:lpstr>Summarizing R’s distribution naming conventions</vt:lpstr>
      <vt:lpstr>Significance testing</vt:lpstr>
      <vt:lpstr>A/B test</vt:lpstr>
      <vt:lpstr> Statistical test power</vt:lpstr>
      <vt:lpstr>Sample size estimate</vt:lpstr>
      <vt:lpstr>Design experiments</vt:lpstr>
      <vt:lpstr>Exact binomial sample size calculation</vt:lpstr>
      <vt:lpstr>Venue shopping reduces test power</vt:lpstr>
      <vt:lpstr>Outline</vt:lpstr>
      <vt:lpstr>Feature reduction</vt:lpstr>
      <vt:lpstr>Feature reduction</vt:lpstr>
      <vt:lpstr>Feature extraction vs. feature selection</vt:lpstr>
      <vt:lpstr>Feature selection</vt:lpstr>
      <vt:lpstr>Feature Selection: Goal &amp; Benefits</vt:lpstr>
      <vt:lpstr>Exhaustive Search</vt:lpstr>
      <vt:lpstr>Exhaustive Search</vt:lpstr>
      <vt:lpstr>Exhaustive Search</vt:lpstr>
      <vt:lpstr>Exhaustive Search</vt:lpstr>
      <vt:lpstr>Heuristic search for input selection</vt:lpstr>
      <vt:lpstr>Sequential Forward Selection</vt:lpstr>
      <vt:lpstr>Sequential Forward Selection</vt:lpstr>
      <vt:lpstr>Sequential Forward Selection</vt:lpstr>
      <vt:lpstr>Use of Input Selection</vt:lpstr>
      <vt:lpstr>Recursive Feature Elimination (RFE)</vt:lpstr>
      <vt:lpstr>Recursive Feature Elimination (RFE)</vt:lpstr>
      <vt:lpstr>references</vt:lpstr>
      <vt:lpstr>How would a given example score differently if it had different attributes?</vt:lpstr>
      <vt:lpstr>iris example</vt:lpstr>
      <vt:lpstr>Loading the iris dataset : LIME.R</vt:lpstr>
      <vt:lpstr>Fitting a XGBOOST model to the iris training data</vt:lpstr>
      <vt:lpstr>Building a LIME explainer from the model and training data</vt:lpstr>
      <vt:lpstr>Explaining the iris example</vt:lpstr>
      <vt:lpstr>More iris examples</vt:lpstr>
      <vt:lpstr>Distributions of petal and sepal dimensions by species</vt:lpstr>
      <vt:lpstr>How does LIME work?</vt:lpstr>
      <vt:lpstr>Notional sketch of how LIME works</vt:lpstr>
      <vt:lpstr>synthetic data points</vt:lpstr>
      <vt:lpstr>The model’s decision surface</vt:lpstr>
      <vt:lpstr>Feature extraction</vt:lpstr>
      <vt:lpstr>10. Unsupervised Learning 10.2 Principal Components Analysis</vt:lpstr>
      <vt:lpstr>Feature extraction</vt:lpstr>
      <vt:lpstr>Feature extraction</vt:lpstr>
      <vt:lpstr>Principal Component Analysis (PCA)</vt:lpstr>
      <vt:lpstr>topic05-1_PCA.pptx</vt:lpstr>
      <vt:lpstr>Correspondence Analysis (CA)</vt:lpstr>
      <vt:lpstr>How writers punctuate?</vt:lpstr>
      <vt:lpstr>The matrix of deviations</vt:lpstr>
      <vt:lpstr>Masses (rows)</vt:lpstr>
      <vt:lpstr>Weights (columns)</vt:lpstr>
      <vt:lpstr>Correspondence analysis (CA)</vt:lpstr>
      <vt:lpstr>The factor scores for rows and columns</vt:lpstr>
      <vt:lpstr>The variance of row factor scores</vt:lpstr>
      <vt:lpstr>The variance of column factor scores</vt:lpstr>
      <vt:lpstr>Correspondence analysis</vt:lpstr>
      <vt:lpstr>Correspondence analysis of the punctuation of six authors, Comma, Period, and Others</vt:lpstr>
      <vt:lpstr>Correspondence analysis of the Gram-negative</vt:lpstr>
      <vt:lpstr>Correspondence analysis provides a graphic method of exploring the relationship between variables in a contingency table.</vt:lpstr>
      <vt:lpstr>Probabilistic Latent Semantic Analysis</vt:lpstr>
      <vt:lpstr>Example of when PCA fails (red lines)</vt:lpstr>
      <vt:lpstr>Weakness of PCA for Classification</vt:lpstr>
      <vt:lpstr>Linear Discriminant Analysis</vt:lpstr>
      <vt:lpstr>Disadvantages of SVD</vt:lpstr>
      <vt:lpstr>Feature Reduction - Probabilistic Latent Semantic Analysis (1/3)</vt:lpstr>
      <vt:lpstr>Feature Reduction - Probabilistic Latent Semantic Analysis (2/3)</vt:lpstr>
      <vt:lpstr>PLSA model fitting</vt:lpstr>
      <vt:lpstr>Maximum Likelihood</vt:lpstr>
      <vt:lpstr>PLSA model fitting</vt:lpstr>
      <vt:lpstr>Feature Reduction - Probabilistic Latent Semantic Analysis (3/3)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Jia-Ming Chang</dc:creator>
  <cp:lastModifiedBy>Microsoft Office User</cp:lastModifiedBy>
  <cp:revision>1194</cp:revision>
  <dcterms:created xsi:type="dcterms:W3CDTF">2016-01-07T11:20:23Z</dcterms:created>
  <dcterms:modified xsi:type="dcterms:W3CDTF">2024-05-02T00:45:42Z</dcterms:modified>
</cp:coreProperties>
</file>