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0" r:id="rId1"/>
    <p:sldMasterId id="2147483942" r:id="rId2"/>
    <p:sldMasterId id="2147483954" r:id="rId3"/>
    <p:sldMasterId id="2147483966" r:id="rId4"/>
    <p:sldMasterId id="2147483978" r:id="rId5"/>
    <p:sldMasterId id="2147483991" r:id="rId6"/>
    <p:sldMasterId id="2147484015" r:id="rId7"/>
    <p:sldMasterId id="2147484027" r:id="rId8"/>
    <p:sldMasterId id="2147484039" r:id="rId9"/>
    <p:sldMasterId id="2147484051" r:id="rId10"/>
    <p:sldMasterId id="2147484063" r:id="rId11"/>
    <p:sldMasterId id="2147484077" r:id="rId12"/>
    <p:sldMasterId id="2147484089" r:id="rId13"/>
  </p:sldMasterIdLst>
  <p:notesMasterIdLst>
    <p:notesMasterId r:id="rId97"/>
  </p:notesMasterIdLst>
  <p:sldIdLst>
    <p:sldId id="256" r:id="rId14"/>
    <p:sldId id="690" r:id="rId15"/>
    <p:sldId id="691" r:id="rId16"/>
    <p:sldId id="692" r:id="rId17"/>
    <p:sldId id="560" r:id="rId18"/>
    <p:sldId id="316" r:id="rId19"/>
    <p:sldId id="317" r:id="rId20"/>
    <p:sldId id="453" r:id="rId21"/>
    <p:sldId id="309" r:id="rId22"/>
    <p:sldId id="562" r:id="rId23"/>
    <p:sldId id="561" r:id="rId24"/>
    <p:sldId id="563" r:id="rId25"/>
    <p:sldId id="472" r:id="rId26"/>
    <p:sldId id="564" r:id="rId27"/>
    <p:sldId id="694" r:id="rId28"/>
    <p:sldId id="565" r:id="rId29"/>
    <p:sldId id="569" r:id="rId30"/>
    <p:sldId id="566" r:id="rId31"/>
    <p:sldId id="567" r:id="rId32"/>
    <p:sldId id="474" r:id="rId33"/>
    <p:sldId id="454" r:id="rId34"/>
    <p:sldId id="570" r:id="rId35"/>
    <p:sldId id="571" r:id="rId36"/>
    <p:sldId id="695" r:id="rId37"/>
    <p:sldId id="572" r:id="rId38"/>
    <p:sldId id="573" r:id="rId39"/>
    <p:sldId id="693" r:id="rId40"/>
    <p:sldId id="574" r:id="rId41"/>
    <p:sldId id="575" r:id="rId42"/>
    <p:sldId id="576" r:id="rId43"/>
    <p:sldId id="577" r:id="rId44"/>
    <p:sldId id="578" r:id="rId45"/>
    <p:sldId id="579" r:id="rId46"/>
    <p:sldId id="696" r:id="rId47"/>
    <p:sldId id="311" r:id="rId48"/>
    <p:sldId id="312" r:id="rId49"/>
    <p:sldId id="313" r:id="rId50"/>
    <p:sldId id="314" r:id="rId51"/>
    <p:sldId id="315" r:id="rId52"/>
    <p:sldId id="455" r:id="rId53"/>
    <p:sldId id="336" r:id="rId54"/>
    <p:sldId id="456" r:id="rId55"/>
    <p:sldId id="338" r:id="rId56"/>
    <p:sldId id="337" r:id="rId57"/>
    <p:sldId id="457" r:id="rId58"/>
    <p:sldId id="498" r:id="rId59"/>
    <p:sldId id="339" r:id="rId60"/>
    <p:sldId id="345" r:id="rId61"/>
    <p:sldId id="340" r:id="rId62"/>
    <p:sldId id="458" r:id="rId63"/>
    <p:sldId id="341" r:id="rId64"/>
    <p:sldId id="342" r:id="rId65"/>
    <p:sldId id="460" r:id="rId66"/>
    <p:sldId id="346" r:id="rId67"/>
    <p:sldId id="461" r:id="rId68"/>
    <p:sldId id="343" r:id="rId69"/>
    <p:sldId id="459" r:id="rId70"/>
    <p:sldId id="462" r:id="rId71"/>
    <p:sldId id="581" r:id="rId72"/>
    <p:sldId id="349" r:id="rId73"/>
    <p:sldId id="348" r:id="rId74"/>
    <p:sldId id="352" r:id="rId75"/>
    <p:sldId id="347" r:id="rId76"/>
    <p:sldId id="499" r:id="rId77"/>
    <p:sldId id="463" r:id="rId78"/>
    <p:sldId id="350" r:id="rId79"/>
    <p:sldId id="351" r:id="rId80"/>
    <p:sldId id="464" r:id="rId81"/>
    <p:sldId id="353" r:id="rId82"/>
    <p:sldId id="354" r:id="rId83"/>
    <p:sldId id="465" r:id="rId84"/>
    <p:sldId id="697" r:id="rId85"/>
    <p:sldId id="699" r:id="rId86"/>
    <p:sldId id="700" r:id="rId87"/>
    <p:sldId id="701" r:id="rId88"/>
    <p:sldId id="702" r:id="rId89"/>
    <p:sldId id="703" r:id="rId90"/>
    <p:sldId id="704" r:id="rId91"/>
    <p:sldId id="698" r:id="rId92"/>
    <p:sldId id="466" r:id="rId93"/>
    <p:sldId id="355" r:id="rId94"/>
    <p:sldId id="356" r:id="rId95"/>
    <p:sldId id="476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A481E4A-A220-7B40-B96C-249233BABF8B}">
          <p14:sldIdLst>
            <p14:sldId id="256"/>
            <p14:sldId id="690"/>
            <p14:sldId id="691"/>
            <p14:sldId id="692"/>
          </p14:sldIdLst>
        </p14:section>
        <p14:section name="chapters" id="{3AEDBC93-6181-924B-8CF9-95990CBC20F7}">
          <p14:sldIdLst>
            <p14:sldId id="560"/>
            <p14:sldId id="316"/>
            <p14:sldId id="317"/>
          </p14:sldIdLst>
        </p14:section>
        <p14:section name="logistic" id="{8C5BC29D-F680-5F43-AFFD-B43A5BF6B670}">
          <p14:sldIdLst>
            <p14:sldId id="453"/>
            <p14:sldId id="309"/>
            <p14:sldId id="562"/>
            <p14:sldId id="561"/>
            <p14:sldId id="563"/>
            <p14:sldId id="472"/>
            <p14:sldId id="564"/>
            <p14:sldId id="694"/>
            <p14:sldId id="565"/>
            <p14:sldId id="569"/>
            <p14:sldId id="566"/>
            <p14:sldId id="567"/>
            <p14:sldId id="474"/>
            <p14:sldId id="454"/>
            <p14:sldId id="570"/>
            <p14:sldId id="571"/>
            <p14:sldId id="695"/>
            <p14:sldId id="572"/>
            <p14:sldId id="573"/>
            <p14:sldId id="693"/>
            <p14:sldId id="574"/>
            <p14:sldId id="575"/>
            <p14:sldId id="576"/>
            <p14:sldId id="577"/>
            <p14:sldId id="578"/>
            <p14:sldId id="579"/>
          </p14:sldIdLst>
        </p14:section>
        <p14:section name="practice" id="{F737D81D-8ACB-3C49-9287-A3A357D7027D}">
          <p14:sldIdLst>
            <p14:sldId id="696"/>
            <p14:sldId id="311"/>
            <p14:sldId id="312"/>
            <p14:sldId id="313"/>
            <p14:sldId id="314"/>
            <p14:sldId id="315"/>
            <p14:sldId id="455"/>
            <p14:sldId id="336"/>
            <p14:sldId id="456"/>
            <p14:sldId id="338"/>
            <p14:sldId id="337"/>
            <p14:sldId id="457"/>
            <p14:sldId id="498"/>
            <p14:sldId id="339"/>
            <p14:sldId id="345"/>
            <p14:sldId id="340"/>
            <p14:sldId id="458"/>
            <p14:sldId id="341"/>
            <p14:sldId id="342"/>
            <p14:sldId id="460"/>
            <p14:sldId id="346"/>
            <p14:sldId id="461"/>
            <p14:sldId id="343"/>
            <p14:sldId id="459"/>
            <p14:sldId id="462"/>
            <p14:sldId id="581"/>
            <p14:sldId id="349"/>
            <p14:sldId id="348"/>
            <p14:sldId id="352"/>
            <p14:sldId id="347"/>
            <p14:sldId id="499"/>
            <p14:sldId id="463"/>
            <p14:sldId id="350"/>
            <p14:sldId id="351"/>
            <p14:sldId id="464"/>
            <p14:sldId id="353"/>
            <p14:sldId id="354"/>
            <p14:sldId id="465"/>
            <p14:sldId id="697"/>
            <p14:sldId id="699"/>
            <p14:sldId id="700"/>
            <p14:sldId id="701"/>
            <p14:sldId id="702"/>
            <p14:sldId id="703"/>
            <p14:sldId id="704"/>
            <p14:sldId id="698"/>
            <p14:sldId id="466"/>
            <p14:sldId id="355"/>
            <p14:sldId id="356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044"/>
    <p:restoredTop sz="86401"/>
  </p:normalViewPr>
  <p:slideViewPr>
    <p:cSldViewPr snapToGrid="0" snapToObjects="1">
      <p:cViewPr varScale="1">
        <p:scale>
          <a:sx n="227" d="100"/>
          <a:sy n="227" d="100"/>
        </p:scale>
        <p:origin x="88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9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17B0DEC-03FE-4244-B700-F296F647722F}"/>
    <pc:docChg chg="modSld">
      <pc:chgData name="" userId="" providerId="" clId="Web-{217B0DEC-03FE-4244-B700-F296F647722F}" dt="2019-06-14T06:46:36.599" v="260"/>
      <pc:docMkLst>
        <pc:docMk/>
      </pc:docMkLst>
      <pc:sldChg chg="addSp">
        <pc:chgData name="" userId="" providerId="" clId="Web-{217B0DEC-03FE-4244-B700-F296F647722F}" dt="2019-06-14T06:23:04.273" v="16"/>
        <pc:sldMkLst>
          <pc:docMk/>
          <pc:sldMk cId="11316054" sldId="309"/>
        </pc:sldMkLst>
        <pc:spChg chg="add">
          <ac:chgData name="" userId="" providerId="" clId="Web-{217B0DEC-03FE-4244-B700-F296F647722F}" dt="2019-06-14T06:23:04.273" v="16"/>
          <ac:spMkLst>
            <pc:docMk/>
            <pc:sldMk cId="11316054" sldId="309"/>
            <ac:spMk id="5" creationId="{DD32F4F7-6F22-4AEA-8B30-10FA8CEAAF2E}"/>
          </ac:spMkLst>
        </pc:spChg>
      </pc:sldChg>
      <pc:sldChg chg="addSp">
        <pc:chgData name="" userId="" providerId="" clId="Web-{217B0DEC-03FE-4244-B700-F296F647722F}" dt="2019-06-14T06:29:46.011" v="100"/>
        <pc:sldMkLst>
          <pc:docMk/>
          <pc:sldMk cId="1355120720" sldId="310"/>
        </pc:sldMkLst>
        <pc:spChg chg="add">
          <ac:chgData name="" userId="" providerId="" clId="Web-{217B0DEC-03FE-4244-B700-F296F647722F}" dt="2019-06-14T06:29:46.011" v="100"/>
          <ac:spMkLst>
            <pc:docMk/>
            <pc:sldMk cId="1355120720" sldId="310"/>
            <ac:spMk id="5" creationId="{8B5332EC-CE2F-449C-AEE1-D6D8A057C34A}"/>
          </ac:spMkLst>
        </pc:spChg>
      </pc:sldChg>
      <pc:sldChg chg="addSp modSp">
        <pc:chgData name="" userId="" providerId="" clId="Web-{217B0DEC-03FE-4244-B700-F296F647722F}" dt="2019-06-14T06:37:03.624" v="203" actId="1076"/>
        <pc:sldMkLst>
          <pc:docMk/>
          <pc:sldMk cId="1445451742" sldId="311"/>
        </pc:sldMkLst>
        <pc:spChg chg="mod">
          <ac:chgData name="" userId="" providerId="" clId="Web-{217B0DEC-03FE-4244-B700-F296F647722F}" dt="2019-06-14T06:36:42.171" v="188"/>
          <ac:spMkLst>
            <pc:docMk/>
            <pc:sldMk cId="1445451742" sldId="311"/>
            <ac:spMk id="3" creationId="{00000000-0000-0000-0000-000000000000}"/>
          </ac:spMkLst>
        </pc:spChg>
        <pc:spChg chg="add mod">
          <ac:chgData name="" userId="" providerId="" clId="Web-{217B0DEC-03FE-4244-B700-F296F647722F}" dt="2019-06-14T06:37:03.624" v="203" actId="1076"/>
          <ac:spMkLst>
            <pc:docMk/>
            <pc:sldMk cId="1445451742" sldId="311"/>
            <ac:spMk id="4" creationId="{31F0BCA6-5C71-49AA-8159-C629CB5C4333}"/>
          </ac:spMkLst>
        </pc:spChg>
      </pc:sldChg>
      <pc:sldChg chg="addSp modSp">
        <pc:chgData name="" userId="" providerId="" clId="Web-{217B0DEC-03FE-4244-B700-F296F647722F}" dt="2019-06-14T06:37:20.953" v="205"/>
        <pc:sldMkLst>
          <pc:docMk/>
          <pc:sldMk cId="705556246" sldId="312"/>
        </pc:sldMkLst>
        <pc:spChg chg="add">
          <ac:chgData name="" userId="" providerId="" clId="Web-{217B0DEC-03FE-4244-B700-F296F647722F}" dt="2019-06-14T06:37:20.953" v="205"/>
          <ac:spMkLst>
            <pc:docMk/>
            <pc:sldMk cId="705556246" sldId="312"/>
            <ac:spMk id="3" creationId="{B2252A9D-2A1C-45DE-879A-A0DCE665946A}"/>
          </ac:spMkLst>
        </pc:spChg>
        <pc:graphicFrameChg chg="modGraphic">
          <ac:chgData name="" userId="" providerId="" clId="Web-{217B0DEC-03FE-4244-B700-F296F647722F}" dt="2019-06-14T06:37:12.406" v="204"/>
          <ac:graphicFrameMkLst>
            <pc:docMk/>
            <pc:sldMk cId="705556246" sldId="312"/>
            <ac:graphicFrameMk id="4" creationId="{00000000-0000-0000-0000-000000000000}"/>
          </ac:graphicFrameMkLst>
        </pc:graphicFrameChg>
      </pc:sldChg>
      <pc:sldChg chg="addSp">
        <pc:chgData name="" userId="" providerId="" clId="Web-{217B0DEC-03FE-4244-B700-F296F647722F}" dt="2019-06-14T06:37:25.390" v="206"/>
        <pc:sldMkLst>
          <pc:docMk/>
          <pc:sldMk cId="20262978" sldId="313"/>
        </pc:sldMkLst>
        <pc:spChg chg="add">
          <ac:chgData name="" userId="" providerId="" clId="Web-{217B0DEC-03FE-4244-B700-F296F647722F}" dt="2019-06-14T06:37:25.390" v="206"/>
          <ac:spMkLst>
            <pc:docMk/>
            <pc:sldMk cId="20262978" sldId="313"/>
            <ac:spMk id="5" creationId="{48DBF1C1-6EDB-4AF0-B5DB-39D8BB1350AC}"/>
          </ac:spMkLst>
        </pc:spChg>
      </pc:sldChg>
      <pc:sldChg chg="addSp">
        <pc:chgData name="" userId="" providerId="" clId="Web-{217B0DEC-03FE-4244-B700-F296F647722F}" dt="2019-06-14T06:37:31.187" v="207"/>
        <pc:sldMkLst>
          <pc:docMk/>
          <pc:sldMk cId="1909046366" sldId="314"/>
        </pc:sldMkLst>
        <pc:spChg chg="add">
          <ac:chgData name="" userId="" providerId="" clId="Web-{217B0DEC-03FE-4244-B700-F296F647722F}" dt="2019-06-14T06:37:31.187" v="207"/>
          <ac:spMkLst>
            <pc:docMk/>
            <pc:sldMk cId="1909046366" sldId="314"/>
            <ac:spMk id="5" creationId="{57C10E15-19DA-4352-9BCF-10D584414A84}"/>
          </ac:spMkLst>
        </pc:spChg>
      </pc:sldChg>
      <pc:sldChg chg="addSp">
        <pc:chgData name="" userId="" providerId="" clId="Web-{217B0DEC-03FE-4244-B700-F296F647722F}" dt="2019-06-14T06:37:38.828" v="208"/>
        <pc:sldMkLst>
          <pc:docMk/>
          <pc:sldMk cId="377297047" sldId="315"/>
        </pc:sldMkLst>
        <pc:spChg chg="add">
          <ac:chgData name="" userId="" providerId="" clId="Web-{217B0DEC-03FE-4244-B700-F296F647722F}" dt="2019-06-14T06:37:38.828" v="208"/>
          <ac:spMkLst>
            <pc:docMk/>
            <pc:sldMk cId="377297047" sldId="315"/>
            <ac:spMk id="5" creationId="{88AD6C46-4047-4BF5-B273-89B1E7739611}"/>
          </ac:spMkLst>
        </pc:spChg>
      </pc:sldChg>
      <pc:sldChg chg="addSp modSp">
        <pc:chgData name="" userId="" providerId="" clId="Web-{217B0DEC-03FE-4244-B700-F296F647722F}" dt="2019-06-14T06:21:37.506" v="12" actId="20577"/>
        <pc:sldMkLst>
          <pc:docMk/>
          <pc:sldMk cId="687546797" sldId="316"/>
        </pc:sldMkLst>
        <pc:spChg chg="add mod">
          <ac:chgData name="" userId="" providerId="" clId="Web-{217B0DEC-03FE-4244-B700-F296F647722F}" dt="2019-06-14T06:21:37.506" v="12" actId="20577"/>
          <ac:spMkLst>
            <pc:docMk/>
            <pc:sldMk cId="687546797" sldId="316"/>
            <ac:spMk id="4" creationId="{EF1909F1-C521-416B-BACE-E6C56EF52E53}"/>
          </ac:spMkLst>
        </pc:spChg>
      </pc:sldChg>
      <pc:sldChg chg="addSp">
        <pc:chgData name="" userId="" providerId="" clId="Web-{217B0DEC-03FE-4244-B700-F296F647722F}" dt="2019-06-14T06:22:01.553" v="15"/>
        <pc:sldMkLst>
          <pc:docMk/>
          <pc:sldMk cId="2136996319" sldId="317"/>
        </pc:sldMkLst>
        <pc:spChg chg="add">
          <ac:chgData name="" userId="" providerId="" clId="Web-{217B0DEC-03FE-4244-B700-F296F647722F}" dt="2019-06-14T06:22:01.553" v="15"/>
          <ac:spMkLst>
            <pc:docMk/>
            <pc:sldMk cId="2136996319" sldId="317"/>
            <ac:spMk id="5" creationId="{3B5EA563-D1DE-4923-8C52-61C0E54A0F8C}"/>
          </ac:spMkLst>
        </pc:spChg>
      </pc:sldChg>
      <pc:sldChg chg="addSp">
        <pc:chgData name="" userId="" providerId="" clId="Web-{217B0DEC-03FE-4244-B700-F296F647722F}" dt="2019-06-14T06:37:56.687" v="210"/>
        <pc:sldMkLst>
          <pc:docMk/>
          <pc:sldMk cId="1349215626" sldId="336"/>
        </pc:sldMkLst>
        <pc:spChg chg="add">
          <ac:chgData name="" userId="" providerId="" clId="Web-{217B0DEC-03FE-4244-B700-F296F647722F}" dt="2019-06-14T06:37:56.687" v="210"/>
          <ac:spMkLst>
            <pc:docMk/>
            <pc:sldMk cId="1349215626" sldId="336"/>
            <ac:spMk id="5" creationId="{73A59EFF-453F-4223-BA13-567597240437}"/>
          </ac:spMkLst>
        </pc:spChg>
      </pc:sldChg>
      <pc:sldChg chg="addSp">
        <pc:chgData name="" userId="" providerId="" clId="Web-{217B0DEC-03FE-4244-B700-F296F647722F}" dt="2019-06-14T06:39:03.344" v="227"/>
        <pc:sldMkLst>
          <pc:docMk/>
          <pc:sldMk cId="237654535" sldId="337"/>
        </pc:sldMkLst>
        <pc:spChg chg="add">
          <ac:chgData name="" userId="" providerId="" clId="Web-{217B0DEC-03FE-4244-B700-F296F647722F}" dt="2019-06-14T06:39:03.344" v="227"/>
          <ac:spMkLst>
            <pc:docMk/>
            <pc:sldMk cId="237654535" sldId="337"/>
            <ac:spMk id="5" creationId="{0DD598C6-D4B2-48F2-9985-979326DF34C1}"/>
          </ac:spMkLst>
        </pc:spChg>
      </pc:sldChg>
      <pc:sldChg chg="addSp modSp">
        <pc:chgData name="" userId="" providerId="" clId="Web-{217B0DEC-03FE-4244-B700-F296F647722F}" dt="2019-06-14T06:38:32.141" v="224" actId="20577"/>
        <pc:sldMkLst>
          <pc:docMk/>
          <pc:sldMk cId="855739040" sldId="338"/>
        </pc:sldMkLst>
        <pc:spChg chg="add mod">
          <ac:chgData name="" userId="" providerId="" clId="Web-{217B0DEC-03FE-4244-B700-F296F647722F}" dt="2019-06-14T06:38:32.141" v="224" actId="20577"/>
          <ac:spMkLst>
            <pc:docMk/>
            <pc:sldMk cId="855739040" sldId="338"/>
            <ac:spMk id="6" creationId="{0482F4F4-48A5-47AD-819D-BA72AEE42DB0}"/>
          </ac:spMkLst>
        </pc:spChg>
        <pc:picChg chg="mod">
          <ac:chgData name="" userId="" providerId="" clId="Web-{217B0DEC-03FE-4244-B700-F296F647722F}" dt="2019-06-14T06:38:12.719" v="212" actId="1076"/>
          <ac:picMkLst>
            <pc:docMk/>
            <pc:sldMk cId="855739040" sldId="338"/>
            <ac:picMk id="4" creationId="{00000000-0000-0000-0000-000000000000}"/>
          </ac:picMkLst>
        </pc:picChg>
      </pc:sldChg>
      <pc:sldChg chg="addSp">
        <pc:chgData name="" userId="" providerId="" clId="Web-{217B0DEC-03FE-4244-B700-F296F647722F}" dt="2019-06-14T06:39:19.360" v="230"/>
        <pc:sldMkLst>
          <pc:docMk/>
          <pc:sldMk cId="2088145328" sldId="339"/>
        </pc:sldMkLst>
        <pc:spChg chg="add">
          <ac:chgData name="" userId="" providerId="" clId="Web-{217B0DEC-03FE-4244-B700-F296F647722F}" dt="2019-06-14T06:39:19.360" v="230"/>
          <ac:spMkLst>
            <pc:docMk/>
            <pc:sldMk cId="2088145328" sldId="339"/>
            <ac:spMk id="5" creationId="{DA57FC46-CD8D-4442-8C91-D5AA6EB75CE7}"/>
          </ac:spMkLst>
        </pc:spChg>
      </pc:sldChg>
      <pc:sldChg chg="addSp">
        <pc:chgData name="" userId="" providerId="" clId="Web-{217B0DEC-03FE-4244-B700-F296F647722F}" dt="2019-06-14T06:39:24.017" v="231"/>
        <pc:sldMkLst>
          <pc:docMk/>
          <pc:sldMk cId="1682163703" sldId="340"/>
        </pc:sldMkLst>
        <pc:spChg chg="add">
          <ac:chgData name="" userId="" providerId="" clId="Web-{217B0DEC-03FE-4244-B700-F296F647722F}" dt="2019-06-14T06:39:24.017" v="231"/>
          <ac:spMkLst>
            <pc:docMk/>
            <pc:sldMk cId="1682163703" sldId="340"/>
            <ac:spMk id="5" creationId="{2D6BC7F0-0552-4CE0-BC31-10E4415B0B28}"/>
          </ac:spMkLst>
        </pc:spChg>
      </pc:sldChg>
      <pc:sldChg chg="addSp">
        <pc:chgData name="" userId="" providerId="" clId="Web-{217B0DEC-03FE-4244-B700-F296F647722F}" dt="2019-06-14T06:39:59.704" v="233"/>
        <pc:sldMkLst>
          <pc:docMk/>
          <pc:sldMk cId="1371103432" sldId="341"/>
        </pc:sldMkLst>
        <pc:spChg chg="add">
          <ac:chgData name="" userId="" providerId="" clId="Web-{217B0DEC-03FE-4244-B700-F296F647722F}" dt="2019-06-14T06:39:59.704" v="233"/>
          <ac:spMkLst>
            <pc:docMk/>
            <pc:sldMk cId="1371103432" sldId="341"/>
            <ac:spMk id="5" creationId="{7181545A-1064-470F-AAA4-E7008A4CCC2A}"/>
          </ac:spMkLst>
        </pc:spChg>
      </pc:sldChg>
      <pc:sldChg chg="addSp">
        <pc:chgData name="" userId="" providerId="" clId="Web-{217B0DEC-03FE-4244-B700-F296F647722F}" dt="2019-06-14T06:40:09.079" v="234"/>
        <pc:sldMkLst>
          <pc:docMk/>
          <pc:sldMk cId="818304482" sldId="342"/>
        </pc:sldMkLst>
        <pc:spChg chg="add">
          <ac:chgData name="" userId="" providerId="" clId="Web-{217B0DEC-03FE-4244-B700-F296F647722F}" dt="2019-06-14T06:40:09.079" v="234"/>
          <ac:spMkLst>
            <pc:docMk/>
            <pc:sldMk cId="818304482" sldId="342"/>
            <ac:spMk id="5" creationId="{478ADFD7-D0CC-4F16-AD33-43C627F85AF5}"/>
          </ac:spMkLst>
        </pc:spChg>
      </pc:sldChg>
      <pc:sldChg chg="addSp">
        <pc:chgData name="" userId="" providerId="" clId="Web-{217B0DEC-03FE-4244-B700-F296F647722F}" dt="2019-06-14T06:40:15.923" v="235"/>
        <pc:sldMkLst>
          <pc:docMk/>
          <pc:sldMk cId="1044623581" sldId="343"/>
        </pc:sldMkLst>
        <pc:spChg chg="add">
          <ac:chgData name="" userId="" providerId="" clId="Web-{217B0DEC-03FE-4244-B700-F296F647722F}" dt="2019-06-14T06:40:15.923" v="235"/>
          <ac:spMkLst>
            <pc:docMk/>
            <pc:sldMk cId="1044623581" sldId="343"/>
            <ac:spMk id="5" creationId="{3E9D5735-FCCE-48E1-9823-4582DEDA2A79}"/>
          </ac:spMkLst>
        </pc:spChg>
      </pc:sldChg>
      <pc:sldChg chg="addSp">
        <pc:chgData name="" userId="" providerId="" clId="Web-{217B0DEC-03FE-4244-B700-F296F647722F}" dt="2019-06-14T06:41:08.392" v="238"/>
        <pc:sldMkLst>
          <pc:docMk/>
          <pc:sldMk cId="209735339" sldId="344"/>
        </pc:sldMkLst>
        <pc:spChg chg="add">
          <ac:chgData name="" userId="" providerId="" clId="Web-{217B0DEC-03FE-4244-B700-F296F647722F}" dt="2019-06-14T06:41:08.392" v="238"/>
          <ac:spMkLst>
            <pc:docMk/>
            <pc:sldMk cId="209735339" sldId="344"/>
            <ac:spMk id="5" creationId="{632C87E3-23AB-4342-9B16-FE84847C719C}"/>
          </ac:spMkLst>
        </pc:spChg>
      </pc:sldChg>
      <pc:sldChg chg="addSp">
        <pc:chgData name="" userId="" providerId="" clId="Web-{217B0DEC-03FE-4244-B700-F296F647722F}" dt="2019-06-14T06:41:12.674" v="239"/>
        <pc:sldMkLst>
          <pc:docMk/>
          <pc:sldMk cId="1318484156" sldId="345"/>
        </pc:sldMkLst>
        <pc:spChg chg="add">
          <ac:chgData name="" userId="" providerId="" clId="Web-{217B0DEC-03FE-4244-B700-F296F647722F}" dt="2019-06-14T06:41:12.674" v="239"/>
          <ac:spMkLst>
            <pc:docMk/>
            <pc:sldMk cId="1318484156" sldId="345"/>
            <ac:spMk id="5" creationId="{410675F9-2A58-44D5-97FC-E84B015F2FB2}"/>
          </ac:spMkLst>
        </pc:spChg>
      </pc:sldChg>
      <pc:sldChg chg="addSp">
        <pc:chgData name="" userId="" providerId="" clId="Web-{217B0DEC-03FE-4244-B700-F296F647722F}" dt="2019-06-14T06:41:37.893" v="241"/>
        <pc:sldMkLst>
          <pc:docMk/>
          <pc:sldMk cId="1360355615" sldId="346"/>
        </pc:sldMkLst>
        <pc:spChg chg="add">
          <ac:chgData name="" userId="" providerId="" clId="Web-{217B0DEC-03FE-4244-B700-F296F647722F}" dt="2019-06-14T06:41:37.893" v="241"/>
          <ac:spMkLst>
            <pc:docMk/>
            <pc:sldMk cId="1360355615" sldId="346"/>
            <ac:spMk id="2" creationId="{60B615A5-44BA-4012-A486-8FCC163AC056}"/>
          </ac:spMkLst>
        </pc:spChg>
      </pc:sldChg>
      <pc:sldChg chg="addSp">
        <pc:chgData name="" userId="" providerId="" clId="Web-{217B0DEC-03FE-4244-B700-F296F647722F}" dt="2019-06-14T06:42:03.143" v="246"/>
        <pc:sldMkLst>
          <pc:docMk/>
          <pc:sldMk cId="870082405" sldId="347"/>
        </pc:sldMkLst>
        <pc:spChg chg="add">
          <ac:chgData name="" userId="" providerId="" clId="Web-{217B0DEC-03FE-4244-B700-F296F647722F}" dt="2019-06-14T06:42:03.143" v="246"/>
          <ac:spMkLst>
            <pc:docMk/>
            <pc:sldMk cId="870082405" sldId="347"/>
            <ac:spMk id="2" creationId="{A28CF424-C4AF-4F3C-A710-3262C5334B11}"/>
          </ac:spMkLst>
        </pc:spChg>
      </pc:sldChg>
      <pc:sldChg chg="addSp">
        <pc:chgData name="" userId="" providerId="" clId="Web-{217B0DEC-03FE-4244-B700-F296F647722F}" dt="2019-06-14T06:41:51.424" v="244"/>
        <pc:sldMkLst>
          <pc:docMk/>
          <pc:sldMk cId="378802822" sldId="348"/>
        </pc:sldMkLst>
        <pc:spChg chg="add">
          <ac:chgData name="" userId="" providerId="" clId="Web-{217B0DEC-03FE-4244-B700-F296F647722F}" dt="2019-06-14T06:41:51.424" v="244"/>
          <ac:spMkLst>
            <pc:docMk/>
            <pc:sldMk cId="378802822" sldId="348"/>
            <ac:spMk id="5" creationId="{6F3B7621-C7BC-41A5-8AEB-2FC34FF771C0}"/>
          </ac:spMkLst>
        </pc:spChg>
      </pc:sldChg>
      <pc:sldChg chg="addSp">
        <pc:chgData name="" userId="" providerId="" clId="Web-{217B0DEC-03FE-4244-B700-F296F647722F}" dt="2019-06-14T06:46:06.911" v="247"/>
        <pc:sldMkLst>
          <pc:docMk/>
          <pc:sldMk cId="2142757780" sldId="349"/>
        </pc:sldMkLst>
        <pc:spChg chg="add">
          <ac:chgData name="" userId="" providerId="" clId="Web-{217B0DEC-03FE-4244-B700-F296F647722F}" dt="2019-06-14T06:46:06.911" v="247"/>
          <ac:spMkLst>
            <pc:docMk/>
            <pc:sldMk cId="2142757780" sldId="349"/>
            <ac:spMk id="5" creationId="{B9B0D48B-0893-4B31-A05E-8F865825AC42}"/>
          </ac:spMkLst>
        </pc:spChg>
      </pc:sldChg>
      <pc:sldChg chg="addSp">
        <pc:chgData name="" userId="" providerId="" clId="Web-{217B0DEC-03FE-4244-B700-F296F647722F}" dt="2019-06-14T06:46:11.912" v="250"/>
        <pc:sldMkLst>
          <pc:docMk/>
          <pc:sldMk cId="1949402374" sldId="350"/>
        </pc:sldMkLst>
        <pc:spChg chg="add">
          <ac:chgData name="" userId="" providerId="" clId="Web-{217B0DEC-03FE-4244-B700-F296F647722F}" dt="2019-06-14T06:46:11.912" v="250"/>
          <ac:spMkLst>
            <pc:docMk/>
            <pc:sldMk cId="1949402374" sldId="350"/>
            <ac:spMk id="5" creationId="{77546F6D-3157-407A-9E7C-5CE3597AD329}"/>
          </ac:spMkLst>
        </pc:spChg>
      </pc:sldChg>
      <pc:sldChg chg="addSp">
        <pc:chgData name="" userId="" providerId="" clId="Web-{217B0DEC-03FE-4244-B700-F296F647722F}" dt="2019-06-14T06:46:15.911" v="251"/>
        <pc:sldMkLst>
          <pc:docMk/>
          <pc:sldMk cId="1695457954" sldId="351"/>
        </pc:sldMkLst>
        <pc:spChg chg="add">
          <ac:chgData name="" userId="" providerId="" clId="Web-{217B0DEC-03FE-4244-B700-F296F647722F}" dt="2019-06-14T06:46:15.911" v="251"/>
          <ac:spMkLst>
            <pc:docMk/>
            <pc:sldMk cId="1695457954" sldId="351"/>
            <ac:spMk id="5" creationId="{EEC2BCE6-3775-40BA-B19F-02137A67B3DA}"/>
          </ac:spMkLst>
        </pc:spChg>
      </pc:sldChg>
      <pc:sldChg chg="addSp">
        <pc:chgData name="" userId="" providerId="" clId="Web-{217B0DEC-03FE-4244-B700-F296F647722F}" dt="2019-06-14T06:41:58.783" v="245"/>
        <pc:sldMkLst>
          <pc:docMk/>
          <pc:sldMk cId="1327734375" sldId="352"/>
        </pc:sldMkLst>
        <pc:spChg chg="add">
          <ac:chgData name="" userId="" providerId="" clId="Web-{217B0DEC-03FE-4244-B700-F296F647722F}" dt="2019-06-14T06:41:58.783" v="245"/>
          <ac:spMkLst>
            <pc:docMk/>
            <pc:sldMk cId="1327734375" sldId="352"/>
            <ac:spMk id="5" creationId="{6FF91A72-BE0A-4132-B633-B622033888C2}"/>
          </ac:spMkLst>
        </pc:spChg>
      </pc:sldChg>
      <pc:sldChg chg="addSp">
        <pc:chgData name="" userId="" providerId="" clId="Web-{217B0DEC-03FE-4244-B700-F296F647722F}" dt="2019-06-14T06:46:22.520" v="253"/>
        <pc:sldMkLst>
          <pc:docMk/>
          <pc:sldMk cId="1896385415" sldId="353"/>
        </pc:sldMkLst>
        <pc:spChg chg="add">
          <ac:chgData name="" userId="" providerId="" clId="Web-{217B0DEC-03FE-4244-B700-F296F647722F}" dt="2019-06-14T06:46:22.520" v="253"/>
          <ac:spMkLst>
            <pc:docMk/>
            <pc:sldMk cId="1896385415" sldId="353"/>
            <ac:spMk id="5" creationId="{3B4B29A3-EA83-46E8-8B19-E3F9CA8E7322}"/>
          </ac:spMkLst>
        </pc:spChg>
      </pc:sldChg>
      <pc:sldChg chg="addSp">
        <pc:chgData name="" userId="" providerId="" clId="Web-{217B0DEC-03FE-4244-B700-F296F647722F}" dt="2019-06-14T06:46:23.974" v="254"/>
        <pc:sldMkLst>
          <pc:docMk/>
          <pc:sldMk cId="1079703357" sldId="354"/>
        </pc:sldMkLst>
        <pc:spChg chg="add">
          <ac:chgData name="" userId="" providerId="" clId="Web-{217B0DEC-03FE-4244-B700-F296F647722F}" dt="2019-06-14T06:46:23.974" v="254"/>
          <ac:spMkLst>
            <pc:docMk/>
            <pc:sldMk cId="1079703357" sldId="354"/>
            <ac:spMk id="5" creationId="{79930B6F-EF7F-4A00-873F-3BE363A6E058}"/>
          </ac:spMkLst>
        </pc:spChg>
      </pc:sldChg>
      <pc:sldChg chg="addSp">
        <pc:chgData name="" userId="" providerId="" clId="Web-{217B0DEC-03FE-4244-B700-F296F647722F}" dt="2019-06-14T06:46:30.036" v="257"/>
        <pc:sldMkLst>
          <pc:docMk/>
          <pc:sldMk cId="1612006602" sldId="355"/>
        </pc:sldMkLst>
        <pc:spChg chg="add">
          <ac:chgData name="" userId="" providerId="" clId="Web-{217B0DEC-03FE-4244-B700-F296F647722F}" dt="2019-06-14T06:46:30.036" v="257"/>
          <ac:spMkLst>
            <pc:docMk/>
            <pc:sldMk cId="1612006602" sldId="355"/>
            <ac:spMk id="5" creationId="{E9E000A8-E474-458E-A99E-D13A4A77735F}"/>
          </ac:spMkLst>
        </pc:spChg>
      </pc:sldChg>
      <pc:sldChg chg="addSp">
        <pc:chgData name="" userId="" providerId="" clId="Web-{217B0DEC-03FE-4244-B700-F296F647722F}" dt="2019-06-14T06:46:30.677" v="258"/>
        <pc:sldMkLst>
          <pc:docMk/>
          <pc:sldMk cId="966590092" sldId="356"/>
        </pc:sldMkLst>
        <pc:spChg chg="add">
          <ac:chgData name="" userId="" providerId="" clId="Web-{217B0DEC-03FE-4244-B700-F296F647722F}" dt="2019-06-14T06:46:30.677" v="258"/>
          <ac:spMkLst>
            <pc:docMk/>
            <pc:sldMk cId="966590092" sldId="356"/>
            <ac:spMk id="5" creationId="{AACA39CD-5F17-446B-BCCC-DE49205E2EFE}"/>
          </ac:spMkLst>
        </pc:spChg>
      </pc:sldChg>
      <pc:sldChg chg="addSp delSp">
        <pc:chgData name="" userId="" providerId="" clId="Web-{217B0DEC-03FE-4244-B700-F296F647722F}" dt="2019-06-14T06:46:36.599" v="260"/>
        <pc:sldMkLst>
          <pc:docMk/>
          <pc:sldMk cId="1196374384" sldId="359"/>
        </pc:sldMkLst>
        <pc:spChg chg="add del">
          <ac:chgData name="" userId="" providerId="" clId="Web-{217B0DEC-03FE-4244-B700-F296F647722F}" dt="2019-06-14T06:46:36.599" v="260"/>
          <ac:spMkLst>
            <pc:docMk/>
            <pc:sldMk cId="1196374384" sldId="359"/>
            <ac:spMk id="2" creationId="{D3EBE288-DEEB-410A-88E8-D563D21A3AF8}"/>
          </ac:spMkLst>
        </pc:spChg>
      </pc:sldChg>
      <pc:sldChg chg="addSp">
        <pc:chgData name="" userId="" providerId="" clId="Web-{217B0DEC-03FE-4244-B700-F296F647722F}" dt="2019-06-14T06:37:50.547" v="209"/>
        <pc:sldMkLst>
          <pc:docMk/>
          <pc:sldMk cId="630308222" sldId="455"/>
        </pc:sldMkLst>
        <pc:spChg chg="add">
          <ac:chgData name="" userId="" providerId="" clId="Web-{217B0DEC-03FE-4244-B700-F296F647722F}" dt="2019-06-14T06:37:50.547" v="209"/>
          <ac:spMkLst>
            <pc:docMk/>
            <pc:sldMk cId="630308222" sldId="455"/>
            <ac:spMk id="5" creationId="{6F0B8490-7D42-4B8C-BB9F-C59DD3BACD76}"/>
          </ac:spMkLst>
        </pc:spChg>
      </pc:sldChg>
      <pc:sldChg chg="addSp">
        <pc:chgData name="" userId="" providerId="" clId="Web-{217B0DEC-03FE-4244-B700-F296F647722F}" dt="2019-06-14T06:38:08.953" v="211"/>
        <pc:sldMkLst>
          <pc:docMk/>
          <pc:sldMk cId="2091910416" sldId="456"/>
        </pc:sldMkLst>
        <pc:spChg chg="add">
          <ac:chgData name="" userId="" providerId="" clId="Web-{217B0DEC-03FE-4244-B700-F296F647722F}" dt="2019-06-14T06:38:08.953" v="211"/>
          <ac:spMkLst>
            <pc:docMk/>
            <pc:sldMk cId="2091910416" sldId="456"/>
            <ac:spMk id="5" creationId="{2CDAE4E2-FDC1-4CD1-81A4-9E76638836E5}"/>
          </ac:spMkLst>
        </pc:spChg>
      </pc:sldChg>
      <pc:sldChg chg="addSp">
        <pc:chgData name="" userId="" providerId="" clId="Web-{217B0DEC-03FE-4244-B700-F296F647722F}" dt="2019-06-14T06:39:06.641" v="228"/>
        <pc:sldMkLst>
          <pc:docMk/>
          <pc:sldMk cId="528413429" sldId="457"/>
        </pc:sldMkLst>
        <pc:spChg chg="add">
          <ac:chgData name="" userId="" providerId="" clId="Web-{217B0DEC-03FE-4244-B700-F296F647722F}" dt="2019-06-14T06:39:06.641" v="228"/>
          <ac:spMkLst>
            <pc:docMk/>
            <pc:sldMk cId="528413429" sldId="457"/>
            <ac:spMk id="5" creationId="{51EE2728-CF35-4F6E-9DC3-EB61A32BBEA8}"/>
          </ac:spMkLst>
        </pc:spChg>
      </pc:sldChg>
      <pc:sldChg chg="addSp">
        <pc:chgData name="" userId="" providerId="" clId="Web-{217B0DEC-03FE-4244-B700-F296F647722F}" dt="2019-06-14T06:39:34.251" v="232"/>
        <pc:sldMkLst>
          <pc:docMk/>
          <pc:sldMk cId="574145063" sldId="458"/>
        </pc:sldMkLst>
        <pc:spChg chg="add">
          <ac:chgData name="" userId="" providerId="" clId="Web-{217B0DEC-03FE-4244-B700-F296F647722F}" dt="2019-06-14T06:39:34.251" v="232"/>
          <ac:spMkLst>
            <pc:docMk/>
            <pc:sldMk cId="574145063" sldId="458"/>
            <ac:spMk id="5" creationId="{706DDDE4-7D78-44F9-BBE3-3A2BCC83E98E}"/>
          </ac:spMkLst>
        </pc:spChg>
      </pc:sldChg>
      <pc:sldChg chg="addSp">
        <pc:chgData name="" userId="" providerId="" clId="Web-{217B0DEC-03FE-4244-B700-F296F647722F}" dt="2019-06-14T06:40:26.642" v="236"/>
        <pc:sldMkLst>
          <pc:docMk/>
          <pc:sldMk cId="1762486930" sldId="459"/>
        </pc:sldMkLst>
        <pc:spChg chg="add">
          <ac:chgData name="" userId="" providerId="" clId="Web-{217B0DEC-03FE-4244-B700-F296F647722F}" dt="2019-06-14T06:40:26.642" v="236"/>
          <ac:spMkLst>
            <pc:docMk/>
            <pc:sldMk cId="1762486930" sldId="459"/>
            <ac:spMk id="5" creationId="{A0F8BAE2-7DBA-4561-829D-479F5C3FBD94}"/>
          </ac:spMkLst>
        </pc:spChg>
      </pc:sldChg>
      <pc:sldChg chg="addSp">
        <pc:chgData name="" userId="" providerId="" clId="Web-{217B0DEC-03FE-4244-B700-F296F647722F}" dt="2019-06-14T06:41:26.455" v="240"/>
        <pc:sldMkLst>
          <pc:docMk/>
          <pc:sldMk cId="2144090017" sldId="460"/>
        </pc:sldMkLst>
        <pc:spChg chg="add">
          <ac:chgData name="" userId="" providerId="" clId="Web-{217B0DEC-03FE-4244-B700-F296F647722F}" dt="2019-06-14T06:41:26.455" v="240"/>
          <ac:spMkLst>
            <pc:docMk/>
            <pc:sldMk cId="2144090017" sldId="460"/>
            <ac:spMk id="13" creationId="{806BBA0F-3748-4672-9D7A-3449FB062E3D}"/>
          </ac:spMkLst>
        </pc:spChg>
      </pc:sldChg>
      <pc:sldChg chg="addSp">
        <pc:chgData name="" userId="" providerId="" clId="Web-{217B0DEC-03FE-4244-B700-F296F647722F}" dt="2019-06-14T06:41:41.924" v="242"/>
        <pc:sldMkLst>
          <pc:docMk/>
          <pc:sldMk cId="1389661283" sldId="461"/>
        </pc:sldMkLst>
        <pc:spChg chg="add">
          <ac:chgData name="" userId="" providerId="" clId="Web-{217B0DEC-03FE-4244-B700-F296F647722F}" dt="2019-06-14T06:41:41.924" v="242"/>
          <ac:spMkLst>
            <pc:docMk/>
            <pc:sldMk cId="1389661283" sldId="461"/>
            <ac:spMk id="2" creationId="{49EAF0BD-D543-4E04-AA8E-CF4A42394C7C}"/>
          </ac:spMkLst>
        </pc:spChg>
      </pc:sldChg>
      <pc:sldChg chg="addSp">
        <pc:chgData name="" userId="" providerId="" clId="Web-{217B0DEC-03FE-4244-B700-F296F647722F}" dt="2019-06-14T06:41:04.845" v="237"/>
        <pc:sldMkLst>
          <pc:docMk/>
          <pc:sldMk cId="1465787896" sldId="462"/>
        </pc:sldMkLst>
        <pc:spChg chg="add">
          <ac:chgData name="" userId="" providerId="" clId="Web-{217B0DEC-03FE-4244-B700-F296F647722F}" dt="2019-06-14T06:41:04.845" v="237"/>
          <ac:spMkLst>
            <pc:docMk/>
            <pc:sldMk cId="1465787896" sldId="462"/>
            <ac:spMk id="2" creationId="{5AEE87EA-B918-4E43-ADDD-082E388B1D12}"/>
          </ac:spMkLst>
        </pc:spChg>
      </pc:sldChg>
      <pc:sldChg chg="addSp">
        <pc:chgData name="" userId="" providerId="" clId="Web-{217B0DEC-03FE-4244-B700-F296F647722F}" dt="2019-06-14T06:46:10.286" v="249"/>
        <pc:sldMkLst>
          <pc:docMk/>
          <pc:sldMk cId="34259302" sldId="463"/>
        </pc:sldMkLst>
        <pc:spChg chg="add">
          <ac:chgData name="" userId="" providerId="" clId="Web-{217B0DEC-03FE-4244-B700-F296F647722F}" dt="2019-06-14T06:46:10.286" v="249"/>
          <ac:spMkLst>
            <pc:docMk/>
            <pc:sldMk cId="34259302" sldId="463"/>
            <ac:spMk id="5" creationId="{6392E0D3-2774-40C1-97D1-CC21FA710EC2}"/>
          </ac:spMkLst>
        </pc:spChg>
      </pc:sldChg>
      <pc:sldChg chg="addSp">
        <pc:chgData name="" userId="" providerId="" clId="Web-{217B0DEC-03FE-4244-B700-F296F647722F}" dt="2019-06-14T06:46:18.583" v="252"/>
        <pc:sldMkLst>
          <pc:docMk/>
          <pc:sldMk cId="1216928679" sldId="464"/>
        </pc:sldMkLst>
        <pc:spChg chg="add">
          <ac:chgData name="" userId="" providerId="" clId="Web-{217B0DEC-03FE-4244-B700-F296F647722F}" dt="2019-06-14T06:46:18.583" v="252"/>
          <ac:spMkLst>
            <pc:docMk/>
            <pc:sldMk cId="1216928679" sldId="464"/>
            <ac:spMk id="5" creationId="{FF5DB4A8-3385-43E9-AAA9-04AB92E8E643}"/>
          </ac:spMkLst>
        </pc:spChg>
      </pc:sldChg>
      <pc:sldChg chg="addSp">
        <pc:chgData name="" userId="" providerId="" clId="Web-{217B0DEC-03FE-4244-B700-F296F647722F}" dt="2019-06-14T06:46:25.864" v="255"/>
        <pc:sldMkLst>
          <pc:docMk/>
          <pc:sldMk cId="1531182269" sldId="465"/>
        </pc:sldMkLst>
        <pc:spChg chg="add">
          <ac:chgData name="" userId="" providerId="" clId="Web-{217B0DEC-03FE-4244-B700-F296F647722F}" dt="2019-06-14T06:46:25.864" v="255"/>
          <ac:spMkLst>
            <pc:docMk/>
            <pc:sldMk cId="1531182269" sldId="465"/>
            <ac:spMk id="5" creationId="{84F393F9-9C6D-4036-BC18-3D290B57CD44}"/>
          </ac:spMkLst>
        </pc:spChg>
      </pc:sldChg>
      <pc:sldChg chg="addSp">
        <pc:chgData name="" userId="" providerId="" clId="Web-{217B0DEC-03FE-4244-B700-F296F647722F}" dt="2019-06-14T06:46:27.989" v="256"/>
        <pc:sldMkLst>
          <pc:docMk/>
          <pc:sldMk cId="922616861" sldId="466"/>
        </pc:sldMkLst>
        <pc:spChg chg="add">
          <ac:chgData name="" userId="" providerId="" clId="Web-{217B0DEC-03FE-4244-B700-F296F647722F}" dt="2019-06-14T06:46:27.989" v="256"/>
          <ac:spMkLst>
            <pc:docMk/>
            <pc:sldMk cId="922616861" sldId="466"/>
            <ac:spMk id="5" creationId="{E588B670-FD17-4276-8E8D-29124A6916DB}"/>
          </ac:spMkLst>
        </pc:spChg>
      </pc:sldChg>
      <pc:sldChg chg="modSp">
        <pc:chgData name="" userId="" providerId="" clId="Web-{217B0DEC-03FE-4244-B700-F296F647722F}" dt="2019-06-14T06:26:36.040" v="53" actId="20577"/>
        <pc:sldMkLst>
          <pc:docMk/>
          <pc:sldMk cId="726451152" sldId="472"/>
        </pc:sldMkLst>
        <pc:spChg chg="mod">
          <ac:chgData name="" userId="" providerId="" clId="Web-{217B0DEC-03FE-4244-B700-F296F647722F}" dt="2019-06-14T06:26:36.040" v="53" actId="20577"/>
          <ac:spMkLst>
            <pc:docMk/>
            <pc:sldMk cId="726451152" sldId="472"/>
            <ac:spMk id="5" creationId="{00000000-0000-0000-0000-000000000000}"/>
          </ac:spMkLst>
        </pc:spChg>
      </pc:sldChg>
      <pc:sldChg chg="modSp">
        <pc:chgData name="" userId="" providerId="" clId="Web-{217B0DEC-03FE-4244-B700-F296F647722F}" dt="2019-06-14T06:28:29.620" v="85" actId="20577"/>
        <pc:sldMkLst>
          <pc:docMk/>
          <pc:sldMk cId="455746784" sldId="474"/>
        </pc:sldMkLst>
        <pc:spChg chg="mod">
          <ac:chgData name="" userId="" providerId="" clId="Web-{217B0DEC-03FE-4244-B700-F296F647722F}" dt="2019-06-14T06:28:29.620" v="85" actId="20577"/>
          <ac:spMkLst>
            <pc:docMk/>
            <pc:sldMk cId="455746784" sldId="474"/>
            <ac:spMk id="4" creationId="{00000000-0000-0000-0000-000000000000}"/>
          </ac:spMkLst>
        </pc:spChg>
      </pc:sldChg>
      <pc:sldChg chg="addSp">
        <pc:chgData name="" userId="" providerId="" clId="Web-{217B0DEC-03FE-4244-B700-F296F647722F}" dt="2019-06-14T06:39:12.204" v="229"/>
        <pc:sldMkLst>
          <pc:docMk/>
          <pc:sldMk cId="1513176409" sldId="498"/>
        </pc:sldMkLst>
        <pc:spChg chg="add">
          <ac:chgData name="" userId="" providerId="" clId="Web-{217B0DEC-03FE-4244-B700-F296F647722F}" dt="2019-06-14T06:39:12.204" v="229"/>
          <ac:spMkLst>
            <pc:docMk/>
            <pc:sldMk cId="1513176409" sldId="498"/>
            <ac:spMk id="5" creationId="{90120FFE-6D1D-4260-B161-150145774C26}"/>
          </ac:spMkLst>
        </pc:spChg>
      </pc:sldChg>
      <pc:sldChg chg="addSp">
        <pc:chgData name="" userId="" providerId="" clId="Web-{217B0DEC-03FE-4244-B700-F296F647722F}" dt="2019-06-14T06:46:08.458" v="248"/>
        <pc:sldMkLst>
          <pc:docMk/>
          <pc:sldMk cId="1039486742" sldId="499"/>
        </pc:sldMkLst>
        <pc:spChg chg="add">
          <ac:chgData name="" userId="" providerId="" clId="Web-{217B0DEC-03FE-4244-B700-F296F647722F}" dt="2019-06-14T06:46:08.458" v="248"/>
          <ac:spMkLst>
            <pc:docMk/>
            <pc:sldMk cId="1039486742" sldId="499"/>
            <ac:spMk id="5" creationId="{494DA18C-C6A2-4613-B8D8-227664B45A80}"/>
          </ac:spMkLst>
        </pc:spChg>
      </pc:sldChg>
      <pc:sldChg chg="addSp modSp">
        <pc:chgData name="" userId="" providerId="" clId="Web-{217B0DEC-03FE-4244-B700-F296F647722F}" dt="2019-06-14T06:35:20.592" v="177" actId="20577"/>
        <pc:sldMkLst>
          <pc:docMk/>
          <pc:sldMk cId="670997904" sldId="561"/>
        </pc:sldMkLst>
        <pc:spChg chg="add mod">
          <ac:chgData name="" userId="" providerId="" clId="Web-{217B0DEC-03FE-4244-B700-F296F647722F}" dt="2019-06-14T06:35:20.592" v="177" actId="20577"/>
          <ac:spMkLst>
            <pc:docMk/>
            <pc:sldMk cId="670997904" sldId="561"/>
            <ac:spMk id="2" creationId="{75C2860F-D2B1-446F-9C3D-C738BF54E076}"/>
          </ac:spMkLst>
        </pc:spChg>
      </pc:sldChg>
      <pc:sldChg chg="addSp modSp">
        <pc:chgData name="" userId="" providerId="" clId="Web-{217B0DEC-03FE-4244-B700-F296F647722F}" dt="2019-06-14T06:35:24.655" v="180" actId="20577"/>
        <pc:sldMkLst>
          <pc:docMk/>
          <pc:sldMk cId="1338818467" sldId="562"/>
        </pc:sldMkLst>
        <pc:spChg chg="add mod">
          <ac:chgData name="" userId="" providerId="" clId="Web-{217B0DEC-03FE-4244-B700-F296F647722F}" dt="2019-06-14T06:35:24.655" v="180" actId="20577"/>
          <ac:spMkLst>
            <pc:docMk/>
            <pc:sldMk cId="1338818467" sldId="562"/>
            <ac:spMk id="4" creationId="{9B6A0372-E60B-4998-89CE-113C78D2BE99}"/>
          </ac:spMkLst>
        </pc:spChg>
      </pc:sldChg>
      <pc:sldChg chg="addSp modSp">
        <pc:chgData name="" userId="" providerId="" clId="Web-{217B0DEC-03FE-4244-B700-F296F647722F}" dt="2019-06-14T06:35:16.233" v="174" actId="20577"/>
        <pc:sldMkLst>
          <pc:docMk/>
          <pc:sldMk cId="1139620279" sldId="563"/>
        </pc:sldMkLst>
        <pc:spChg chg="add mod">
          <ac:chgData name="" userId="" providerId="" clId="Web-{217B0DEC-03FE-4244-B700-F296F647722F}" dt="2019-06-14T06:35:16.233" v="174" actId="20577"/>
          <ac:spMkLst>
            <pc:docMk/>
            <pc:sldMk cId="1139620279" sldId="563"/>
            <ac:spMk id="4" creationId="{70086E4D-B2DB-45E7-BF51-5F285FCFA447}"/>
          </ac:spMkLst>
        </pc:spChg>
        <pc:picChg chg="mod">
          <ac:chgData name="" userId="" providerId="" clId="Web-{217B0DEC-03FE-4244-B700-F296F647722F}" dt="2019-06-14T06:26:59.337" v="62" actId="1076"/>
          <ac:picMkLst>
            <pc:docMk/>
            <pc:sldMk cId="1139620279" sldId="563"/>
            <ac:picMk id="5" creationId="{00000000-0000-0000-0000-000000000000}"/>
          </ac:picMkLst>
        </pc:picChg>
      </pc:sldChg>
      <pc:sldChg chg="addSp modSp">
        <pc:chgData name="" userId="" providerId="" clId="Web-{217B0DEC-03FE-4244-B700-F296F647722F}" dt="2019-06-14T06:35:09.452" v="171" actId="20577"/>
        <pc:sldMkLst>
          <pc:docMk/>
          <pc:sldMk cId="1906340493" sldId="564"/>
        </pc:sldMkLst>
        <pc:spChg chg="add mod">
          <ac:chgData name="" userId="" providerId="" clId="Web-{217B0DEC-03FE-4244-B700-F296F647722F}" dt="2019-06-14T06:35:09.452" v="171" actId="20577"/>
          <ac:spMkLst>
            <pc:docMk/>
            <pc:sldMk cId="1906340493" sldId="564"/>
            <ac:spMk id="7" creationId="{787F6829-D15B-4D84-8046-D45537AAEB53}"/>
          </ac:spMkLst>
        </pc:spChg>
      </pc:sldChg>
      <pc:sldChg chg="addSp modSp">
        <pc:chgData name="" userId="" providerId="" clId="Web-{217B0DEC-03FE-4244-B700-F296F647722F}" dt="2019-06-14T06:35:04.483" v="168" actId="20577"/>
        <pc:sldMkLst>
          <pc:docMk/>
          <pc:sldMk cId="992788466" sldId="565"/>
        </pc:sldMkLst>
        <pc:spChg chg="add mod">
          <ac:chgData name="" userId="" providerId="" clId="Web-{217B0DEC-03FE-4244-B700-F296F647722F}" dt="2019-06-14T06:35:04.483" v="168" actId="20577"/>
          <ac:spMkLst>
            <pc:docMk/>
            <pc:sldMk cId="992788466" sldId="565"/>
            <ac:spMk id="5" creationId="{2A4A8485-733B-4048-86B5-08404CB577D8}"/>
          </ac:spMkLst>
        </pc:spChg>
      </pc:sldChg>
      <pc:sldChg chg="addSp modSp">
        <pc:chgData name="" userId="" providerId="" clId="Web-{217B0DEC-03FE-4244-B700-F296F647722F}" dt="2019-06-14T06:34:58.358" v="165" actId="20577"/>
        <pc:sldMkLst>
          <pc:docMk/>
          <pc:sldMk cId="1777014169" sldId="566"/>
        </pc:sldMkLst>
        <pc:spChg chg="add mod">
          <ac:chgData name="" userId="" providerId="" clId="Web-{217B0DEC-03FE-4244-B700-F296F647722F}" dt="2019-06-14T06:34:58.358" v="165" actId="20577"/>
          <ac:spMkLst>
            <pc:docMk/>
            <pc:sldMk cId="1777014169" sldId="566"/>
            <ac:spMk id="5" creationId="{9FFC2AB9-104E-435C-A60F-7CE6C20C5482}"/>
          </ac:spMkLst>
        </pc:spChg>
      </pc:sldChg>
      <pc:sldChg chg="addSp modSp">
        <pc:chgData name="" userId="" providerId="" clId="Web-{217B0DEC-03FE-4244-B700-F296F647722F}" dt="2019-06-14T06:34:52.811" v="162" actId="20577"/>
        <pc:sldMkLst>
          <pc:docMk/>
          <pc:sldMk cId="301028943" sldId="567"/>
        </pc:sldMkLst>
        <pc:spChg chg="add mod">
          <ac:chgData name="" userId="" providerId="" clId="Web-{217B0DEC-03FE-4244-B700-F296F647722F}" dt="2019-06-14T06:34:52.811" v="162" actId="20577"/>
          <ac:spMkLst>
            <pc:docMk/>
            <pc:sldMk cId="301028943" sldId="567"/>
            <ac:spMk id="6" creationId="{54AD6400-8A7B-46A1-B129-4A3BB2561511}"/>
          </ac:spMkLst>
        </pc:spChg>
        <pc:picChg chg="mod">
          <ac:chgData name="" userId="" providerId="" clId="Web-{217B0DEC-03FE-4244-B700-F296F647722F}" dt="2019-06-14T06:28:06.182" v="78" actId="1076"/>
          <ac:picMkLst>
            <pc:docMk/>
            <pc:sldMk cId="301028943" sldId="567"/>
            <ac:picMk id="4" creationId="{00000000-0000-0000-0000-000000000000}"/>
          </ac:picMkLst>
        </pc:picChg>
      </pc:sldChg>
      <pc:sldChg chg="modSp">
        <pc:chgData name="" userId="" providerId="" clId="Web-{217B0DEC-03FE-4244-B700-F296F647722F}" dt="2019-06-14T06:27:36.541" v="69" actId="20577"/>
        <pc:sldMkLst>
          <pc:docMk/>
          <pc:sldMk cId="1750454521" sldId="569"/>
        </pc:sldMkLst>
        <pc:spChg chg="mod">
          <ac:chgData name="" userId="" providerId="" clId="Web-{217B0DEC-03FE-4244-B700-F296F647722F}" dt="2019-06-14T06:27:36.541" v="69" actId="20577"/>
          <ac:spMkLst>
            <pc:docMk/>
            <pc:sldMk cId="1750454521" sldId="569"/>
            <ac:spMk id="5" creationId="{00000000-0000-0000-0000-000000000000}"/>
          </ac:spMkLst>
        </pc:spChg>
      </pc:sldChg>
      <pc:sldChg chg="addSp delSp modSp">
        <pc:chgData name="" userId="" providerId="" clId="Web-{217B0DEC-03FE-4244-B700-F296F647722F}" dt="2019-06-14T06:29:58.933" v="101"/>
        <pc:sldMkLst>
          <pc:docMk/>
          <pc:sldMk cId="268050285" sldId="570"/>
        </pc:sldMkLst>
        <pc:spChg chg="add del mod">
          <ac:chgData name="" userId="" providerId="" clId="Web-{217B0DEC-03FE-4244-B700-F296F647722F}" dt="2019-06-14T06:29:58.933" v="101"/>
          <ac:spMkLst>
            <pc:docMk/>
            <pc:sldMk cId="268050285" sldId="570"/>
            <ac:spMk id="2" creationId="{3D49EDFB-D334-4EF2-8065-B54091015810}"/>
          </ac:spMkLst>
        </pc:spChg>
      </pc:sldChg>
      <pc:sldChg chg="addSp delSp modSp">
        <pc:chgData name="" userId="" providerId="" clId="Web-{217B0DEC-03FE-4244-B700-F296F647722F}" dt="2019-06-14T06:34:44.701" v="159" actId="20577"/>
        <pc:sldMkLst>
          <pc:docMk/>
          <pc:sldMk cId="827038684" sldId="571"/>
        </pc:sldMkLst>
        <pc:spChg chg="add mod">
          <ac:chgData name="" userId="" providerId="" clId="Web-{217B0DEC-03FE-4244-B700-F296F647722F}" dt="2019-06-14T06:34:44.701" v="159" actId="20577"/>
          <ac:spMkLst>
            <pc:docMk/>
            <pc:sldMk cId="827038684" sldId="571"/>
            <ac:spMk id="2" creationId="{8CDCF62F-C8CB-4970-AC75-8EC86E6F4CF5}"/>
          </ac:spMkLst>
        </pc:spChg>
        <pc:spChg chg="add del">
          <ac:chgData name="" userId="" providerId="" clId="Web-{217B0DEC-03FE-4244-B700-F296F647722F}" dt="2019-06-14T06:32:16.997" v="108"/>
          <ac:spMkLst>
            <pc:docMk/>
            <pc:sldMk cId="827038684" sldId="571"/>
            <ac:spMk id="6" creationId="{3308327D-4B5A-404E-B46E-717CEBEF4A03}"/>
          </ac:spMkLst>
        </pc:spChg>
      </pc:sldChg>
      <pc:sldChg chg="addSp modSp">
        <pc:chgData name="" userId="" providerId="" clId="Web-{217B0DEC-03FE-4244-B700-F296F647722F}" dt="2019-06-14T06:34:37.358" v="156" actId="20577"/>
        <pc:sldMkLst>
          <pc:docMk/>
          <pc:sldMk cId="571230560" sldId="572"/>
        </pc:sldMkLst>
        <pc:spChg chg="add mod">
          <ac:chgData name="" userId="" providerId="" clId="Web-{217B0DEC-03FE-4244-B700-F296F647722F}" dt="2019-06-14T06:34:37.358" v="156" actId="20577"/>
          <ac:spMkLst>
            <pc:docMk/>
            <pc:sldMk cId="571230560" sldId="572"/>
            <ac:spMk id="6" creationId="{981058EF-8B6E-4B0D-BCF4-8216C08FFF97}"/>
          </ac:spMkLst>
        </pc:spChg>
      </pc:sldChg>
      <pc:sldChg chg="addSp modSp">
        <pc:chgData name="" userId="" providerId="" clId="Web-{217B0DEC-03FE-4244-B700-F296F647722F}" dt="2019-06-14T06:34:32.482" v="153" actId="20577"/>
        <pc:sldMkLst>
          <pc:docMk/>
          <pc:sldMk cId="1045909395" sldId="573"/>
        </pc:sldMkLst>
        <pc:spChg chg="add mod">
          <ac:chgData name="" userId="" providerId="" clId="Web-{217B0DEC-03FE-4244-B700-F296F647722F}" dt="2019-06-14T06:34:32.482" v="153" actId="20577"/>
          <ac:spMkLst>
            <pc:docMk/>
            <pc:sldMk cId="1045909395" sldId="573"/>
            <ac:spMk id="6" creationId="{8BCFE0C6-2CB5-419F-BC4B-0A807D60A0D1}"/>
          </ac:spMkLst>
        </pc:spChg>
      </pc:sldChg>
      <pc:sldChg chg="modSp">
        <pc:chgData name="" userId="" providerId="" clId="Web-{217B0DEC-03FE-4244-B700-F296F647722F}" dt="2019-06-14T06:33:16.294" v="113" actId="20577"/>
        <pc:sldMkLst>
          <pc:docMk/>
          <pc:sldMk cId="1544339221" sldId="574"/>
        </pc:sldMkLst>
        <pc:spChg chg="mod">
          <ac:chgData name="" userId="" providerId="" clId="Web-{217B0DEC-03FE-4244-B700-F296F647722F}" dt="2019-06-14T06:33:16.294" v="113" actId="20577"/>
          <ac:spMkLst>
            <pc:docMk/>
            <pc:sldMk cId="1544339221" sldId="574"/>
            <ac:spMk id="6" creationId="{00000000-0000-0000-0000-000000000000}"/>
          </ac:spMkLst>
        </pc:spChg>
        <pc:picChg chg="mod">
          <ac:chgData name="" userId="" providerId="" clId="Web-{217B0DEC-03FE-4244-B700-F296F647722F}" dt="2019-06-14T06:33:09.076" v="112" actId="14100"/>
          <ac:picMkLst>
            <pc:docMk/>
            <pc:sldMk cId="1544339221" sldId="574"/>
            <ac:picMk id="4" creationId="{00000000-0000-0000-0000-000000000000}"/>
          </ac:picMkLst>
        </pc:picChg>
      </pc:sldChg>
      <pc:sldChg chg="addSp modSp">
        <pc:chgData name="" userId="" providerId="" clId="Web-{217B0DEC-03FE-4244-B700-F296F647722F}" dt="2019-06-14T06:34:24.795" v="150" actId="20577"/>
        <pc:sldMkLst>
          <pc:docMk/>
          <pc:sldMk cId="1031457199" sldId="575"/>
        </pc:sldMkLst>
        <pc:spChg chg="add mod">
          <ac:chgData name="" userId="" providerId="" clId="Web-{217B0DEC-03FE-4244-B700-F296F647722F}" dt="2019-06-14T06:34:24.795" v="150" actId="20577"/>
          <ac:spMkLst>
            <pc:docMk/>
            <pc:sldMk cId="1031457199" sldId="575"/>
            <ac:spMk id="6" creationId="{652BD052-AE73-4AE3-B8EB-8F903B701A3B}"/>
          </ac:spMkLst>
        </pc:spChg>
      </pc:sldChg>
      <pc:sldChg chg="addSp modSp">
        <pc:chgData name="" userId="" providerId="" clId="Web-{217B0DEC-03FE-4244-B700-F296F647722F}" dt="2019-06-14T06:34:20.201" v="147" actId="20577"/>
        <pc:sldMkLst>
          <pc:docMk/>
          <pc:sldMk cId="991434607" sldId="576"/>
        </pc:sldMkLst>
        <pc:spChg chg="add mod">
          <ac:chgData name="" userId="" providerId="" clId="Web-{217B0DEC-03FE-4244-B700-F296F647722F}" dt="2019-06-14T06:34:20.201" v="147" actId="20577"/>
          <ac:spMkLst>
            <pc:docMk/>
            <pc:sldMk cId="991434607" sldId="576"/>
            <ac:spMk id="6" creationId="{3459DB12-2960-4DCD-AE89-C560033A59AD}"/>
          </ac:spMkLst>
        </pc:spChg>
      </pc:sldChg>
      <pc:sldChg chg="addSp modSp">
        <pc:chgData name="" userId="" providerId="" clId="Web-{217B0DEC-03FE-4244-B700-F296F647722F}" dt="2019-06-14T06:36:02.780" v="184" actId="20577"/>
        <pc:sldMkLst>
          <pc:docMk/>
          <pc:sldMk cId="2088849311" sldId="577"/>
        </pc:sldMkLst>
        <pc:spChg chg="add mod">
          <ac:chgData name="" userId="" providerId="" clId="Web-{217B0DEC-03FE-4244-B700-F296F647722F}" dt="2019-06-14T06:36:02.780" v="184" actId="20577"/>
          <ac:spMkLst>
            <pc:docMk/>
            <pc:sldMk cId="2088849311" sldId="577"/>
            <ac:spMk id="3" creationId="{D5CA32A5-92CB-4B3A-A9BF-DE1AB62D9FB2}"/>
          </ac:spMkLst>
        </pc:spChg>
      </pc:sldChg>
      <pc:sldChg chg="addSp modSp">
        <pc:chgData name="" userId="" providerId="" clId="Web-{217B0DEC-03FE-4244-B700-F296F647722F}" dt="2019-06-14T06:34:07.513" v="143" actId="1076"/>
        <pc:sldMkLst>
          <pc:docMk/>
          <pc:sldMk cId="1621755285" sldId="578"/>
        </pc:sldMkLst>
        <pc:spChg chg="add mod">
          <ac:chgData name="" userId="" providerId="" clId="Web-{217B0DEC-03FE-4244-B700-F296F647722F}" dt="2019-06-14T06:34:07.513" v="143" actId="1076"/>
          <ac:spMkLst>
            <pc:docMk/>
            <pc:sldMk cId="1621755285" sldId="578"/>
            <ac:spMk id="3" creationId="{937119C9-D9B5-4F41-AA86-CB8F19EAA2F5}"/>
          </ac:spMkLst>
        </pc:spChg>
      </pc:sldChg>
      <pc:sldChg chg="addSp">
        <pc:chgData name="" userId="" providerId="" clId="Web-{217B0DEC-03FE-4244-B700-F296F647722F}" dt="2019-06-14T06:36:06.499" v="186"/>
        <pc:sldMkLst>
          <pc:docMk/>
          <pc:sldMk cId="51442052" sldId="579"/>
        </pc:sldMkLst>
        <pc:spChg chg="add">
          <ac:chgData name="" userId="" providerId="" clId="Web-{217B0DEC-03FE-4244-B700-F296F647722F}" dt="2019-06-14T06:36:06.499" v="186"/>
          <ac:spMkLst>
            <pc:docMk/>
            <pc:sldMk cId="51442052" sldId="579"/>
            <ac:spMk id="5" creationId="{1BFEB492-31B6-4914-8C83-39A414545E8F}"/>
          </ac:spMkLst>
        </pc:spChg>
      </pc:sldChg>
      <pc:sldChg chg="addSp">
        <pc:chgData name="" userId="" providerId="" clId="Web-{217B0DEC-03FE-4244-B700-F296F647722F}" dt="2019-06-14T06:41:45.549" v="243"/>
        <pc:sldMkLst>
          <pc:docMk/>
          <pc:sldMk cId="938710653" sldId="581"/>
        </pc:sldMkLst>
        <pc:spChg chg="add">
          <ac:chgData name="" userId="" providerId="" clId="Web-{217B0DEC-03FE-4244-B700-F296F647722F}" dt="2019-06-14T06:41:45.549" v="243"/>
          <ac:spMkLst>
            <pc:docMk/>
            <pc:sldMk cId="938710653" sldId="581"/>
            <ac:spMk id="2" creationId="{96E73B4E-548F-413B-AF4C-7633AAD84D32}"/>
          </ac:spMkLst>
        </pc:spChg>
      </pc:sldChg>
    </pc:docChg>
  </pc:docChgLst>
  <pc:docChgLst>
    <pc:chgData clId="Web-{E154F3CC-DC30-4B17-B020-2C42A28161AC}"/>
    <pc:docChg chg="addSld modSection">
      <pc:chgData name="" userId="" providerId="" clId="Web-{E154F3CC-DC30-4B17-B020-2C42A28161AC}" dt="2019-06-14T05:45:33.673" v="2"/>
      <pc:docMkLst>
        <pc:docMk/>
      </pc:docMkLst>
      <pc:sldChg chg="add">
        <pc:chgData name="" userId="" providerId="" clId="Web-{E154F3CC-DC30-4B17-B020-2C42A28161AC}" dt="2019-06-14T05:45:33.533" v="0"/>
        <pc:sldMkLst>
          <pc:docMk/>
          <pc:sldMk cId="2803199031" sldId="582"/>
        </pc:sldMkLst>
      </pc:sldChg>
      <pc:sldChg chg="add">
        <pc:chgData name="" userId="" providerId="" clId="Web-{E154F3CC-DC30-4B17-B020-2C42A28161AC}" dt="2019-06-14T05:45:33.595" v="1"/>
        <pc:sldMkLst>
          <pc:docMk/>
          <pc:sldMk cId="1087183627" sldId="583"/>
        </pc:sldMkLst>
      </pc:sldChg>
      <pc:sldChg chg="add">
        <pc:chgData name="" userId="" providerId="" clId="Web-{E154F3CC-DC30-4B17-B020-2C42A28161AC}" dt="2019-06-14T05:45:33.673" v="2"/>
        <pc:sldMkLst>
          <pc:docMk/>
          <pc:sldMk cId="3810977069" sldId="584"/>
        </pc:sldMkLst>
      </pc:sldChg>
    </pc:docChg>
  </pc:docChgLst>
  <pc:docChgLst>
    <pc:chgData clId="Web-{32C041BF-2C91-477B-B126-68640EC0E13B}"/>
    <pc:docChg chg="modSld">
      <pc:chgData name="" userId="" providerId="" clId="Web-{32C041BF-2C91-477B-B126-68640EC0E13B}" dt="2019-06-17T07:44:19.315" v="3" actId="20577"/>
      <pc:docMkLst>
        <pc:docMk/>
      </pc:docMkLst>
      <pc:sldChg chg="modSp">
        <pc:chgData name="" userId="" providerId="" clId="Web-{32C041BF-2C91-477B-B126-68640EC0E13B}" dt="2019-06-17T07:44:19.315" v="2" actId="20577"/>
        <pc:sldMkLst>
          <pc:docMk/>
          <pc:sldMk cId="2327334221" sldId="256"/>
        </pc:sldMkLst>
        <pc:spChg chg="mod">
          <ac:chgData name="" userId="" providerId="" clId="Web-{32C041BF-2C91-477B-B126-68640EC0E13B}" dt="2019-06-17T07:44:19.315" v="2" actId="20577"/>
          <ac:spMkLst>
            <pc:docMk/>
            <pc:sldMk cId="2327334221" sldId="25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1C98-568E-2F4C-B823-88B8AF57AAA9}" type="datetimeFigureOut">
              <a:rPr kumimoji="1" lang="zh-TW" altLang="en-US" smtClean="0"/>
              <a:t>2020/12/21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3ED2A-5796-764F-AE55-2284182E80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7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3ED2A-5796-764F-AE55-2284182E808F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742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03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731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828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00865F">
                <a:alpha val="67000"/>
              </a:srgbClr>
            </a:gs>
            <a:gs pos="100000">
              <a:srgbClr val="00865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4BF5E-E67F-8645-84F2-763D66B67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315A1A-1D56-FE4A-BAD0-18C02C0D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285E28-DC97-7944-B8A8-73A14155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C900C-07E3-5249-8861-DDD6E039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67ABF-E576-6F4F-AD8C-A4DF5334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24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05DA3-F0A1-754C-A857-2BE87DFF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6B94B-4126-0A41-A773-49CB8D16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70F262-C531-1349-AC73-64537ED5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F8EB67-FEBC-3949-ABFE-CB7BB7B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3FA5DD-51C1-164C-8573-EE0F5577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CED868-B9A6-094D-AD40-9B3B0268E1A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E67DF9C-AD40-1B4B-BEA7-0976B5A8A5CE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F118D8-C72D-9843-BCE1-0F6B7617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547EBBB-9566-A145-95AD-D5111897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675D2EF8-94DE-074D-B822-2F3FCFBF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DD31332-5949-044F-86B9-FE7BDF993065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0AD5C0A-74D7-AC40-9BD6-4C96A9CD8AA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4BE45F5-6797-D745-925D-2032E82FD53C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96DFDD2-A77A-6E49-A392-ECE9800F2EBE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3843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37803-0039-2E40-9667-292BEF05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07DAFF-A515-724B-85B1-BFC95032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271613-449B-4B4F-BE30-2D0C4EDB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D16E72-D2C1-F340-8AB1-D5A0F1D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D3F69A-03B8-AD4A-992C-32A838B9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420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82C398-00D8-5F48-AE40-A6DE9B68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09761-AB0C-0B40-9188-A95139727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B8CC8-55A4-6F46-9151-896B89C7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2434B5-204E-3340-A314-461F8D17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0D631AB-0640-4C4B-A6C5-97ABB58A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E32B1A-DBF7-574A-8796-D08A4D67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31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08B33-66D5-944E-9AB9-7EDD8058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958F2D-F6C7-B94D-893F-AA212EE3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17C326-2458-2245-9426-8E08E2AD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8E09BB-05A9-FB4D-B2BB-62E4A3186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DDFD3DA-DB34-494F-8CF9-3EFB6D014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5B0EFE-8FA4-4446-932F-9F72E7B9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BCF95B-921D-3E44-B526-8940B704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A94A046-C684-0D4A-885A-10608186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800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0FF33-EC4B-904D-9195-980B6C94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87EC180-A4BB-C546-888D-D2853A87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CDF251-E7AF-C842-ADC6-CDC0F64C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9116001-01F0-D249-A0EC-D4CFDB7D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72642A7-417D-CC4F-BCD5-1C03372678EF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DFB775B-5881-AD4C-9316-AB024F0D239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C1D7549-A4C8-3749-8674-9CEB4420005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5B0F5003-7849-A147-B421-B92E57E5178A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A2F37BEF-B464-BB46-BD86-1A7F5F1612CE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0F7B62-CAF7-8A42-B865-2D1DC88DC53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B0F61A-2AA8-6B45-9B1C-E35E34E7145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6AAF9A3-D401-5748-93C6-02E72477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CB2900-0D70-594C-B490-E8D1A41D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5FEA3581-1827-9A4F-83D6-E52CFA83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D86318B-9523-EC42-B062-1DCC99ED2F02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1784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8932CE-B975-2449-825B-AEA2B944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392DC5-BB94-3946-A0E0-B549361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B580C2-FF84-A740-8A52-D0B1E042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E637E32-23EB-BA4B-AD2B-EAE4CE14A344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9446629-1DB8-CF47-B1FC-1EDDAFCFEEDF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FFE5573-94E1-704C-974A-D6ED8ACDE97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85A40166-7DD3-8745-B48F-82F38BAECEA1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12732C9-DD41-004E-9E20-FFDED18ECA57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A5914-A4B1-1A48-878F-7D11068869F3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47043C-FDA7-CC4E-9541-A6B9FD55DF4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4C1F058-1966-1646-B821-724EC2E1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E267B12-4CCC-D644-91E0-0474BEF9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DE983D19-883E-214B-9C4C-02D6E6EB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6DF6809-9CE0-7A4C-8F9D-B523CC3E4E54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156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DC7FE-F3F1-D24D-89D3-8BEBE11E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49731B-66D9-2C48-9F08-D9CFD0B59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323BC7-8B16-D14D-A30D-611D7AD5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7B65C-13C5-4248-985A-C5F3E7D1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F4F44B-5278-344F-A38F-0681A818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3EC47E-C5E4-6B45-A441-FE8513C8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00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105481-286A-5C40-AB23-EE66EC9D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7788311-3FE1-CF4B-BAAD-2BCE71F8C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14721D-07D2-F441-8A12-9D1D4AD14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B128A3-99E4-B64B-9CAC-214BC988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7FF047-A27F-7D46-93ED-8F5A9D6A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CB05E7-312F-C548-A1FC-D772DC85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4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311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4A213-49D8-074D-AB17-432BF08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46AEBC-8E50-5340-B028-3E3D751A9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0C19AE-B8A4-F44A-B299-C9284A45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D18E5B-4C73-1846-80C2-F4FB026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C0E3F7-23F9-1B4E-A0C5-82926D0F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583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F469B37-75F7-6149-88F7-A524ACF31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10C6958-876B-EA4D-97DA-7D1770A4F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C93F6A-2CAF-614D-A762-8832A820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86491F-7862-7143-8D4F-8E67DED3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482037-4BFF-C24E-82A6-75F12363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669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42E3CD1-E460-5E4C-8B3B-5396789823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0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96490A-DFCC-834D-95CB-B196D635B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5" y="-9543"/>
            <a:ext cx="9216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07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BAAA6-E87D-BA43-96B7-8114F6E0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9AE202A-B6A5-A14C-879A-2D049FF7D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7D122-8524-514A-8EA7-AEC1D2B8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A0C094-852E-094B-8789-0515B133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24329A-88C5-5146-80BD-3070851F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67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AC08AB-4E1B-0142-94AC-BA542FCD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3CEC8D-5A2C-F543-B51D-D6E819EB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0C980-B92C-1F4D-B530-99916F8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F83F91-C526-BD4F-8D12-A098857C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9DD57-6BAE-6D4E-AE21-EFA3AC57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14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382FB-5372-8A45-9B31-A4709686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538CEF-9A20-364A-AC7C-BEF56A18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F391F4-A15C-CD41-8EC7-B93CEEA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7CCFB4-F5A0-1844-BC5F-68293052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3EF7B9-6657-5C4E-B093-A9FE7753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969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D873D-D2E9-9547-9080-4A5D44E5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091BB-B946-EF46-AD08-7A4E02DF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635B2B-326C-E447-8392-9D1CAE5A8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179B4B-A546-E34D-9D69-FED1C87D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E7C2AC-C50E-B041-98CC-EE1947B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6321CB-26AA-424B-9242-68A5FD56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627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8C9D6C-4742-0D4F-801C-08185793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53F807-D20D-FD4D-B8FD-39B452A0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DFE575-BBF2-E74C-B427-7EBF660B7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292922-1B09-0148-B994-C3821E561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64DBE40-33EF-CB4D-A14B-AC9888946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9A772B-3D01-734D-BCB6-79C2B7CE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6DEDC6-1975-324B-B145-A2A47ADF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F5AAB32-0FE5-B541-9E35-C1D2DEFD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586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28F74C-FAE3-B24A-BB51-4CC3DA7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C8EDF8-0481-7543-BF50-4B90083A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012DD0-908C-FB47-8C28-431BA335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53B4B4-98FD-F34B-8A25-8373DEA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84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6B412B"/>
            </a:gs>
            <a:gs pos="100000">
              <a:srgbClr val="4120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E3634-4C72-374B-A5C6-683B59FC0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277F37-4C65-3249-97B5-FE2425DCE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667ED1-1773-7641-AE58-74D047F2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3DDD0E-0F27-9B47-9E7D-5A80A498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76FA92-AC84-5C47-A292-157F7F87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B0FD55-F9E6-E647-AC5E-7ACF4B51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4F1ED56-0265-644F-BF81-91860DD3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9CFEC80-E27B-3342-B224-EDC632C6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519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75C4AA-3F31-4548-86CF-7B7A03D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92D35FA-B1D5-F64C-A3AB-41F266BA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F708A6-2356-EE44-A96C-1D1B0EF1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932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C8ABC1-8B7B-A649-BBFD-E2A94978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295F6-E716-394E-A6C8-0B71735F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6F250C8-A9B6-464C-BAE4-B32E9AA7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576313-3ADD-BF43-BB28-B87CA05A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D4F6D7-6998-B845-83F0-3D819E90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698249-E858-1047-AFEE-EF3477B7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608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3CCB1-9729-4E4A-BD3E-06EFFDCC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00B3BB-6071-234A-A463-D08159DCD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86098F-1434-B94A-B787-F9DE2E01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718063-4A06-BD43-831F-90B29164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6BBB8-C8AA-DC44-AD3E-E8F863B3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DDF83-94FC-AF42-904F-795CA5A2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01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4947A-7C61-D749-870D-8C5CE05B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7F6190-42FE-664A-B8B3-BEFE4EE2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B5EEF-10B8-5143-8C06-7F5EDB5A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5CDB50-7EA1-F243-89A0-8B6D8594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6F8DAD-9E06-7D46-A3E1-EB3C715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015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157DCDB-F524-ED4B-A193-79D317667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810F0B-2E64-1C41-96B8-A167170D1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D15AD8-1FD4-B844-B233-AFE5F2DA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CBCF4D-0ABD-354B-8D85-B4069240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F6C29F-2C96-304E-AAE2-70BCF5F8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666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897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7FD-080A-5140-9897-6EC7255412F7}" type="datetimeFigureOut">
              <a:rPr kumimoji="1" lang="zh-TW" altLang="en-US" smtClean="0"/>
              <a:t>2020/12/21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E291-EFB9-DE4A-BC57-C297CDA5E62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25518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994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33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3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769AE-E774-7944-A41D-5FCE140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412B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077A72-A408-3E41-85B7-6986311C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0E30A6-E251-AA4D-85A6-E56F02CF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5CB7A-B862-3044-A82A-7F04AA0B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625391-12AF-5A49-8285-402F0741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7F56C80-BA1E-E343-895D-27CFF1053AF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1FB24A0-C81E-C34D-8803-4E76760F9F5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7E0E2ED-A1EE-1E4D-9F9F-BA42AD32DB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CA66890D-8352-DC42-A1E0-582196A4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2F00D29-3971-3C46-970F-E79E172B6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23803EB-DD52-4A4D-8568-BF60F4FA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028DEBF-8B21-C440-8C03-F8DB6E03369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4BC6398-0185-3F47-B7FD-34DF8E87D885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570BFB-7FB3-B244-B491-B431B83F2304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8EC4FFC-6F9C-9D42-9DA2-A73C339A5ACA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87211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84346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5448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436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350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762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829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623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872682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52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1531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0CF3F-0642-A040-B4D9-11FF6221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F13593-31B0-AC4D-863C-F5FC72B1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F725E2-252E-494C-B7F6-7066452D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11B803-35AD-C14B-8D77-C92C9C77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3F5B7A-49F6-7743-B6F8-5D140BE6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63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00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83891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97698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423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373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407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86F09-9618-234D-9EAB-7C3EC38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DC59BD-7D7C-D247-AD13-53F2E076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9C42D7-EB8C-9745-B784-B2A3B12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71A3B5-434F-044F-8022-B44886DA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4BFB46-EA91-104D-9180-8DC0606A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EA7F98-4CE0-DB44-8D19-72EC7176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20D9B0-38FC-B240-B637-AFE274B5C59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81B0B5-0FA1-304B-8B1F-D99F04A49BD3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E3B247B-AFA7-C149-8473-F1A5453D4C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1876A7B-0DC7-494B-89DA-444B4967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2EFFFE20-F40B-A04D-90AD-921075C0C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69FF04-861A-CA4E-96BB-8A10349B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DAEE25A-1784-364F-9571-D5A81F0A3230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0FFE439-3613-CC42-91BA-08715007D18B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9EA4A6-F8A9-FF4E-B814-05F8CD0D163B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32CF897-3491-6F40-B2AC-F48C7D0ED01D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650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0108F-A74B-3C41-ABDC-B14DE012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F805C1-AD92-3B4D-AF74-111D87CB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FBD66D-5535-B644-96EC-5534AF34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46FB96-F7A6-5844-AB31-2ABEDBD3B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2754EB-F649-0A48-BD17-EDA1DE1E8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11AB6BB-93E5-A942-8FA1-AD094C96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3B0EBDF-4C19-F245-9CBC-7A39C7E0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F55562F-85D8-7D41-9B26-5CB834FA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51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D3654-7900-464D-9957-81DE6821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3D3FD2-9972-D84C-B02B-1046B75E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37600F-DC78-1E48-8BAF-EF27EDDA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9A3D05-B83D-A444-8A35-AEA03E9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362E444-CA08-9249-BB19-940B968ED73E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F6728DC-D706-8344-A6A0-40D48DBFD79C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BFA3D3C-4FB8-8B4A-AEB3-C2EAB57862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6E958394-74E3-C643-ADC7-06128AD18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D14435-4D1E-9D46-8523-66E6DE039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D4E5252-E352-2A46-8E3F-AB22FF61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A79FA4A-17EC-1A49-95E2-736122AEFC6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B775428-9B56-6D4C-8562-26D2095F35A7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A461000-0A61-5241-BD21-00CD8DB7F9C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3FEBF5-26EA-304C-92B2-741013344D5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6841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196F94C-3880-974C-A70F-2C3F48C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276F16-07A1-DC4D-8C80-1944BA50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44B5DA-A18E-AC43-816B-936B2A5E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CF0F7B8-33E6-AB4F-B177-1E7429A022F9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CDD0DF0-726F-AA47-AFE0-9078F45F5D3B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23DF7F-16DB-DF44-A6FC-DB041864CC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24286873-E1F7-E149-A871-B2BD0706C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06F028E5-3AC5-F047-8020-A4BF735A1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4C323B-0CA9-D644-B33B-EDB6690C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E5C942C5-892A-DA49-8A51-42B85383E4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F9A52B6-C7EC-7D4E-8E9B-2192FC40EE20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F71359E-CC2D-7448-A800-B699B48AC7FA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6B050D5-A468-9645-AD8F-38E64F3EB37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60777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04AE33-6527-7E40-B227-C195A0CC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B70734-F578-2840-B8E6-0BB324C5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A2FBC7-4890-1741-B49F-BF9166D8D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1D3489-1821-CE4C-A207-A90F250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5B692D-DE5E-F44F-BB13-7E1DD36A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14005C-AD1B-2043-922A-F40C57B2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2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2108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41B82-21B9-9C46-AEA7-638D06C1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305BC36-D1D8-6E48-ABF9-DE13389D3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93A688-6C50-FE44-BB88-CCDB2749C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FF0C48-D099-3F45-A428-21955A90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F12AEC-6BA7-574F-B84F-6CC4CC93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FA49D8-BC46-FB41-81FE-1387405E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49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EA7C27-0F50-6346-91E6-8C8A00F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36896F-71AF-A743-AB1C-4D0272971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F88164-635F-F949-8DBB-EF793E12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6D10BC-94AA-954F-9AE0-90A8D02A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430F70-A5D1-B34A-BE84-736B4D57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3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E2F0BC4-9632-D145-AB1B-D22818EE0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93AA7A-963F-4746-9EFE-AEB621D41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23BF8-E2C2-8A4F-8AB9-6EF72F69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41E190-9673-5E4C-B8A3-764D21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58DF2-61C3-1946-87A8-CD2740C5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85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64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1152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30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020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07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1668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16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8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18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95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85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00865F">
                <a:alpha val="67000"/>
              </a:srgbClr>
            </a:gs>
            <a:gs pos="100000">
              <a:srgbClr val="00865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4BF5E-E67F-8645-84F2-763D66B67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315A1A-1D56-FE4A-BAD0-18C02C0D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285E28-DC97-7944-B8A8-73A14155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C900C-07E3-5249-8861-DDD6E039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67ABF-E576-6F4F-AD8C-A4DF5334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05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05DA3-F0A1-754C-A857-2BE87DFF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6B94B-4126-0A41-A773-49CB8D16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70F262-C531-1349-AC73-64537ED5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F8EB67-FEBC-3949-ABFE-CB7BB7B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3FA5DD-51C1-164C-8573-EE0F5577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CED868-B9A6-094D-AD40-9B3B0268E1A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E67DF9C-AD40-1B4B-BEA7-0976B5A8A5CE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F118D8-C72D-9843-BCE1-0F6B7617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547EBBB-9566-A145-95AD-D5111897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675D2EF8-94DE-074D-B822-2F3FCFBF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DD31332-5949-044F-86B9-FE7BDF993065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0AD5C0A-74D7-AC40-9BD6-4C96A9CD8AA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4BE45F5-6797-D745-925D-2032E82FD53C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96DFDD2-A77A-6E49-A392-ECE9800F2EBE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657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37803-0039-2E40-9667-292BEF05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07DAFF-A515-724B-85B1-BFC95032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271613-449B-4B4F-BE30-2D0C4EDB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D16E72-D2C1-F340-8AB1-D5A0F1D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D3F69A-03B8-AD4A-992C-32A838B9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27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82C398-00D8-5F48-AE40-A6DE9B68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09761-AB0C-0B40-9188-A95139727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B8CC8-55A4-6F46-9151-896B89C7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2434B5-204E-3340-A314-461F8D17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0D631AB-0640-4C4B-A6C5-97ABB58A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E32B1A-DBF7-574A-8796-D08A4D67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70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08B33-66D5-944E-9AB9-7EDD8058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958F2D-F6C7-B94D-893F-AA212EE3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17C326-2458-2245-9426-8E08E2AD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8E09BB-05A9-FB4D-B2BB-62E4A3186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DDFD3DA-DB34-494F-8CF9-3EFB6D014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5B0EFE-8FA4-4446-932F-9F72E7B9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BCF95B-921D-3E44-B526-8940B704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A94A046-C684-0D4A-885A-10608186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39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0FF33-EC4B-904D-9195-980B6C94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87EC180-A4BB-C546-888D-D2853A87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CDF251-E7AF-C842-ADC6-CDC0F64C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9116001-01F0-D249-A0EC-D4CFDB7D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72642A7-417D-CC4F-BCD5-1C03372678EF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DFB775B-5881-AD4C-9316-AB024F0D239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C1D7549-A4C8-3749-8674-9CEB4420005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5B0F5003-7849-A147-B421-B92E57E5178A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A2F37BEF-B464-BB46-BD86-1A7F5F1612CE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0F7B62-CAF7-8A42-B865-2D1DC88DC53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B0F61A-2AA8-6B45-9B1C-E35E34E7145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6AAF9A3-D401-5748-93C6-02E72477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CB2900-0D70-594C-B490-E8D1A41D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5FEA3581-1827-9A4F-83D6-E52CFA83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D86318B-9523-EC42-B062-1DCC99ED2F02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2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1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8932CE-B975-2449-825B-AEA2B944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392DC5-BB94-3946-A0E0-B549361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B580C2-FF84-A740-8A52-D0B1E042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E637E32-23EB-BA4B-AD2B-EAE4CE14A344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9446629-1DB8-CF47-B1FC-1EDDAFCFEEDF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FFE5573-94E1-704C-974A-D6ED8ACDE97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85A40166-7DD3-8745-B48F-82F38BAECEA1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12732C9-DD41-004E-9E20-FFDED18ECA57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A5914-A4B1-1A48-878F-7D11068869F3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47043C-FDA7-CC4E-9541-A6B9FD55DF4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4C1F058-1966-1646-B821-724EC2E1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E267B12-4CCC-D644-91E0-0474BEF9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DE983D19-883E-214B-9C4C-02D6E6EB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6DF6809-9CE0-7A4C-8F9D-B523CC3E4E54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920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DC7FE-F3F1-D24D-89D3-8BEBE11E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49731B-66D9-2C48-9F08-D9CFD0B59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323BC7-8B16-D14D-A30D-611D7AD5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7B65C-13C5-4248-985A-C5F3E7D1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F4F44B-5278-344F-A38F-0681A818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3EC47E-C5E4-6B45-A441-FE8513C8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69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105481-286A-5C40-AB23-EE66EC9D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7788311-3FE1-CF4B-BAAD-2BCE71F8C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14721D-07D2-F441-8A12-9D1D4AD14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B128A3-99E4-B64B-9CAC-214BC988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7FF047-A27F-7D46-93ED-8F5A9D6A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CB05E7-312F-C548-A1FC-D772DC85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26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4A213-49D8-074D-AB17-432BF08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46AEBC-8E50-5340-B028-3E3D751A9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0C19AE-B8A4-F44A-B299-C9284A45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D18E5B-4C73-1846-80C2-F4FB026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C0E3F7-23F9-1B4E-A0C5-82926D0F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81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F469B37-75F7-6149-88F7-A524ACF31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10C6958-876B-EA4D-97DA-7D1770A4F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C93F6A-2CAF-614D-A762-8832A820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86491F-7862-7143-8D4F-8E67DED3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482037-4BFF-C24E-82A6-75F12363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83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42E3CD1-E460-5E4C-8B3B-5396789823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3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BAAA6-E87D-BA43-96B7-8114F6E0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9AE202A-B6A5-A14C-879A-2D049FF7D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7D122-8524-514A-8EA7-AEC1D2B8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A0C094-852E-094B-8789-0515B133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24329A-88C5-5146-80BD-3070851F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33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AC08AB-4E1B-0142-94AC-BA542FCD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3CEC8D-5A2C-F543-B51D-D6E819EB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0C980-B92C-1F4D-B530-99916F8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F83F91-C526-BD4F-8D12-A098857C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9DD57-6BAE-6D4E-AE21-EFA3AC57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94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382FB-5372-8A45-9B31-A4709686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538CEF-9A20-364A-AC7C-BEF56A18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F391F4-A15C-CD41-8EC7-B93CEEA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7CCFB4-F5A0-1844-BC5F-68293052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3EF7B9-6657-5C4E-B093-A9FE7753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276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D873D-D2E9-9547-9080-4A5D44E5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091BB-B946-EF46-AD08-7A4E02DF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635B2B-326C-E447-8392-9D1CAE5A8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179B4B-A546-E34D-9D69-FED1C87D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E7C2AC-C50E-B041-98CC-EE1947B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6321CB-26AA-424B-9242-68A5FD56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86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8C9D6C-4742-0D4F-801C-08185793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53F807-D20D-FD4D-B8FD-39B452A0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DFE575-BBF2-E74C-B427-7EBF660B7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292922-1B09-0148-B994-C3821E561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64DBE40-33EF-CB4D-A14B-AC9888946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9A772B-3D01-734D-BCB6-79C2B7CE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6DEDC6-1975-324B-B145-A2A47ADF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F5AAB32-0FE5-B541-9E35-C1D2DEFD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44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28F74C-FAE3-B24A-BB51-4CC3DA7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C8EDF8-0481-7543-BF50-4B90083A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012DD0-908C-FB47-8C28-431BA335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53B4B4-98FD-F34B-8A25-8373DEA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03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75C4AA-3F31-4548-86CF-7B7A03D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92D35FA-B1D5-F64C-A3AB-41F266BA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F708A6-2356-EE44-A96C-1D1B0EF1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7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C8ABC1-8B7B-A649-BBFD-E2A94978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295F6-E716-394E-A6C8-0B71735F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6F250C8-A9B6-464C-BAE4-B32E9AA7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576313-3ADD-BF43-BB28-B87CA05A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D4F6D7-6998-B845-83F0-3D819E90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698249-E858-1047-AFEE-EF3477B7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92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3CCB1-9729-4E4A-BD3E-06EFFDCC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00B3BB-6071-234A-A463-D08159DCD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86098F-1434-B94A-B787-F9DE2E01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718063-4A06-BD43-831F-90B29164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6BBB8-C8AA-DC44-AD3E-E8F863B3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DDF83-94FC-AF42-904F-795CA5A2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9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4947A-7C61-D749-870D-8C5CE05B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7F6190-42FE-664A-B8B3-BEFE4EE2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B5EEF-10B8-5143-8C06-7F5EDB5A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5CDB50-7EA1-F243-89A0-8B6D8594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6F8DAD-9E06-7D46-A3E1-EB3C715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5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157DCDB-F524-ED4B-A193-79D317667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810F0B-2E64-1C41-96B8-A167170D1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D15AD8-1FD4-B844-B233-AFE5F2DA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CBCF4D-0ABD-354B-8D85-B4069240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F6C29F-2C96-304E-AAE2-70BCF5F8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15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028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7FD-080A-5140-9897-6EC7255412F7}" type="datetimeFigureOut">
              <a:rPr kumimoji="1" lang="zh-TW" altLang="en-US" smtClean="0"/>
              <a:t>2020/12/21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E291-EFB9-DE4A-BC57-C297CDA5E62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6583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60128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8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51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5110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0827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25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69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66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54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799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122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6775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89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49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2124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6167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24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830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51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873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6B412B"/>
            </a:gs>
            <a:gs pos="100000">
              <a:srgbClr val="4120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E3634-4C72-374B-A5C6-683B59FC0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277F37-4C65-3249-97B5-FE2425DCE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667ED1-1773-7641-AE58-74D047F2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3DDD0E-0F27-9B47-9E7D-5A80A498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76FA92-AC84-5C47-A292-157F7F87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B0FD55-F9E6-E647-AC5E-7ACF4B51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4F1ED56-0265-644F-BF81-91860DD3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9CFEC80-E27B-3342-B224-EDC632C6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53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355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769AE-E774-7944-A41D-5FCE140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412B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077A72-A408-3E41-85B7-6986311C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0E30A6-E251-AA4D-85A6-E56F02CF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5CB7A-B862-3044-A82A-7F04AA0B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625391-12AF-5A49-8285-402F0741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7F56C80-BA1E-E343-895D-27CFF1053AF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1FB24A0-C81E-C34D-8803-4E76760F9F5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7E0E2ED-A1EE-1E4D-9F9F-BA42AD32DB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CA66890D-8352-DC42-A1E0-582196A4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2F00D29-3971-3C46-970F-E79E172B6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23803EB-DD52-4A4D-8568-BF60F4FA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028DEBF-8B21-C440-8C03-F8DB6E03369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4BC6398-0185-3F47-B7FD-34DF8E87D885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570BFB-7FB3-B244-B491-B431B83F2304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8EC4FFC-6F9C-9D42-9DA2-A73C339A5ACA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74871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0CF3F-0642-A040-B4D9-11FF6221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F13593-31B0-AC4D-863C-F5FC72B1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F725E2-252E-494C-B7F6-7066452D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11B803-35AD-C14B-8D77-C92C9C77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3F5B7A-49F6-7743-B6F8-5D140BE6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440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86F09-9618-234D-9EAB-7C3EC38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DC59BD-7D7C-D247-AD13-53F2E076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9C42D7-EB8C-9745-B784-B2A3B12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71A3B5-434F-044F-8022-B44886DA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4BFB46-EA91-104D-9180-8DC0606A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EA7F98-4CE0-DB44-8D19-72EC7176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20D9B0-38FC-B240-B637-AFE274B5C59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81B0B5-0FA1-304B-8B1F-D99F04A49BD3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E3B247B-AFA7-C149-8473-F1A5453D4C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1876A7B-0DC7-494B-89DA-444B4967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2EFFFE20-F40B-A04D-90AD-921075C0C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69FF04-861A-CA4E-96BB-8A10349B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DAEE25A-1784-364F-9571-D5A81F0A3230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0FFE439-3613-CC42-91BA-08715007D18B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9EA4A6-F8A9-FF4E-B814-05F8CD0D163B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32CF897-3491-6F40-B2AC-F48C7D0ED01D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57335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0108F-A74B-3C41-ABDC-B14DE012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F805C1-AD92-3B4D-AF74-111D87CB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FBD66D-5535-B644-96EC-5534AF34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46FB96-F7A6-5844-AB31-2ABEDBD3B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2754EB-F649-0A48-BD17-EDA1DE1E8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11AB6BB-93E5-A942-8FA1-AD094C96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3B0EBDF-4C19-F245-9CBC-7A39C7E0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F55562F-85D8-7D41-9B26-5CB834FA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411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D3654-7900-464D-9957-81DE6821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3D3FD2-9972-D84C-B02B-1046B75E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37600F-DC78-1E48-8BAF-EF27EDDA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9A3D05-B83D-A444-8A35-AEA03E9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362E444-CA08-9249-BB19-940B968ED73E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F6728DC-D706-8344-A6A0-40D48DBFD79C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BFA3D3C-4FB8-8B4A-AEB3-C2EAB57862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6E958394-74E3-C643-ADC7-06128AD18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D14435-4D1E-9D46-8523-66E6DE039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D4E5252-E352-2A46-8E3F-AB22FF61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A79FA4A-17EC-1A49-95E2-736122AEFC6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B775428-9B56-6D4C-8562-26D2095F35A7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A461000-0A61-5241-BD21-00CD8DB7F9C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3FEBF5-26EA-304C-92B2-741013344D5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08426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196F94C-3880-974C-A70F-2C3F48C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276F16-07A1-DC4D-8C80-1944BA50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44B5DA-A18E-AC43-816B-936B2A5E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CF0F7B8-33E6-AB4F-B177-1E7429A022F9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CDD0DF0-726F-AA47-AFE0-9078F45F5D3B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23DF7F-16DB-DF44-A6FC-DB041864CC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24286873-E1F7-E149-A871-B2BD0706C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06F028E5-3AC5-F047-8020-A4BF735A1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4C323B-0CA9-D644-B33B-EDB6690C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E5C942C5-892A-DA49-8A51-42B85383E4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F9A52B6-C7EC-7D4E-8E9B-2192FC40EE20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F71359E-CC2D-7448-A800-B699B48AC7FA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6B050D5-A468-9645-AD8F-38E64F3EB37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74671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04AE33-6527-7E40-B227-C195A0CC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B70734-F578-2840-B8E6-0BB324C5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A2FBC7-4890-1741-B49F-BF9166D8D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1D3489-1821-CE4C-A207-A90F250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5B692D-DE5E-F44F-BB13-7E1DD36A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14005C-AD1B-2043-922A-F40C57B2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41B82-21B9-9C46-AEA7-638D06C1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305BC36-D1D8-6E48-ABF9-DE13389D3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93A688-6C50-FE44-BB88-CCDB2749C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FF0C48-D099-3F45-A428-21955A90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F12AEC-6BA7-574F-B84F-6CC4CC93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FA49D8-BC46-FB41-81FE-1387405E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484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EA7C27-0F50-6346-91E6-8C8A00F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36896F-71AF-A743-AB1C-4D0272971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F88164-635F-F949-8DBB-EF793E12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6D10BC-94AA-954F-9AE0-90A8D02A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430F70-A5D1-B34A-BE84-736B4D57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68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E2F0BC4-9632-D145-AB1B-D22818EE0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93AA7A-963F-4746-9EFE-AEB621D41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23BF8-E2C2-8A4F-8AB9-6EF72F69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41E190-9673-5E4C-B8A3-764D21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58DF2-61C3-1946-87A8-CD2740C5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4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21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821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01901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364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08339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554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33362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48290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188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538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0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0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423AAE-F616-9C40-8393-1F0C0E14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7192A4-F38F-364F-9E6B-232D0817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45AFC-5EE9-2642-A457-AC09901E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EB8473-1404-FF4D-B7BB-906665CF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0DC4D3-0709-CE4F-B97D-086DD700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9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865F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C997F28-7B69-B349-9659-18065560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A616C7-3EA9-FC44-8C82-3E92408C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83677-86D5-AB4F-846D-4ACEE54C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AF7FDE-02F0-DA4D-BE7B-85209DD29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62B907-EF9C-0946-8835-3E1551995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8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1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E714339-73D4-434E-B6FF-1582A5C2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4AC1C7-4E5F-D745-BF5A-FE530B0A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EEBECD-587E-8144-851B-EE5EDCCC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98EA10-2953-B346-831D-7BA0A1BE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61D3E8-52E9-4E4C-A6F0-0AC838E47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8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6B412B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423AAE-F616-9C40-8393-1F0C0E14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7192A4-F38F-364F-9E6B-232D0817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45AFC-5EE9-2642-A457-AC09901E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EB8473-1404-FF4D-B7BB-906665CF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0DC4D3-0709-CE4F-B97D-086DD700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6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865F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C997F28-7B69-B349-9659-18065560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A616C7-3EA9-FC44-8C82-3E92408C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83677-86D5-AB4F-846D-4ACEE54C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AF7FDE-02F0-DA4D-BE7B-85209DD29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62B907-EF9C-0946-8835-3E1551995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3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2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E714339-73D4-434E-B6FF-1582A5C2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4AC1C7-4E5F-D745-BF5A-FE530B0A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EEBECD-587E-8144-851B-EE5EDCCC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98EA10-2953-B346-831D-7BA0A1BE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61D3E8-52E9-4E4C-A6F0-0AC838E47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6B412B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www-bcf.usc.edu/~gareth/ISL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in-vector.com/2011/09/14/the-simpler-derivation-of-logistic-regression/" TargetMode="External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manning.com/books/practical-data-science-with-r-second-edition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r4ds.had.co.nz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Supervised3</a:t>
            </a:r>
            <a:br>
              <a:rPr lang="en-US" dirty="0"/>
            </a:br>
            <a:r>
              <a:rPr lang="en-US" dirty="0"/>
              <a:t>Logistic regression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資料科學</a:t>
            </a:r>
            <a:r>
              <a:rPr lang="en-US" altLang="zh-TW" sz="2800" dirty="0">
                <a:ea typeface="新細明體"/>
              </a:rPr>
              <a:t> Data Science</a:t>
            </a:r>
            <a:endParaRPr lang="en-US" altLang="zh-TW" sz="2800" dirty="0">
              <a:ea typeface="新細明體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張家銘</a:t>
            </a:r>
            <a:r>
              <a:rPr lang="en-US" altLang="zh-TW" sz="2800" dirty="0">
                <a:ea typeface="新細明體"/>
              </a:rPr>
              <a:t> Jia-Ming Chang</a:t>
            </a:r>
            <a:endParaRPr lang="en-US" altLang="zh-TW" sz="2800" dirty="0">
              <a:ea typeface="新細明體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  <a:cs typeface="Calibri"/>
              </a:rPr>
              <a:t>政治大學資訊科學系</a:t>
            </a:r>
            <a:endParaRPr lang="en-US" altLang="zh-TW" sz="2800" dirty="0"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581001"/>
            <a:ext cx="743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The slide is</a:t>
            </a:r>
            <a:r>
              <a:rPr lang="en-US" altLang="zh-TW" sz="1200">
                <a:solidFill>
                  <a:schemeClr val="bg1"/>
                </a:solidFill>
              </a:rPr>
              <a:t>only</a:t>
            </a:r>
            <a:r>
              <a:rPr lang="zh-TW" altLang="en-US" sz="1200">
                <a:solidFill>
                  <a:schemeClr val="bg1"/>
                </a:solidFill>
              </a:rPr>
              <a:t> for educational purposes</a:t>
            </a:r>
            <a:r>
              <a:rPr lang="en-US" altLang="zh-TW" sz="1200">
                <a:solidFill>
                  <a:schemeClr val="bg1"/>
                </a:solidFill>
              </a:rPr>
              <a:t>. I</a:t>
            </a:r>
            <a:r>
              <a:rPr lang="zh-TW" altLang="en-US" sz="1200">
                <a:solidFill>
                  <a:schemeClr val="bg1"/>
                </a:solidFill>
              </a:rPr>
              <a:t>f </a:t>
            </a:r>
            <a:r>
              <a:rPr lang="en-US" altLang="zh-TW" sz="1200">
                <a:solidFill>
                  <a:schemeClr val="bg1"/>
                </a:solidFill>
              </a:rPr>
              <a:t>any </a:t>
            </a:r>
            <a:r>
              <a:rPr lang="zh-TW" altLang="en-US" sz="1200">
                <a:solidFill>
                  <a:schemeClr val="bg1"/>
                </a:solidFill>
              </a:rPr>
              <a:t>infringement</a:t>
            </a:r>
            <a:r>
              <a:rPr lang="en-US" altLang="zh-TW" sz="1200">
                <a:solidFill>
                  <a:schemeClr val="bg1"/>
                </a:solidFill>
              </a:rPr>
              <a:t>, please contact me</a:t>
            </a:r>
            <a:r>
              <a:rPr lang="zh-TW" altLang="en-US" sz="1200">
                <a:solidFill>
                  <a:schemeClr val="bg1"/>
                </a:solidFill>
              </a:rPr>
              <a:t>, </a:t>
            </a:r>
            <a:r>
              <a:rPr lang="en-US" altLang="zh-TW" sz="1200">
                <a:solidFill>
                  <a:schemeClr val="bg1"/>
                </a:solidFill>
              </a:rPr>
              <a:t>we will </a:t>
            </a:r>
            <a:r>
              <a:rPr lang="zh-TW" altLang="en-US" sz="1200">
                <a:solidFill>
                  <a:schemeClr val="bg1"/>
                </a:solidFill>
              </a:rPr>
              <a:t>correct immediately</a:t>
            </a:r>
            <a:r>
              <a:rPr lang="en-US" altLang="zh-TW" sz="1200">
                <a:solidFill>
                  <a:schemeClr val="bg1"/>
                </a:solidFill>
              </a:rPr>
              <a:t>.</a:t>
            </a:r>
            <a:endParaRPr lang="zh-TW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3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Linear Regression?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 three possible diagnoses</a:t>
                </a:r>
              </a:p>
              <a:p>
                <a:endParaRPr lang="en-US" sz="24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𝑌</m:t>
                      </m:r>
                      <m:r>
                        <a:rPr lang="en-US" sz="2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2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1,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stroke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2,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drug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overdose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epileptic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seizure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2">
                      <a:lumMod val="2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3333" b="-1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6A0372-E60B-4998-89CE-113C78D2BE99}"/>
              </a:ext>
            </a:extLst>
          </p:cNvPr>
          <p:cNvSpPr txBox="1"/>
          <p:nvPr/>
        </p:nvSpPr>
        <p:spPr>
          <a:xfrm>
            <a:off x="1251506" y="6529322"/>
            <a:ext cx="80631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rgbClr val="FFFFFF"/>
                </a:solidFill>
                <a:ea typeface="新細明體"/>
                <a:cs typeface="Calibri"/>
              </a:rPr>
              <a:t>An Introduction to Statistical Learning with Applications in R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Calibri"/>
              </a:rPr>
              <a:t> by Gareth James, Daniela Witten, Trevor Hastie, Robert </a:t>
            </a:r>
            <a:r>
              <a:rPr lang="en-US" altLang="zh-TW" sz="1200" dirty="0" err="1">
                <a:solidFill>
                  <a:srgbClr val="FFFFFF"/>
                </a:solidFill>
                <a:ea typeface="新細明體"/>
                <a:cs typeface="Calibri"/>
              </a:rPr>
              <a:t>Tibshirani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Calibri"/>
              </a:rPr>
              <a:t>​</a:t>
            </a:r>
            <a:endParaRPr lang="zh-TW" altLang="en-US" sz="1200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81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4" y="1690690"/>
            <a:ext cx="8775121" cy="43785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</a:t>
            </a:r>
            <a:r>
              <a:rPr lang="en-US" dirty="0"/>
              <a:t>(default=</a:t>
            </a:r>
            <a:r>
              <a:rPr lang="en-US" dirty="0" err="1"/>
              <a:t>Yes|balance</a:t>
            </a:r>
            <a:r>
              <a:rPr lang="en-US" dirty="0"/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FFDE6E9-C9AA-1D40-A2D5-A6C7E26E235A}"/>
              </a:ext>
            </a:extLst>
          </p:cNvPr>
          <p:cNvSpPr txBox="1"/>
          <p:nvPr/>
        </p:nvSpPr>
        <p:spPr>
          <a:xfrm>
            <a:off x="22301" y="6432431"/>
            <a:ext cx="92332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r>
              <a:rPr lang="en" altLang="zh-TW" dirty="0"/>
              <a:t>Figure4.1, p129, An Introduction to Statistical Learning, with applications in R"  (Springer, 2013) with permission from the authors: G. James, D. Witten,  T. Hastie and R. </a:t>
            </a:r>
            <a:r>
              <a:rPr lang="en" altLang="zh-TW" dirty="0" err="1"/>
              <a:t>Tibshirani</a:t>
            </a:r>
            <a:r>
              <a:rPr lang="en" altLang="zh-T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99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/>
              <a:t>p</a:t>
            </a:r>
            <a:r>
              <a:rPr lang="en-US" altLang="zh-TW" dirty="0"/>
              <a:t>(x) be a linear function of</a:t>
            </a:r>
            <a:r>
              <a:rPr lang="en-US" altLang="zh-TW" i="1" dirty="0"/>
              <a:t> 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64412"/>
          </a:xfrm>
        </p:spPr>
        <p:txBody>
          <a:bodyPr>
            <a:normAutofit/>
          </a:bodyPr>
          <a:lstStyle/>
          <a:p>
            <a:r>
              <a:rPr lang="mr-IN" i="1" dirty="0" err="1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mr-IN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= Pr(</a:t>
            </a:r>
            <a:r>
              <a:rPr lang="mr-IN" i="1" dirty="0" err="1">
                <a:solidFill>
                  <a:schemeClr val="bg2">
                    <a:lumMod val="25000"/>
                  </a:schemeClr>
                </a:solidFill>
              </a:rPr>
              <a:t>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=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1|</a:t>
            </a:r>
            <a:r>
              <a:rPr lang="mr-IN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) =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β</a:t>
            </a:r>
            <a:r>
              <a:rPr lang="mr-IN" baseline="-25000" dirty="0">
                <a:solidFill>
                  <a:schemeClr val="bg2">
                    <a:lumMod val="25000"/>
                  </a:schemeClr>
                </a:solidFill>
              </a:rPr>
              <a:t>0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+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β</a:t>
            </a:r>
            <a:r>
              <a:rPr lang="mr-IN" baseline="-25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mr-IN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mr-IN" i="1" dirty="0" err="1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default=Yes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=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β</a:t>
            </a:r>
            <a:r>
              <a:rPr lang="mr-IN" baseline="-25000" dirty="0">
                <a:solidFill>
                  <a:schemeClr val="bg2">
                    <a:lumMod val="25000"/>
                  </a:schemeClr>
                </a:solidFill>
              </a:rPr>
              <a:t>0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mr-IN" dirty="0">
                <a:solidFill>
                  <a:schemeClr val="bg2">
                    <a:lumMod val="25000"/>
                  </a:schemeClr>
                </a:solidFill>
              </a:rPr>
              <a:t>+ β</a:t>
            </a:r>
            <a:r>
              <a:rPr lang="mr-IN" baseline="-25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balance</a:t>
            </a:r>
          </a:p>
          <a:p>
            <a:pPr lvl="1">
              <a:lnSpc>
                <a:spcPct val="100000"/>
              </a:lnSpc>
            </a:pPr>
            <a:endParaRPr lang="mr-IN" i="1" dirty="0"/>
          </a:p>
          <a:p>
            <a:pPr lvl="1">
              <a:lnSpc>
                <a:spcPct val="100000"/>
              </a:lnSpc>
            </a:pPr>
            <a:endParaRPr lang="mr-IN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93" y="2824119"/>
            <a:ext cx="4631215" cy="355952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56BD3C-B966-F345-BAC7-EE1E42C7D988}"/>
              </a:ext>
            </a:extLst>
          </p:cNvPr>
          <p:cNvSpPr txBox="1"/>
          <p:nvPr/>
        </p:nvSpPr>
        <p:spPr>
          <a:xfrm>
            <a:off x="200722" y="6440939"/>
            <a:ext cx="892097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r>
              <a:rPr lang="en" altLang="zh-TW" dirty="0"/>
              <a:t>Figure4.2, p131, An Introduction to Statistical Learning, with applications in R"  (Springer, 2013) with permission from the authors: G. James, D. Witten,  T. Hastie and R. </a:t>
            </a:r>
            <a:r>
              <a:rPr lang="en" altLang="zh-TW" dirty="0" err="1"/>
              <a:t>Tibshirani</a:t>
            </a:r>
            <a:r>
              <a:rPr lang="en" altLang="zh-T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62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Diminishing returns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in principle we can always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predict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) &lt;  0 for some values of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) &gt;  1 for others</a:t>
            </a:r>
            <a:endParaRPr lang="en-US" altLang="zh-TW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32133" y="6532233"/>
            <a:ext cx="471186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 by http://www.stat.cmu.edu/~cshalizi/uADA/12/lectures/ch12.pdf</a:t>
            </a:r>
            <a:endParaRPr lang="en-US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45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119062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trike="sngStrik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trike="sngStrike" smtClean="0">
                            <a:latin typeface="Cambria Math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trike="sngStrike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trike="sngStrike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trike="sngStrike" smtClean="0">
                            <a:latin typeface="Cambria Math" charset="0"/>
                          </a:rPr>
                          <m:t>=</m:t>
                        </m:r>
                        <m:r>
                          <a:rPr lang="en-US" i="1" strike="sngStrike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 strike="sngStrike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 strike="sngStrike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trike="sngStrike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 strike="sngStrike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 strike="sngStrike">
                        <a:latin typeface="Cambria Math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1190627"/>
              </a:xfrm>
              <a:blipFill>
                <a:blip r:embed="rId2"/>
                <a:stretch>
                  <a:fillRect l="-643" t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429" y="1977654"/>
            <a:ext cx="5467156" cy="4146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2063" y="254059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charset="0"/>
              </a:rPr>
              <a:t> </a:t>
            </a:r>
            <a:r>
              <a:rPr lang="en-US" i="1" dirty="0">
                <a:latin typeface="Helvetica" charset="0"/>
              </a:rPr>
              <a:t>S</a:t>
            </a:r>
            <a:r>
              <a:rPr lang="en-US" dirty="0">
                <a:latin typeface="Helvetica" charset="0"/>
              </a:rPr>
              <a:t>-shaped curve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F6829-D15B-4D84-8046-D45537AAEB53}"/>
              </a:ext>
            </a:extLst>
          </p:cNvPr>
          <p:cNvSpPr txBox="1"/>
          <p:nvPr/>
        </p:nvSpPr>
        <p:spPr>
          <a:xfrm>
            <a:off x="556226" y="6581995"/>
            <a:ext cx="866362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Figure4.2,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34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28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mr-IN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>
                  <a:solidFill>
                    <a:schemeClr val="bg2">
                      <a:lumMod val="25000"/>
                    </a:schemeClr>
                  </a:solidFill>
                  <a:latin typeface="+mn-lt"/>
                </a:endParaRPr>
              </a:p>
              <a:p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Odds =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mr-IN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>
                      <a:lumMod val="25000"/>
                    </a:schemeClr>
                  </a:solidFill>
                  <a:latin typeface="+mn-lt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Value :  0 ~ ∞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on average 1 in 5 people, </a:t>
                </a:r>
                <a:r>
                  <a:rPr lang="en-US" sz="2400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sz="24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)=0.2 =&gt; odds = ¼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on average 9 in 10 people, </a:t>
                </a:r>
                <a:r>
                  <a:rPr lang="en-US" sz="2400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sz="24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)=0.9 =&gt; odds = 9 </a:t>
                </a:r>
              </a:p>
              <a:p>
                <a:pPr lvl="1">
                  <a:lnSpc>
                    <a:spcPct val="100000"/>
                  </a:lnSpc>
                </a:pPr>
                <a:endParaRPr lang="en-US" sz="2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A4A8485-733B-4048-86B5-08404CB577D8}"/>
              </a:ext>
            </a:extLst>
          </p:cNvPr>
          <p:cNvSpPr txBox="1"/>
          <p:nvPr/>
        </p:nvSpPr>
        <p:spPr>
          <a:xfrm>
            <a:off x="1209368" y="6518788"/>
            <a:ext cx="79788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35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(x) &amp; Odds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Odds =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b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Represent </a:t>
                </a:r>
                <a:r>
                  <a:rPr lang="en-US" sz="2400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sz="24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) using odds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1+Odds = 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1+</m:t>
                    </m:r>
                    <m:f>
                      <m:fPr>
                        <m:ctrlPr>
                          <a:rPr lang="mr-IN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TW" sz="24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mr-IN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TW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altLang="zh-TW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TW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num>
                      <m:den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TW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mr-IN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𝑜𝑑𝑑𝑠</m:t>
                        </m:r>
                      </m:num>
                      <m:den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𝑜𝑑𝑑𝑠</m:t>
                        </m:r>
                      </m:den>
                    </m:f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mr-IN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mr-IN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den>
                    </m:f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A4A8485-733B-4048-86B5-08404CB577D8}"/>
              </a:ext>
            </a:extLst>
          </p:cNvPr>
          <p:cNvSpPr txBox="1"/>
          <p:nvPr/>
        </p:nvSpPr>
        <p:spPr>
          <a:xfrm>
            <a:off x="1209368" y="6518788"/>
            <a:ext cx="79788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88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transformation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Let </a:t>
            </a:r>
            <a:r>
              <a:rPr lang="en-US" altLang="zh-TW" sz="32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log</a:t>
            </a:r>
            <a:r>
              <a:rPr lang="en-US" altLang="zh-TW" sz="3200" i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p</a:t>
            </a:r>
            <a:r>
              <a:rPr lang="en-US" altLang="zh-TW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</a:t>
            </a:r>
            <a:r>
              <a:rPr lang="en-US" altLang="zh-TW" sz="32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x</a:t>
            </a:r>
            <a:r>
              <a:rPr lang="en-US" altLang="zh-TW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) be a linear function of </a:t>
            </a:r>
            <a:r>
              <a:rPr lang="en-US" altLang="zh-TW" sz="32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x</a:t>
            </a:r>
          </a:p>
          <a:p>
            <a:pPr lvl="1">
              <a:lnSpc>
                <a:spcPct val="100000"/>
              </a:lnSpc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</a:rPr>
              <a:t>so that changing an input variable multiplies the probability by a fixed amount</a:t>
            </a:r>
          </a:p>
          <a:p>
            <a:pPr lvl="1">
              <a:lnSpc>
                <a:spcPct val="100000"/>
              </a:lnSpc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</a:rPr>
              <a:t>logarithms are unbounded in only one direction, and linear functions are not.</a:t>
            </a:r>
            <a:endParaRPr lang="en-US" altLang="zh-TW" sz="28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32133" y="6581001"/>
            <a:ext cx="471186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 by http://www.stat.cmu.edu/~cshalizi/uADA/12/lectures/ch12.pdf</a:t>
            </a:r>
            <a:endParaRPr lang="en-US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454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Logit / log-odds / </a:t>
            </a:r>
            <a:r>
              <a:rPr lang="en-US" altLang="zh-TW" sz="2800" dirty="0"/>
              <a:t>logistic transformation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mr-IN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Let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mr-IN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be </a:t>
                </a:r>
                <a:r>
                  <a:rPr lang="en-US" altLang="zh-TW" dirty="0">
                    <a:solidFill>
                      <a:schemeClr val="bg2">
                        <a:lumMod val="25000"/>
                      </a:schemeClr>
                    </a:solidFill>
                  </a:rPr>
                  <a:t>a linear function of </a:t>
                </a:r>
                <a:r>
                  <a:rPr lang="en-US" altLang="zh-TW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endParaRPr lang="en-US" b="0" i="1" dirty="0">
                  <a:solidFill>
                    <a:schemeClr val="bg2">
                      <a:lumMod val="25000"/>
                    </a:schemeClr>
                  </a:solidFill>
                  <a:latin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mr-IN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</m:func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𝑋</m:t>
                    </m:r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increasing </a:t>
                </a:r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X 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by one unit =&gt; the log odds</a:t>
                </a:r>
                <a:r>
                  <a:rPr lang="zh-TW" alt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by β</a:t>
                </a:r>
                <a:r>
                  <a:rPr lang="en-US" sz="2000" baseline="-25000" dirty="0">
                    <a:solidFill>
                      <a:schemeClr val="bg2">
                        <a:lumMod val="25000"/>
                      </a:schemeClr>
                    </a:solidFill>
                  </a:rPr>
                  <a:t>1 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=&gt;  multiplies the odds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mr-IN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/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increasing </a:t>
                </a:r>
                <a:r>
                  <a:rPr lang="en-US" altLang="zh-TW" sz="20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 , 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if β</a:t>
                </a:r>
                <a:r>
                  <a:rPr lang="en-US" sz="2000" baseline="-25000" dirty="0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</a:p>
              <a:p>
                <a:pPr lvl="2"/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positive  =&gt; increasing </a:t>
                </a:r>
                <a:r>
                  <a:rPr lang="en-US" sz="1600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sz="16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)</a:t>
                </a:r>
              </a:p>
              <a:p>
                <a:pPr lvl="2"/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negative =&gt; decreasing </a:t>
                </a:r>
                <a:r>
                  <a:rPr lang="en-US" sz="1600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FFC2AB9-104E-435C-A60F-7CE6C20C5482}"/>
              </a:ext>
            </a:extLst>
          </p:cNvPr>
          <p:cNvSpPr txBox="1"/>
          <p:nvPr/>
        </p:nvSpPr>
        <p:spPr>
          <a:xfrm>
            <a:off x="1114558" y="6518788"/>
            <a:ext cx="80736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14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1−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5975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not a straight-line relationship between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) and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rate of change in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) per unit change in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depends on the current value of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X</a:t>
            </a:r>
          </a:p>
          <a:p>
            <a:pPr lvl="1">
              <a:lnSpc>
                <a:spcPct val="11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changing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by the same amount : a bigger change in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when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is already large (or small) &gt; when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is close to 1/2 </a:t>
            </a:r>
          </a:p>
          <a:p>
            <a:pPr lvl="2">
              <a:lnSpc>
                <a:spcPct val="11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Linear models can’t do this</a:t>
            </a: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54" y="3346101"/>
            <a:ext cx="3949610" cy="2995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175DD-E374-DB41-ACFA-50C16039D3E4}"/>
              </a:ext>
            </a:extLst>
          </p:cNvPr>
          <p:cNvSpPr txBox="1"/>
          <p:nvPr/>
        </p:nvSpPr>
        <p:spPr>
          <a:xfrm>
            <a:off x="524622" y="6518788"/>
            <a:ext cx="866362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a typeface="+mn-lt"/>
                <a:cs typeface="+mn-lt"/>
              </a:rPr>
              <a:t>Figure4.2,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2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329891" cy="39665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 from "An Introduction to Statistical Learning, with applications in R"  (Springer, 2013) with permission from the authors: G. James, D. Witten, T. Hastie and R. </a:t>
            </a:r>
            <a:r>
              <a:rPr lang="en-US" altLang="zh-TW" dirty="0" err="1"/>
              <a:t>Tibshirani</a:t>
            </a:r>
            <a:r>
              <a:rPr lang="en-US" altLang="zh-TW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hlinkClick r:id="rId2"/>
              </a:rPr>
              <a:t>The web site of the book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 of the slide.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D17EA4-3597-EA44-9F7E-ED6254E68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637" y="1905653"/>
            <a:ext cx="2781853" cy="41912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DABCDF-59C2-4B4D-A326-0C75A274C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45" y="5792135"/>
            <a:ext cx="6025916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7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Logistic (or logit) transformation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41528"/>
                <a:ext cx="78867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mr-IN" sz="32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r>
                          <a:rPr lang="en-US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en-US" sz="32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</m:oMath>
                </a14:m>
                <a:endParaRPr lang="en-US" sz="32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Solving for </a:t>
                </a:r>
                <a:r>
                  <a:rPr lang="en-US" sz="2800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, this gives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8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28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TW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sz="28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TW" sz="28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 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altLang="zh-TW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TW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TW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sz="28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TW" sz="28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 </m:t>
                            </m:r>
                          </m:sup>
                        </m:sSup>
                      </m:den>
                    </m:f>
                    <m:r>
                      <a:rPr lang="en-US" sz="28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altLang="zh-TW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TW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−(</m:t>
                                    </m:r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TW" sz="28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sz="28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altLang="zh-TW" sz="28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)</m:t>
                                </m:r>
                              </m:sup>
                            </m:sSup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TW" sz="28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41528"/>
                <a:ext cx="7886700" cy="4351338"/>
              </a:xfrm>
              <a:blipFill>
                <a:blip r:embed="rId2"/>
                <a:stretch>
                  <a:fillRect l="-1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4341412" y="6581001"/>
            <a:ext cx="471186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 by http://www.stat.cmu.edu/~cshalizi/uADA/12/lectures/ch12.pdf</a:t>
            </a:r>
            <a:endParaRPr lang="en-US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74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Logistic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P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] in 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class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]~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f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x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,]) =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a+b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[1]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x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[i,1]+...+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b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] 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x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pt-BR" altLang="zh-TW" sz="2400" dirty="0" err="1">
                <a:latin typeface="Courier New" charset="0"/>
                <a:ea typeface="Courier New" charset="0"/>
                <a:cs typeface="Courier New" charset="0"/>
              </a:rPr>
              <a:t>i,n</a:t>
            </a:r>
            <a:r>
              <a:rPr lang="pt-BR" altLang="zh-TW" sz="2400" dirty="0">
                <a:latin typeface="Courier New" charset="0"/>
                <a:ea typeface="Courier New" charset="0"/>
                <a:cs typeface="Courier New" charset="0"/>
              </a:rPr>
              <a:t>])</a:t>
            </a:r>
            <a:endParaRPr lang="en-US" altLang="zh-TW" sz="2400" dirty="0">
              <a:latin typeface="Courier New" charset="0"/>
              <a:ea typeface="Courier New" charset="0"/>
              <a:cs typeface="Courier New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s(z) = 1/(1+exp(z))</a:t>
            </a:r>
          </a:p>
          <a:p>
            <a:pPr lvl="2">
              <a:lnSpc>
                <a:spcPct val="100000"/>
              </a:lnSpc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sigmoid function , maps real numbers to the interval (0,1)</a:t>
            </a:r>
          </a:p>
          <a:p>
            <a:pPr lvl="2">
              <a:lnSpc>
                <a:spcPct val="100000"/>
              </a:lnSpc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inverse of the sigmoid is the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logit</a:t>
            </a:r>
            <a:endParaRPr lang="is-IS" altLang="zh-TW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assumes that logit(</a:t>
            </a:r>
            <a:r>
              <a:rPr lang="en-US" altLang="zh-TW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 is linear in the values of </a:t>
            </a:r>
            <a:r>
              <a:rPr lang="en-US" altLang="zh-TW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=&gt; as a linear regression that finds the log-odds of the probability that you’re interested in.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 the b[1], ..., b[n]  such that </a:t>
            </a:r>
            <a:r>
              <a:rPr lang="en-US" altLang="zh-TW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zh-TW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altLang="zh-TW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,])  is the best possible estimate of </a:t>
            </a:r>
            <a:r>
              <a:rPr lang="en-US" altLang="zh-TW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altLang="zh-TW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</a:p>
          <a:p>
            <a:pPr lvl="1">
              <a:lnSpc>
                <a:spcPct val="100000"/>
              </a:lnSpc>
            </a:pPr>
            <a:endParaRPr kumimoji="1"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6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numCol="1">
            <a:normAutofit/>
          </a:bodyPr>
          <a:lstStyle/>
          <a:p>
            <a:r>
              <a:rPr lang="en-US" dirty="0"/>
              <a:t>Estimating the Regression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 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estimates into the model </a:t>
                </a:r>
                <a:endParaRPr lang="en-US" sz="2000" i="1" dirty="0">
                  <a:solidFill>
                    <a:schemeClr val="bg2">
                      <a:lumMod val="25000"/>
                    </a:schemeClr>
                  </a:solidFill>
                  <a:latin typeface="Cambria Math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sz="20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−(</m:t>
                                </m:r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1800" dirty="0">
                    <a:solidFill>
                      <a:schemeClr val="bg2">
                        <a:lumMod val="25000"/>
                      </a:schemeClr>
                    </a:solidFill>
                  </a:rPr>
                  <a:t>a number close to one for all individuals who defaulted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sz="1800" dirty="0">
                    <a:solidFill>
                      <a:schemeClr val="bg2">
                        <a:lumMod val="25000"/>
                      </a:schemeClr>
                    </a:solidFill>
                  </a:rPr>
                  <a:t>a number close to zero for all individuals who did not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1">
            <a:extLst>
              <a:ext uri="{FF2B5EF4-FFF2-40B4-BE49-F238E27FC236}">
                <a16:creationId xmlns:a16="http://schemas.microsoft.com/office/drawing/2014/main" id="{83D84900-FD85-9A41-81FA-74268ED9ECD4}"/>
              </a:ext>
            </a:extLst>
          </p:cNvPr>
          <p:cNvSpPr txBox="1"/>
          <p:nvPr/>
        </p:nvSpPr>
        <p:spPr>
          <a:xfrm>
            <a:off x="1179223" y="6528836"/>
            <a:ext cx="7978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50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Likelihood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estimates into the model </a:t>
                </a:r>
                <a:r>
                  <a:rPr lang="en-US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i="1" dirty="0">
                    <a:solidFill>
                      <a:schemeClr val="bg2">
                        <a:lumMod val="25000"/>
                      </a:schemeClr>
                    </a:solidFill>
                  </a:rPr>
                  <a:t>X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number close to one for all individuals who defaulted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number close to zero for all individuals who did not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d>
                          <m:dPr>
                            <m:ctrlPr>
                              <a:rPr lang="mr-IN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nary>
                      <m:naryPr>
                        <m:chr m:val="∏"/>
                        <m:supHide m:val="on"/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  <m:sup/>
                      <m:e>
                        <m:d>
                          <m:dPr>
                            <m:ctrlPr>
                              <a:rPr lang="mr-IN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The estimates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 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are chosen to maximize this likelihood function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CDCF62F-C8CB-4970-AC75-8EC86E6F4CF5}"/>
              </a:ext>
            </a:extLst>
          </p:cNvPr>
          <p:cNvSpPr txBox="1"/>
          <p:nvPr/>
        </p:nvSpPr>
        <p:spPr>
          <a:xfrm>
            <a:off x="1179223" y="6528836"/>
            <a:ext cx="7978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03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86D36F-509D-3644-9318-92E6A401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Simpler Derivation of Logistic Regression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63139E-C1AA-2F45-B384-4CDC024BD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https://win-vector.com</a:t>
            </a:r>
            <a:r>
              <a:rPr lang="en-US">
                <a:hlinkClick r:id="rId2"/>
              </a:rPr>
              <a:t>/2011/09/14/the-simpler-derivation-of-logistic-regression/</a:t>
            </a:r>
            <a:endParaRPr lang="en-US"/>
          </a:p>
          <a:p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9C13B9D-1D21-AC4E-8200-6D8206D4DE75}"/>
              </a:ext>
            </a:extLst>
          </p:cNvPr>
          <p:cNvSpPr txBox="1"/>
          <p:nvPr/>
        </p:nvSpPr>
        <p:spPr>
          <a:xfrm>
            <a:off x="1179223" y="6528836"/>
            <a:ext cx="7978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856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526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 one-unit increase in balance is associated with an increase in the log odds of default by 0.0055 unit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" y="3215634"/>
            <a:ext cx="8083296" cy="1271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058EF-8B6E-4B0D-BCF4-8216C08FFF97}"/>
              </a:ext>
            </a:extLst>
          </p:cNvPr>
          <p:cNvSpPr txBox="1"/>
          <p:nvPr/>
        </p:nvSpPr>
        <p:spPr>
          <a:xfrm>
            <a:off x="1209367" y="6518788"/>
            <a:ext cx="79788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1230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291638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−10.6513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0.0055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 a balance of $1,000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sz="1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1000</m:t>
                            </m:r>
                          </m:sup>
                        </m:sSup>
                      </m:num>
                      <m:den>
                        <m:r>
                          <a:rPr lang="en-US" sz="1800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sz="1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1000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/>
                  <a:t> = 0.00576 &lt; 1%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a balance of $2,000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sz="1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sz="1800" i="1">
                                <a:latin typeface="Cambria Math" charset="0"/>
                              </a:rPr>
                              <m:t>000</m:t>
                            </m:r>
                          </m:sup>
                        </m:sSup>
                      </m:num>
                      <m:den>
                        <m:r>
                          <a:rPr lang="en-US" sz="1800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sz="1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sz="1800" i="1">
                                <a:latin typeface="Cambria Math" charset="0"/>
                              </a:rPr>
                              <m:t>000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/>
                  <a:t> = 0.586 = 58.6%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2916387"/>
              </a:xfrm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742011"/>
            <a:ext cx="8043077" cy="1265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FE0C6-2CB5-419F-BC4B-0A807D60A0D1}"/>
              </a:ext>
            </a:extLst>
          </p:cNvPr>
          <p:cNvSpPr txBox="1"/>
          <p:nvPr/>
        </p:nvSpPr>
        <p:spPr>
          <a:xfrm>
            <a:off x="1209367" y="6518788"/>
            <a:ext cx="79788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90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 </a:t>
            </a:r>
            <a:r>
              <a:rPr lang="en-US" altLang="zh-TW" i="1" dirty="0"/>
              <a:t>z</a:t>
            </a:r>
            <a:r>
              <a:rPr lang="en-US" altLang="zh-TW" dirty="0"/>
              <a:t>-statistic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252692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 z-statistic associated with β</a:t>
                </a:r>
                <a:r>
                  <a:rPr lang="en-US" baseline="-25000" dirty="0"/>
                  <a:t>1</a:t>
                </a:r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i="1" dirty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𝑆𝐸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large (absolute) value of the z-statistic indicates evidence against the null hypothesis H</a:t>
                </a:r>
                <a:r>
                  <a:rPr lang="en-US" sz="2000" baseline="-25000" dirty="0">
                    <a:solidFill>
                      <a:schemeClr val="bg2">
                        <a:lumMod val="25000"/>
                      </a:schemeClr>
                    </a:solidFill>
                  </a:rPr>
                  <a:t>0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β</a:t>
                </a:r>
                <a:r>
                  <a:rPr lang="en-US" sz="2000" baseline="-25000" dirty="0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 = 0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2526920"/>
              </a:xfrm>
              <a:blipFill>
                <a:blip r:embed="rId2"/>
                <a:stretch>
                  <a:fillRect l="-643" t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81" y="4495898"/>
            <a:ext cx="7791870" cy="1225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058EF-8B6E-4B0D-BCF4-8216C08FFF97}"/>
              </a:ext>
            </a:extLst>
          </p:cNvPr>
          <p:cNvSpPr txBox="1"/>
          <p:nvPr/>
        </p:nvSpPr>
        <p:spPr>
          <a:xfrm>
            <a:off x="1209367" y="6518788"/>
            <a:ext cx="79788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14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3346" y="21036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2000" dirty="0"/>
              <a:t>Graph of a logistic regression curve showing probability of passing an exam versus hours studying</a:t>
            </a:r>
            <a:endParaRPr lang="en-US" sz="2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948" y="1141208"/>
            <a:ext cx="6405714" cy="74774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48" y="1888957"/>
            <a:ext cx="6405714" cy="436825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1CF0748-0ABE-5249-B119-2ADDBEE22297}"/>
              </a:ext>
            </a:extLst>
          </p:cNvPr>
          <p:cNvSpPr/>
          <p:nvPr/>
        </p:nvSpPr>
        <p:spPr>
          <a:xfrm>
            <a:off x="5297508" y="6569850"/>
            <a:ext cx="4047214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TW" sz="1200" dirty="0">
                <a:solidFill>
                  <a:schemeClr val="bg1"/>
                </a:solidFill>
                <a:ea typeface="新細明體"/>
              </a:rPr>
              <a:t>Credit by https://</a:t>
            </a:r>
            <a:r>
              <a:rPr lang="en" altLang="zh-TW" sz="1200" dirty="0" err="1">
                <a:solidFill>
                  <a:schemeClr val="bg1"/>
                </a:solidFill>
                <a:ea typeface="新細明體"/>
              </a:rPr>
              <a:t>en.wikipedia.org</a:t>
            </a:r>
            <a:r>
              <a:rPr lang="en" altLang="zh-TW" sz="1200" dirty="0">
                <a:solidFill>
                  <a:schemeClr val="bg1"/>
                </a:solidFill>
                <a:ea typeface="新細明體"/>
              </a:rPr>
              <a:t>/wiki/</a:t>
            </a:r>
            <a:r>
              <a:rPr lang="en" altLang="zh-TW" sz="1200" dirty="0" err="1">
                <a:solidFill>
                  <a:schemeClr val="bg1"/>
                </a:solidFill>
                <a:ea typeface="新細明體"/>
              </a:rPr>
              <a:t>Logistic_regression</a:t>
            </a:r>
            <a:endParaRPr lang="en-US" sz="1200" dirty="0">
              <a:solidFill>
                <a:schemeClr val="bg1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44339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Qualitative predictors with the logistic regression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24380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using the dummy variable approach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Default data set contains the qualitative variable student.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Pr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default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yes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student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yes</m:t>
                        </m:r>
                      </m:e>
                    </m:d>
                    <m:r>
                      <a:rPr lang="en-US" sz="20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0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−3.5041</m:t>
                            </m:r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0.4049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−3.5041+0.4049</m:t>
                            </m:r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0.0431</m:t>
                    </m:r>
                  </m:oMath>
                </a14:m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Pr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default</m:t>
                        </m:r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yes</m:t>
                        </m:r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student</m:t>
                        </m:r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no</m:t>
                        </m:r>
                      </m:e>
                    </m:d>
                    <m:r>
                      <a:rPr lang="en-US" sz="20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−3.5041+0.4049</m:t>
                            </m:r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−3.5041+0.4049</m:t>
                            </m:r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0.0292</m:t>
                    </m:r>
                  </m:oMath>
                </a14:m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2438031"/>
              </a:xfrm>
              <a:blipFill>
                <a:blip r:embed="rId2"/>
                <a:stretch>
                  <a:fillRect l="-965" t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" y="4410302"/>
            <a:ext cx="8074453" cy="1247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BD052-AE73-4AE3-B8EB-8F903B701A3B}"/>
              </a:ext>
            </a:extLst>
          </p:cNvPr>
          <p:cNvSpPr txBox="1"/>
          <p:nvPr/>
        </p:nvSpPr>
        <p:spPr>
          <a:xfrm>
            <a:off x="1209367" y="6518788"/>
            <a:ext cx="79788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45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66487" cy="33587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Some of the figures in this presentation are taken from "Practical Data Science with R (Manning, 2019)”</a:t>
            </a:r>
          </a:p>
          <a:p>
            <a:pPr>
              <a:lnSpc>
                <a:spcPct val="11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en-US" altLang="zh-TW" dirty="0"/>
              <a:t>The credit of individual is indicated in the bottom part of the slide.</a:t>
            </a:r>
          </a:p>
          <a:p>
            <a:pPr lvl="1">
              <a:lnSpc>
                <a:spcPct val="110000"/>
              </a:lnSpc>
            </a:pPr>
            <a:r>
              <a:rPr lang="en-US" altLang="zh-TW" dirty="0" err="1"/>
              <a:t>ie</a:t>
            </a:r>
            <a:r>
              <a:rPr lang="en-US" altLang="zh-TW" dirty="0"/>
              <a:t>.,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5" descr="images.jpeg">
            <a:extLst>
              <a:ext uri="{FF2B5EF4-FFF2-40B4-BE49-F238E27FC236}">
                <a16:creationId xmlns:a16="http://schemas.microsoft.com/office/drawing/2014/main" id="{199875CB-8E11-EF4F-BB36-1BA0584C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589" y="1825625"/>
            <a:ext cx="2984302" cy="37404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4877FB-B902-704B-9C96-036761A5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2" y="5184418"/>
            <a:ext cx="5674385" cy="3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175754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…+</m:t>
                                </m:r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…+</m:t>
                                </m:r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probability of default ~ balance + income (in 1000 dollars) + student status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1757547"/>
              </a:xfrm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8" y="3822288"/>
            <a:ext cx="8143318" cy="1950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9DB12-2960-4DCD-AE89-C560033A59AD}"/>
              </a:ext>
            </a:extLst>
          </p:cNvPr>
          <p:cNvSpPr txBox="1"/>
          <p:nvPr/>
        </p:nvSpPr>
        <p:spPr>
          <a:xfrm>
            <a:off x="1209367" y="6518788"/>
            <a:ext cx="79788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br>
              <a:rPr lang="en-US" altLang="zh-TW" dirty="0">
                <a:solidFill>
                  <a:schemeClr val="bg1"/>
                </a:solidFill>
              </a:rPr>
            </a:b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434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status increase or decrease?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154"/>
            <a:ext cx="9144000" cy="1380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2287"/>
            <a:ext cx="9144000" cy="21905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04977" y="2849526"/>
            <a:ext cx="1382232" cy="3001925"/>
            <a:chOff x="2604977" y="2849526"/>
            <a:chExt cx="1382232" cy="3001925"/>
          </a:xfrm>
        </p:grpSpPr>
        <p:sp>
          <p:nvSpPr>
            <p:cNvPr id="6" name="Rectangle 5"/>
            <p:cNvSpPr/>
            <p:nvPr/>
          </p:nvSpPr>
          <p:spPr>
            <a:xfrm>
              <a:off x="2604977" y="2849526"/>
              <a:ext cx="1382232" cy="3508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04977" y="5500577"/>
              <a:ext cx="1382232" cy="3508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5CA32A5-92CB-4B3A-A9BF-DE1AB62D9FB2}"/>
              </a:ext>
            </a:extLst>
          </p:cNvPr>
          <p:cNvSpPr txBox="1"/>
          <p:nvPr/>
        </p:nvSpPr>
        <p:spPr>
          <a:xfrm>
            <a:off x="1209367" y="6518788"/>
            <a:ext cx="7978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Confounding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7505"/>
            <a:ext cx="4589003" cy="35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153" y="1915505"/>
            <a:ext cx="4502220" cy="352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7119C9-D9B5-4F41-AA86-CB8F19EAA2F5}"/>
              </a:ext>
            </a:extLst>
          </p:cNvPr>
          <p:cNvSpPr txBox="1"/>
          <p:nvPr/>
        </p:nvSpPr>
        <p:spPr>
          <a:xfrm>
            <a:off x="0" y="6451882"/>
            <a:ext cx="92409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FF0000"/>
                </a:solidFill>
                <a:ea typeface="新細明體"/>
              </a:defRPr>
            </a:lvl1pPr>
          </a:lstStyle>
          <a:p>
            <a:r>
              <a:rPr lang="en" altLang="zh-TW" dirty="0">
                <a:solidFill>
                  <a:schemeClr val="bg1"/>
                </a:solidFill>
              </a:rPr>
              <a:t>Figure4.3, p137, An Introduction to Statistical Learning, with applications in R"  (Springer, 2013) with permission from the authors: G. James, D. Witten,  T. Hastie and R. </a:t>
            </a:r>
            <a:r>
              <a:rPr lang="en" altLang="zh-TW" dirty="0" err="1">
                <a:solidFill>
                  <a:schemeClr val="bg1"/>
                </a:solidFill>
              </a:rPr>
              <a:t>Tibshirani</a:t>
            </a:r>
            <a:r>
              <a:rPr lang="en" altLang="zh-TW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1755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credit card balance of $1,500 and an income of $40,000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A student</a:t>
                </a:r>
                <a:endParaRPr lang="en-US" i="1" dirty="0">
                  <a:latin typeface="Cambria Math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−10.869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0.00574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×1500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0.003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40−0.6468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−10.869+0.00574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×1500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+0.003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40−0.6468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×1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=0.058</m:t>
                    </m:r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A non-student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−10.869+0.00574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×1500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+0.003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40−0.6468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−10.869+0.00574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×1500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+0.003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40−0.6468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charset="0"/>
                      </a:rPr>
                      <m:t>=0.</m:t>
                    </m:r>
                    <m:r>
                      <a:rPr lang="en-US" b="0" i="1" smtClean="0">
                        <a:latin typeface="Cambria Math" charset="0"/>
                      </a:rPr>
                      <m:t>1</m:t>
                    </m:r>
                    <m:r>
                      <a:rPr lang="en-US" i="1">
                        <a:latin typeface="Cambria Math" charset="0"/>
                      </a:rPr>
                      <m:t>05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BFEB492-31B6-4914-8C83-39A414545E8F}"/>
              </a:ext>
            </a:extLst>
          </p:cNvPr>
          <p:cNvSpPr txBox="1"/>
          <p:nvPr/>
        </p:nvSpPr>
        <p:spPr>
          <a:xfrm>
            <a:off x="1209367" y="6518788"/>
            <a:ext cx="7978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2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4800" dirty="0"/>
              <a:t>Practice</a:t>
            </a:r>
            <a:r>
              <a:rPr lang="zh-TW" altLang="en-US" sz="4800" dirty="0"/>
              <a:t> </a:t>
            </a:r>
            <a:r>
              <a:rPr lang="en-US" altLang="zh-TW" sz="4800"/>
              <a:t>time</a:t>
            </a:r>
            <a:endParaRPr kumimoji="1" lang="zh-TW" altLang="en-US" sz="4800" dirty="0"/>
          </a:p>
        </p:txBody>
      </p:sp>
      <p:sp>
        <p:nvSpPr>
          <p:cNvPr id="5" name="內容版面配置區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519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Prepare data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The goal is to design a plan that provisions neonatal emergency equipment to delivery rooms.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accent1"/>
                </a:solidFill>
              </a:rPr>
              <a:t>CDC/</a:t>
            </a:r>
            <a:r>
              <a:rPr lang="en-US" altLang="zh-TW" dirty="0" err="1">
                <a:solidFill>
                  <a:schemeClr val="accent1"/>
                </a:solidFill>
              </a:rPr>
              <a:t>cdc.R</a:t>
            </a:r>
            <a:endParaRPr lang="en-US" altLang="zh-TW" dirty="0">
              <a:solidFill>
                <a:schemeClr val="accent1"/>
              </a:solidFill>
            </a:endParaRP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load("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NatalRiskData.rData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")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train &lt;-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sdata$ORIGRANDGROUP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&lt;=5,]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test &lt;-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sdata$ORIGRANDGROUP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&gt;5,]</a:t>
            </a:r>
            <a:endParaRPr kumimoji="1" lang="zh-TW" altLang="en-US" sz="2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0BCA6-5C71-49AA-8159-C629CB5C4333}"/>
              </a:ext>
            </a:extLst>
          </p:cNvPr>
          <p:cNvSpPr txBox="1"/>
          <p:nvPr/>
        </p:nvSpPr>
        <p:spPr>
          <a:xfrm>
            <a:off x="5433727" y="6539857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445451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Variables in natality dataset</a:t>
            </a:r>
            <a:endParaRPr kumimoji="1"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18022"/>
              </p:ext>
            </p:extLst>
          </p:nvPr>
        </p:nvGraphicFramePr>
        <p:xfrm>
          <a:off x="793819" y="1416817"/>
          <a:ext cx="7008818" cy="486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atRisk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if 5-minute Apgar score &lt; 7; FALSE otherwise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PWGT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Numeric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Mother’s </a:t>
                      </a:r>
                      <a:r>
                        <a:rPr lang="en-US" altLang="zh-TW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prepregnancy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weight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UPREVIS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Numeric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 of prenatal medical visits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UPREVIS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if smoker; FALSE otherwise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GESTREC3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Categorical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 categories: &lt;37 weeks (premature) and &gt;=37 weeks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DPLURAL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Categorical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Birth plurality, three categories: single/twin/triplet+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ULD_MECO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if moderate/heavy fecal staining of amniotic fluid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ULD_PRECIP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for unusually short labor (&lt; three hours)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ULD_BREECH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for breech (pelvis first) birth position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URF_DIAB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if mother is diabetic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URF_CHYPER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if mother has chronic hypertension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URF_PHYPER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if mother has pregnancy-related hypertension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590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URF_ECLAM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Logical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 if mother experienced eclampsia: </a:t>
                      </a:r>
                      <a:r>
                        <a:rPr lang="en-US" altLang="zh-TW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pregnancyrelated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seizures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2252A9D-2A1C-45DE-879A-A0DCE665946A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705556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/>
              <a:t>Building a logistic regression model</a:t>
            </a:r>
            <a:endParaRPr kumimoji="1" lang="zh-TW" altLang="en-US" sz="36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complications &lt;- c("ULD_MECO","ULD_PRECIP","ULD_BREECH")</a:t>
            </a:r>
          </a:p>
          <a:p>
            <a:pPr marL="0" indent="0">
              <a:buNone/>
            </a:pP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riskfactors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 &lt;- c("URF_DIAB", "URF_CHYPER", "URF_PHYPER", "URF_ECLAM")</a:t>
            </a:r>
          </a:p>
          <a:p>
            <a:pPr marL="0" indent="0">
              <a:buNone/>
            </a:pP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y &lt;- "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atRisk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pPr marL="0" indent="0">
              <a:buNone/>
            </a:pPr>
            <a:r>
              <a:rPr lang="fr-FR" altLang="zh-TW" sz="1600" dirty="0">
                <a:latin typeface="Courier New" charset="0"/>
                <a:ea typeface="Courier New" charset="0"/>
                <a:cs typeface="Courier New" charset="0"/>
              </a:rPr>
              <a:t>x &lt;- c("PWGT", "UPREVIS", "CIG_REC", "GESTREC3", "DPLURAL", complications, </a:t>
            </a:r>
            <a:r>
              <a:rPr lang="fr-FR" altLang="zh-TW" sz="1600" dirty="0" err="1">
                <a:latin typeface="Courier New" charset="0"/>
                <a:ea typeface="Courier New" charset="0"/>
                <a:cs typeface="Courier New" charset="0"/>
              </a:rPr>
              <a:t>riskfactors</a:t>
            </a:r>
            <a:r>
              <a:rPr lang="fr-FR" altLang="zh-TW" sz="16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fr-FR" altLang="zh-TW" sz="1600" dirty="0" err="1">
                <a:latin typeface="Courier New" charset="0"/>
                <a:ea typeface="Courier New" charset="0"/>
                <a:cs typeface="Courier New" charset="0"/>
              </a:rPr>
              <a:t>fmla</a:t>
            </a:r>
            <a:r>
              <a:rPr lang="fr-FR" altLang="zh-TW" sz="16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fr-FR" altLang="zh-TW" sz="1600" dirty="0" err="1">
                <a:latin typeface="Courier New" charset="0"/>
                <a:ea typeface="Courier New" charset="0"/>
                <a:cs typeface="Courier New" charset="0"/>
              </a:rPr>
              <a:t>paste</a:t>
            </a:r>
            <a:r>
              <a:rPr lang="fr-FR" altLang="zh-TW" sz="1600" dirty="0">
                <a:latin typeface="Courier New" charset="0"/>
                <a:ea typeface="Courier New" charset="0"/>
                <a:cs typeface="Courier New" charset="0"/>
              </a:rPr>
              <a:t>(y, </a:t>
            </a:r>
            <a:r>
              <a:rPr lang="fr-FR" altLang="zh-TW" sz="1600" dirty="0" err="1">
                <a:latin typeface="Courier New" charset="0"/>
                <a:ea typeface="Courier New" charset="0"/>
                <a:cs typeface="Courier New" charset="0"/>
              </a:rPr>
              <a:t>paste</a:t>
            </a:r>
            <a:r>
              <a:rPr lang="fr-FR" altLang="zh-TW" sz="1600" dirty="0">
                <a:latin typeface="Courier New" charset="0"/>
                <a:ea typeface="Courier New" charset="0"/>
                <a:cs typeface="Courier New" charset="0"/>
              </a:rPr>
              <a:t>(x, collapse="+"), sep="~")</a:t>
            </a:r>
            <a:endParaRPr kumimoji="1" lang="zh-TW" altLang="en-US" sz="16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BF1C1-6EDB-4AF0-B5DB-39D8BB1350AC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20262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Fitting the logistic regression model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print(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fmla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model &lt;-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glm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fmla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, data=train, family=binomial(link="logit"))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The family function specifies the assumed distribution of the dependent variable </a:t>
            </a:r>
            <a:r>
              <a:rPr lang="en-US" altLang="zh-TW" sz="2000" i="1" dirty="0">
                <a:solidFill>
                  <a:schemeClr val="bg2">
                    <a:lumMod val="25000"/>
                  </a:schemeClr>
                </a:solidFill>
              </a:rPr>
              <a:t>y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The link function links the output to a linear model—pass</a:t>
            </a:r>
            <a:r>
              <a:rPr lang="en-US" altLang="zh-TW" sz="2000" i="1" dirty="0">
                <a:solidFill>
                  <a:schemeClr val="bg2">
                    <a:lumMod val="25000"/>
                  </a:schemeClr>
                </a:solidFill>
              </a:rPr>
              <a:t> y  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through the link function, and then model the resulting value as a linear function of the </a:t>
            </a:r>
            <a:r>
              <a:rPr lang="en-US" altLang="zh-TW" sz="2000" i="1" dirty="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 values.</a:t>
            </a:r>
            <a:endParaRPr kumimoji="1" lang="zh-TW" alt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10E15-19DA-4352-9BCF-10D584414A84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909046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Making predictions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train$pred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 &lt;- predict(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model,newdata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=train, type="response")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test$pred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 &lt;- predict(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model,newdata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=test, type="response")</a:t>
            </a:r>
          </a:p>
          <a:p>
            <a:pPr lvl="1">
              <a:lnSpc>
                <a:spcPct val="11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default predict() will return the output of the link function, logit(y)</a:t>
            </a:r>
          </a:p>
          <a:p>
            <a:pPr lvl="1">
              <a:lnSpc>
                <a:spcPct val="11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type="response” :  tells the predict()  function to return the predicted probabilities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D6C46-4047-4BF5-B273-89B1E7739611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37729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26" y="1825624"/>
            <a:ext cx="5217186" cy="399359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 from "R for Data Science” </a:t>
            </a:r>
            <a:r>
              <a:rPr lang="en" altLang="zh-TW" dirty="0"/>
              <a:t>under the Creative Commons Attribution-</a:t>
            </a:r>
            <a:r>
              <a:rPr lang="en" altLang="zh-TW" dirty="0" err="1"/>
              <a:t>NonCommercial</a:t>
            </a:r>
            <a:r>
              <a:rPr lang="en" altLang="zh-TW" dirty="0"/>
              <a:t>-</a:t>
            </a:r>
            <a:r>
              <a:rPr lang="en" altLang="zh-TW" dirty="0" err="1"/>
              <a:t>NoDerivs</a:t>
            </a:r>
            <a:r>
              <a:rPr lang="en" altLang="zh-TW" dirty="0"/>
              <a:t> 3.0 License.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2AD225-4F06-8B48-9C6A-89EB72F0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29" y="1825624"/>
            <a:ext cx="2962966" cy="44444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658178-618C-FF48-B25C-9B2AC733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5" y="5819222"/>
            <a:ext cx="5825706" cy="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1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Making predictions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One strength of logistic regression is that it preserves the marginal probabilities of the training data.</a:t>
            </a:r>
          </a:p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sum up the predicted probability scores for the entire training set = # of positive outcomes in the training set</a:t>
            </a:r>
            <a:endParaRPr kumimoji="1" lang="zh-TW" altLang="en-US" sz="24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B8490-7D42-4B8C-BB9F-C59DD3BACD76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630308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Characterizing prediction quality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library(ggplot2)</a:t>
            </a:r>
          </a:p>
          <a:p>
            <a:pPr marL="0" indent="0"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(train,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(x=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, color=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atRisk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linetype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=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atRisk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)) +</a:t>
            </a:r>
            <a:r>
              <a:rPr lang="zh-TW" altLang="en-US" sz="24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geom_density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59EFF-453F-4223-BA13-567597240437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349215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Characterizing prediction quality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Surprise or not-surprise? 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Not surprising =&gt; since the positive instances (the ones with the baby at risk) are rare (about 1.8% of all births in the dataset)</a:t>
            </a:r>
          </a:p>
          <a:p>
            <a:r>
              <a:rPr kumimoji="1" lang="en-US" altLang="zh-TW" dirty="0">
                <a:solidFill>
                  <a:schemeClr val="bg2">
                    <a:lumMod val="25000"/>
                  </a:schemeClr>
                </a:solidFill>
              </a:rPr>
              <a:t>How to pick a threshold to define positive &amp; negative?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precision vs recall</a:t>
            </a:r>
            <a:endParaRPr kumimoji="1" lang="zh-TW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AE4E2-FDC1-4CD1-81A4-9E76638836E5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209191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How to pick a threshold?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51724"/>
            <a:ext cx="7886700" cy="845766"/>
          </a:xfrm>
        </p:spPr>
        <p:txBody>
          <a:bodyPr anchor="t"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enrichment rate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ratio of the classifier precision to the average rate of positives</a:t>
            </a:r>
            <a:endParaRPr kumimoji="1" lang="en-US" altLang="zh-TW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2197489"/>
            <a:ext cx="6299200" cy="4222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2F4F4-48A5-47AD-819D-BA72AEE42DB0}"/>
              </a:ext>
            </a:extLst>
          </p:cNvPr>
          <p:cNvSpPr txBox="1"/>
          <p:nvPr/>
        </p:nvSpPr>
        <p:spPr>
          <a:xfrm>
            <a:off x="4727911" y="6539856"/>
            <a:ext cx="45024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Figure7.10,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855739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How to pick a threshold?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library(ROCR)</a:t>
            </a:r>
          </a:p>
          <a:p>
            <a:pPr marL="0" indent="0">
              <a:buNone/>
            </a:pP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library(grid)</a:t>
            </a:r>
          </a:p>
          <a:p>
            <a:pPr marL="0" indent="0">
              <a:buNone/>
            </a:pP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predObj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 &lt;- prediction(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train$pred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train$atRisk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precObj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 &lt;- performance(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predObj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, measure="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prec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")</a:t>
            </a:r>
          </a:p>
          <a:p>
            <a:pPr marL="0" indent="0">
              <a:buNone/>
            </a:pP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recObj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 &lt;- performance(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predObj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, measure="rec")</a:t>
            </a:r>
          </a:p>
          <a:p>
            <a:pPr marL="0" indent="0">
              <a:buNone/>
            </a:pPr>
            <a:endParaRPr lang="en-US" altLang="zh-TW" sz="36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precision &lt;- (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precObj@y.values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)[[1]]</a:t>
            </a:r>
          </a:p>
          <a:p>
            <a:pPr marL="0" indent="0">
              <a:buNone/>
            </a:pP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prec.x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 &lt;- (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precObj@x.values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)[[1]]</a:t>
            </a:r>
          </a:p>
          <a:p>
            <a:pPr marL="0" indent="0">
              <a:buNone/>
            </a:pP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recall &lt;- (recObj@y.values)[[1]]</a:t>
            </a:r>
          </a:p>
          <a:p>
            <a:pPr marL="0" indent="0">
              <a:buNone/>
            </a:pPr>
            <a:endParaRPr kumimoji="1" lang="en-US" altLang="zh-TW" sz="36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rocFrame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data.frame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(threshold=</a:t>
            </a:r>
            <a:r>
              <a:rPr lang="en-US" altLang="zh-TW" sz="3600" dirty="0" err="1">
                <a:latin typeface="Courier New" charset="0"/>
                <a:ea typeface="Courier New" charset="0"/>
                <a:cs typeface="Courier New" charset="0"/>
              </a:rPr>
              <a:t>prec.x</a:t>
            </a:r>
            <a:r>
              <a:rPr lang="en-US" altLang="zh-TW" sz="3600" dirty="0">
                <a:latin typeface="Courier New" charset="0"/>
                <a:ea typeface="Courier New" charset="0"/>
                <a:cs typeface="Courier New" charset="0"/>
              </a:rPr>
              <a:t>, precision=precision, recall=recall)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598C6-D4B2-48F2-9985-979326DF34C1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237654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How to pick a threshold?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nplot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 &lt;- function(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plist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) {</a:t>
            </a:r>
          </a:p>
          <a:p>
            <a:pPr marL="457200" lvl="1" indent="0">
              <a:buNone/>
            </a:pP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n &lt;- length(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plist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457200" lvl="1" indent="0">
              <a:buNone/>
            </a:pP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grid.newpage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marL="457200" lvl="1" indent="0">
              <a:buNone/>
            </a:pP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pushViewport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(viewport(layout=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grid.layout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(n,1)))</a:t>
            </a:r>
          </a:p>
          <a:p>
            <a:pPr marL="457200" lvl="1" indent="0">
              <a:buNone/>
            </a:pP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vplayout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=function(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x,y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) {viewport(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layout.pos.row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=x,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layout.pos.col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=y)}</a:t>
            </a:r>
          </a:p>
          <a:p>
            <a:pPr marL="457200" lvl="1" indent="0">
              <a:buNone/>
            </a:pPr>
            <a:r>
              <a:rPr lang="sv-SE" altLang="zh-TW" sz="1600" dirty="0">
                <a:latin typeface="Courier New" charset="0"/>
                <a:ea typeface="Courier New" charset="0"/>
                <a:cs typeface="Courier New" charset="0"/>
              </a:rPr>
              <a:t>for(i in 1:n) {</a:t>
            </a:r>
          </a:p>
          <a:p>
            <a:pPr marL="914400" lvl="2" indent="0">
              <a:buNone/>
            </a:pPr>
            <a:r>
              <a:rPr lang="sv-SE" altLang="zh-TW" sz="1400" dirty="0">
                <a:latin typeface="Courier New" charset="0"/>
                <a:ea typeface="Courier New" charset="0"/>
                <a:cs typeface="Courier New" charset="0"/>
              </a:rPr>
              <a:t>print(</a:t>
            </a:r>
            <a:r>
              <a:rPr lang="sv-SE" altLang="zh-TW" sz="1400" dirty="0" err="1">
                <a:latin typeface="Courier New" charset="0"/>
                <a:ea typeface="Courier New" charset="0"/>
                <a:cs typeface="Courier New" charset="0"/>
              </a:rPr>
              <a:t>plist</a:t>
            </a:r>
            <a:r>
              <a:rPr lang="sv-SE" altLang="zh-TW" sz="1400" dirty="0">
                <a:latin typeface="Courier New" charset="0"/>
                <a:ea typeface="Courier New" charset="0"/>
                <a:cs typeface="Courier New" charset="0"/>
              </a:rPr>
              <a:t>[[i]], </a:t>
            </a:r>
            <a:r>
              <a:rPr lang="sv-SE" altLang="zh-TW" sz="1400" dirty="0" err="1">
                <a:latin typeface="Courier New" charset="0"/>
                <a:ea typeface="Courier New" charset="0"/>
                <a:cs typeface="Courier New" charset="0"/>
              </a:rPr>
              <a:t>vp</a:t>
            </a:r>
            <a:r>
              <a:rPr lang="sv-SE" altLang="zh-TW" sz="1400" dirty="0">
                <a:latin typeface="Courier New" charset="0"/>
                <a:ea typeface="Courier New" charset="0"/>
                <a:cs typeface="Courier New" charset="0"/>
              </a:rPr>
              <a:t>=</a:t>
            </a:r>
            <a:r>
              <a:rPr lang="sv-SE" altLang="zh-TW" sz="1400" dirty="0" err="1">
                <a:latin typeface="Courier New" charset="0"/>
                <a:ea typeface="Courier New" charset="0"/>
                <a:cs typeface="Courier New" charset="0"/>
              </a:rPr>
              <a:t>vplayout</a:t>
            </a:r>
            <a:r>
              <a:rPr lang="sv-SE" altLang="zh-TW" sz="1400" dirty="0">
                <a:latin typeface="Courier New" charset="0"/>
                <a:ea typeface="Courier New" charset="0"/>
                <a:cs typeface="Courier New" charset="0"/>
              </a:rPr>
              <a:t>(i,1))</a:t>
            </a:r>
          </a:p>
          <a:p>
            <a:pPr marL="457200" lvl="1" indent="0">
              <a:buNone/>
            </a:pPr>
            <a:r>
              <a:rPr lang="sv-SE" altLang="zh-TW" sz="16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0" indent="0">
              <a:buNone/>
            </a:pPr>
            <a:r>
              <a:rPr lang="sv-SE" altLang="zh-TW" sz="18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0" indent="0">
              <a:buNone/>
            </a:pPr>
            <a:endParaRPr kumimoji="1" lang="sv-SE" altLang="zh-TW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pnull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 &lt;- mean(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as.numeric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train$atRisk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E2728-CF35-4F6E-9DC3-EB61A32BBEA8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528413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How to pick a threshold?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p1 &lt;-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rocFrame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(x=threshold)) +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geom_line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(y=precision/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pnull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)) + </a:t>
            </a:r>
            <a:r>
              <a:rPr lang="fi-FI" altLang="zh-TW" sz="1600" dirty="0" err="1">
                <a:latin typeface="Courier New" charset="0"/>
                <a:ea typeface="Courier New" charset="0"/>
                <a:cs typeface="Courier New" charset="0"/>
              </a:rPr>
              <a:t>coord_cartesian</a:t>
            </a:r>
            <a:r>
              <a:rPr lang="fi-FI" altLang="zh-TW" sz="1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fi-FI" altLang="zh-TW" sz="1600" dirty="0" err="1">
                <a:latin typeface="Courier New" charset="0"/>
                <a:ea typeface="Courier New" charset="0"/>
                <a:cs typeface="Courier New" charset="0"/>
              </a:rPr>
              <a:t>xlim</a:t>
            </a:r>
            <a:r>
              <a:rPr lang="fi-FI" altLang="zh-TW" sz="1600" dirty="0">
                <a:latin typeface="Courier New" charset="0"/>
                <a:ea typeface="Courier New" charset="0"/>
                <a:cs typeface="Courier New" charset="0"/>
              </a:rPr>
              <a:t> = c(0,0.05), </a:t>
            </a:r>
            <a:r>
              <a:rPr lang="fi-FI" altLang="zh-TW" sz="1600" dirty="0" err="1">
                <a:latin typeface="Courier New" charset="0"/>
                <a:ea typeface="Courier New" charset="0"/>
                <a:cs typeface="Courier New" charset="0"/>
              </a:rPr>
              <a:t>ylim</a:t>
            </a:r>
            <a:r>
              <a:rPr lang="fi-FI" altLang="zh-TW" sz="1600" dirty="0">
                <a:latin typeface="Courier New" charset="0"/>
                <a:ea typeface="Courier New" charset="0"/>
                <a:cs typeface="Courier New" charset="0"/>
              </a:rPr>
              <a:t>=c(0,10) 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p2 &lt;-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rocFrame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(x=threshold)) +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geom_line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(y=recall)) +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coord_cartesian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xlim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 = c(0,0.05) 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nplot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(list(p1, p2))</a:t>
            </a:r>
            <a:endParaRPr kumimoji="1" lang="en-US" altLang="zh-TW" sz="16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20FFE-6D1D-4260-B161-150145774C26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513176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Evaluating our chosen model on test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kumimoji="1" lang="en-US" altLang="zh-TW" dirty="0">
                <a:solidFill>
                  <a:schemeClr val="bg2">
                    <a:lumMod val="25000"/>
                  </a:schemeClr>
                </a:solidFill>
              </a:rPr>
              <a:t>By what? </a:t>
            </a:r>
          </a:p>
          <a:p>
            <a:pPr lvl="1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confusion matrix</a:t>
            </a:r>
          </a:p>
          <a:p>
            <a:pPr marL="400050" lvl="1" indent="0">
              <a:buNone/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ctab.test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table(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test$pred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&gt;0.02,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atRisk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test$atRisk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precision &lt;-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ctab.test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[2,2]/sum(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ctab.test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[2,])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recall &lt;-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ctab.test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[2,2]/sum(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ctab.test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[,2])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enrich &lt;- precision/mean(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as.numeric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test$atRisk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</a:t>
            </a:r>
            <a:endParaRPr kumimoji="1" lang="zh-TW" altLang="en-US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7FC46-CD8D-4442-8C91-D5AA6EB75CE7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2088145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Characterizing coefficients</a:t>
            </a:r>
            <a:endParaRPr kumimoji="1" lang="zh-TW" altLang="en-US" sz="1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47764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summary coefficients table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A coefficient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Its estimated value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error around that estimate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signed distance of the estimated coefficient value from 0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using the standard error as the unit of distance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probability of seeing a coefficient value at least as large as we observed, under the null hypothesis that the coefficient value is really 0</a:t>
            </a:r>
          </a:p>
          <a:p>
            <a:pPr lvl="2">
              <a:lnSpc>
                <a:spcPct val="100000"/>
              </a:lnSpc>
            </a:pP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-value or significance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whether we should trust the estimated coefficient value: &lt;= 0.05 are reliable</a:t>
            </a:r>
            <a:endParaRPr kumimoji="1" lang="zh-TW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675F9-2A58-44D5-97FC-E84B015F2FB2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318484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Finding relations and extracting advice from logistic models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coefficients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of a logistic regression model encode the relationships between the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input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variables and the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output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correlated to the </a:t>
            </a:r>
            <a:r>
              <a:rPr lang="en-US" altLang="zh-TW" dirty="0">
                <a:solidFill>
                  <a:schemeClr val="accent1"/>
                </a:solidFill>
              </a:rPr>
              <a:t>odds</a:t>
            </a:r>
          </a:p>
          <a:p>
            <a:pPr marL="0" indent="0">
              <a:buNone/>
            </a:pP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coefficients(model)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BC7F0-0552-4CE0-BC31-10E4415B0B28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682163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7952" y="1290189"/>
            <a:ext cx="5815013" cy="557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err="1">
                <a:latin typeface="+mj-lt"/>
              </a:rPr>
              <a:t>Chp</a:t>
            </a:r>
            <a:r>
              <a:rPr lang="en-US" altLang="zh-TW" sz="2800" dirty="0">
                <a:latin typeface="+mj-lt"/>
              </a:rPr>
              <a:t>. 7: Linear and logistic regression</a:t>
            </a:r>
            <a:endParaRPr lang="en-US" altLang="zh-TW" sz="3600" dirty="0">
              <a:latin typeface="+mj-lt"/>
            </a:endParaRPr>
          </a:p>
        </p:txBody>
      </p:sp>
      <p:pic>
        <p:nvPicPr>
          <p:cNvPr id="4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067" y="1290189"/>
            <a:ext cx="2297779" cy="28800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628345" y="5373380"/>
            <a:ext cx="5733378" cy="8573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 err="1"/>
              <a:t>Chp</a:t>
            </a:r>
            <a:r>
              <a:rPr lang="en-US" sz="2800" dirty="0"/>
              <a:t> 4. Classification</a:t>
            </a:r>
          </a:p>
        </p:txBody>
      </p:sp>
      <p:pic>
        <p:nvPicPr>
          <p:cNvPr id="6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90" y="3232944"/>
            <a:ext cx="185341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Finding relations and extracting advice from logistic models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coefficients(model)</a:t>
            </a:r>
          </a:p>
          <a:p>
            <a:pPr lvl="1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If the original variable has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levels =&gt; will be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n 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-1 indicator variables, why?</a:t>
            </a:r>
          </a:p>
          <a:p>
            <a:pPr lvl="1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DPLURAL</a:t>
            </a:r>
          </a:p>
          <a:p>
            <a:pPr lvl="2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single births</a:t>
            </a:r>
          </a:p>
          <a:p>
            <a:pPr lvl="2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Twins :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</a:rPr>
              <a:t>DPLURALtwin</a:t>
            </a:r>
            <a:endParaRPr lang="en-US" altLang="zh-TW" dirty="0">
              <a:solidFill>
                <a:schemeClr val="bg2">
                  <a:lumMod val="25000"/>
                </a:schemeClr>
              </a:solidFill>
            </a:endParaRPr>
          </a:p>
          <a:p>
            <a:pPr lvl="2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triplets or higher :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</a:rPr>
              <a:t>DPLURALtriplet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or higher.</a:t>
            </a:r>
          </a:p>
          <a:p>
            <a:r>
              <a:rPr lang="en-US" altLang="zh-TW" dirty="0">
                <a:solidFill>
                  <a:schemeClr val="accent1"/>
                </a:solidFill>
              </a:rPr>
              <a:t>LOGISTIC REGRESSION ALSO DISLIKES A VERY LARGE VARIABLE COUNT</a:t>
            </a:r>
            <a:endParaRPr kumimoji="1" lang="zh-TW" altLang="en-US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DDDE4-7D78-44F9-BBE3-3A2BCC83E98E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5741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How to interpreting the coefficients?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>
                    <a:solidFill>
                      <a:schemeClr val="bg2">
                        <a:lumMod val="25000"/>
                      </a:schemeClr>
                    </a:solidFill>
                  </a:rPr>
                  <a:t>The coefficient for </a:t>
                </a:r>
                <a:r>
                  <a:rPr lang="en-US" altLang="zh-TW" i="1" dirty="0">
                    <a:solidFill>
                      <a:schemeClr val="bg2">
                        <a:lumMod val="25000"/>
                      </a:schemeClr>
                    </a:solidFill>
                  </a:rPr>
                  <a:t>GESTREC3  </a:t>
                </a:r>
                <a:r>
                  <a:rPr lang="en-US" altLang="zh-TW" dirty="0">
                    <a:solidFill>
                      <a:schemeClr val="bg2">
                        <a:lumMod val="25000"/>
                      </a:schemeClr>
                    </a:solidFill>
                  </a:rPr>
                  <a:t>&lt;</a:t>
                </a:r>
                <a:r>
                  <a:rPr lang="en-US" altLang="zh-TW" i="1" dirty="0">
                    <a:solidFill>
                      <a:schemeClr val="bg2">
                        <a:lumMod val="25000"/>
                      </a:schemeClr>
                    </a:solidFill>
                  </a:rPr>
                  <a:t> 37  </a:t>
                </a:r>
                <a:r>
                  <a:rPr lang="en-US" altLang="zh-TW" dirty="0">
                    <a:solidFill>
                      <a:schemeClr val="bg2">
                        <a:lumMod val="25000"/>
                      </a:schemeClr>
                    </a:solidFill>
                  </a:rPr>
                  <a:t>=  1.545183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a full-term baby with certain characteristics has a 1% probability of being at risk =&gt; </a:t>
                </a:r>
                <a:r>
                  <a:rPr lang="en-US" altLang="zh-TW" sz="2000" i="1" dirty="0">
                    <a:solidFill>
                      <a:schemeClr val="bg2">
                        <a:lumMod val="25000"/>
                      </a:schemeClr>
                    </a:solidFill>
                  </a:rPr>
                  <a:t>p </a:t>
                </a: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= 0.01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altLang="zh-TW" sz="1600" dirty="0">
                    <a:solidFill>
                      <a:schemeClr val="bg2">
                        <a:lumMod val="25000"/>
                      </a:schemeClr>
                    </a:solidFill>
                  </a:rPr>
                  <a:t>odds = p/(1-p) = 0.01/0.99 = 0.0101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Odds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1−</m:t>
                        </m:r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altLang="zh-TW" sz="20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mr-IN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</m:sup>
                    </m:sSup>
                  </m:oMath>
                </a14:m>
                <a:endParaRPr lang="en-US" altLang="zh-TW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the odds of being at risk = </a:t>
                </a:r>
                <a:r>
                  <a:rPr lang="en-US" altLang="zh-TW" sz="2000" dirty="0" err="1">
                    <a:solidFill>
                      <a:schemeClr val="bg2">
                        <a:lumMod val="25000"/>
                      </a:schemeClr>
                    </a:solidFill>
                  </a:rPr>
                  <a:t>exp</a:t>
                </a: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(1.545183)=4.68883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The odds for a premature baby with the same characteristics = </a:t>
                </a:r>
                <a:r>
                  <a:rPr lang="fi-FI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0.0101*4.68883 = </a:t>
                </a:r>
                <a:r>
                  <a:rPr lang="is-I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0.047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a probability of being at risk, </a:t>
                </a:r>
                <a:r>
                  <a:rPr lang="en-US" altLang="zh-TW" sz="2000" i="1" dirty="0">
                    <a:solidFill>
                      <a:schemeClr val="bg2">
                        <a:lumMod val="25000"/>
                      </a:schemeClr>
                    </a:solidFill>
                  </a:rPr>
                  <a:t>p</a:t>
                </a: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altLang="zh-TW" sz="20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) = odds/(1+odds) = 0.047/1.047 ~= 4.5%</a:t>
                </a:r>
                <a:endParaRPr kumimoji="1" lang="zh-TW" alt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181545A-1064-470F-AAA4-E7008A4CCC2A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3711034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How to interpreting the coefficients?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coefficient for UPREVIS (number of prenatal medical visits) = </a:t>
            </a:r>
            <a:r>
              <a:rPr lang="pl-PL" altLang="zh-TW" dirty="0">
                <a:solidFill>
                  <a:schemeClr val="bg2">
                    <a:lumMod val="25000"/>
                  </a:schemeClr>
                </a:solidFill>
              </a:rPr>
              <a:t>-0.06</a:t>
            </a:r>
            <a:endParaRPr lang="en-US" altLang="zh-TW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the odds of being at risk =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</a:rPr>
              <a:t>exp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pl-PL" altLang="zh-TW" sz="2000" dirty="0">
                <a:solidFill>
                  <a:schemeClr val="bg2">
                    <a:lumMod val="25000"/>
                  </a:schemeClr>
                </a:solidFill>
              </a:rPr>
              <a:t>-0.06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)=</a:t>
            </a:r>
            <a:r>
              <a:rPr lang="hr-HR" altLang="zh-TW" sz="2000" dirty="0">
                <a:solidFill>
                  <a:schemeClr val="bg2">
                    <a:lumMod val="25000"/>
                  </a:schemeClr>
                </a:solidFill>
              </a:rPr>
              <a:t> 0.94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Suppose the mother of our premature baby had made no prenatal visits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 a baby in the same situation whose mother had made three prenatal visits </a:t>
            </a:r>
          </a:p>
          <a:p>
            <a:pPr lvl="2">
              <a:lnSpc>
                <a:spcPct val="100000"/>
              </a:lnSpc>
            </a:pP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odds of being at risk  = </a:t>
            </a:r>
            <a:r>
              <a:rPr lang="tr-TR" altLang="zh-TW" sz="1600" dirty="0">
                <a:solidFill>
                  <a:schemeClr val="bg2">
                    <a:lumMod val="25000"/>
                  </a:schemeClr>
                </a:solidFill>
              </a:rPr>
              <a:t>0.047 * 0.94 * 0.94 * 0.94 = 0.039</a:t>
            </a:r>
            <a:endParaRPr lang="en-US" altLang="zh-TW" sz="1600" dirty="0">
              <a:solidFill>
                <a:schemeClr val="bg2">
                  <a:lumMod val="25000"/>
                </a:schemeClr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a probability of being at risk = 0.039/1.039 = 3.75%.</a:t>
            </a:r>
            <a:endParaRPr kumimoji="1" lang="zh-TW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ADFD7-D0CC-4F16-AD33-43C627F85AF5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818304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509" y="2718592"/>
            <a:ext cx="6162544" cy="3428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Characterizing coefficients</a:t>
            </a:r>
            <a:endParaRPr kumimoji="1" lang="zh-TW" altLang="en-US" sz="1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4045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The summary coefficients table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476017" y="3307629"/>
            <a:ext cx="6162544" cy="1628583"/>
            <a:chOff x="1486650" y="3786100"/>
            <a:chExt cx="6162544" cy="1628583"/>
          </a:xfrm>
        </p:grpSpPr>
        <p:sp>
          <p:nvSpPr>
            <p:cNvPr id="5" name="圓角矩形 4"/>
            <p:cNvSpPr/>
            <p:nvPr/>
          </p:nvSpPr>
          <p:spPr>
            <a:xfrm>
              <a:off x="1486650" y="3980329"/>
              <a:ext cx="6162544" cy="125506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1486650" y="4340411"/>
              <a:ext cx="6162544" cy="125506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486650" y="4534645"/>
              <a:ext cx="6162544" cy="125506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1486650" y="4911163"/>
              <a:ext cx="6162544" cy="125506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1486650" y="5289177"/>
              <a:ext cx="6162544" cy="125506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1486650" y="3786100"/>
              <a:ext cx="6162544" cy="125506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6BBA0F-3748-4672-9D7A-3449FB062E3D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21440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Lack of significance could mean collinear inputs</a:t>
            </a:r>
            <a:endParaRPr kumimoji="1"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>
                <a:solidFill>
                  <a:schemeClr val="bg2">
                    <a:lumMod val="25000"/>
                  </a:schemeClr>
                </a:solidFill>
              </a:rPr>
              <a:t>Add 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babies’ birth weight into model : DBWT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coefficient for DBWT will be non-negligible and significant</a:t>
            </a:r>
          </a:p>
          <a:p>
            <a:pPr lvl="1">
              <a:lnSpc>
                <a:spcPct val="100000"/>
              </a:lnSpc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</a:rPr>
              <a:t>DPLURALtriplet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or higher will appear insignificant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coefficient for GESTREC3&lt; 37 weeks has a much smaller magnitude</a:t>
            </a:r>
          </a:p>
          <a:p>
            <a:pPr lvl="1">
              <a:lnSpc>
                <a:spcPct val="100000"/>
              </a:lnSpc>
            </a:pPr>
            <a:r>
              <a:rPr kumimoji="1" lang="en-US" altLang="zh-TW" dirty="0">
                <a:solidFill>
                  <a:schemeClr val="bg2">
                    <a:lumMod val="25000"/>
                  </a:schemeClr>
                </a:solidFill>
              </a:rPr>
              <a:t>Why?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B615A5-44BA-4012-A486-8FCC163AC056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360355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Lack of significance could mean collinear inputs</a:t>
            </a:r>
            <a:endParaRPr kumimoji="1"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Low birth weight is correlated to both prematurity and multiple birth</a:t>
            </a:r>
          </a:p>
          <a:p>
            <a:r>
              <a:rPr kumimoji="1" lang="en-US" altLang="zh-TW" sz="2000" dirty="0">
                <a:solidFill>
                  <a:schemeClr val="bg2">
                    <a:lumMod val="25000"/>
                  </a:schemeClr>
                </a:solidFill>
              </a:rPr>
              <a:t>Why not include CBWT into our model?</a:t>
            </a:r>
          </a:p>
          <a:p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Other signs of possibly collinear inputs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coefficients with the wrong sign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unusually large coefficient magnitudes</a:t>
            </a:r>
            <a:endParaRPr kumimoji="1" lang="zh-TW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EAF0BD-D543-4E04-AA8E-CF4A42394C7C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389661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Reading the model summary and characterizing coefficients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summary(model)</a:t>
            </a:r>
          </a:p>
          <a:p>
            <a:r>
              <a:rPr lang="en-US" altLang="zh-TW" dirty="0"/>
              <a:t>THE ORIGINAL MODEL CALL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Call:</a:t>
            </a:r>
          </a:p>
          <a:p>
            <a:pPr lvl="1">
              <a:lnSpc>
                <a:spcPct val="100000"/>
              </a:lnSpc>
            </a:pPr>
            <a:r>
              <a:rPr lang="en-US" altLang="zh-TW" dirty="0" err="1"/>
              <a:t>glm</a:t>
            </a:r>
            <a:r>
              <a:rPr lang="en-US" altLang="zh-TW" dirty="0"/>
              <a:t>(formula = </a:t>
            </a:r>
            <a:r>
              <a:rPr lang="en-US" altLang="zh-TW" dirty="0" err="1"/>
              <a:t>fmla</a:t>
            </a:r>
            <a:r>
              <a:rPr lang="en-US" altLang="zh-TW" dirty="0"/>
              <a:t>, family = binomial(link = "logit"), data = train)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D5735-FCCE-48E1-9823-4582DEDA2A79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044623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Reading the model summary and characterizing coefficients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summary(model)</a:t>
            </a:r>
          </a:p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DEVIANCE RESIDUALS SUMMARY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Deviance Residuals: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Min 1Q Median 3Q Max</a:t>
            </a:r>
          </a:p>
          <a:p>
            <a:pPr lvl="1">
              <a:lnSpc>
                <a:spcPct val="100000"/>
              </a:lnSpc>
            </a:pPr>
            <a:r>
              <a:rPr lang="pl-PL" altLang="zh-TW" dirty="0">
                <a:solidFill>
                  <a:schemeClr val="bg2">
                    <a:lumMod val="25000"/>
                  </a:schemeClr>
                </a:solidFill>
              </a:rPr>
              <a:t>-0.9732 -0.1818 -0.1511 -0.1358 3.2641</a:t>
            </a:r>
            <a:endParaRPr lang="en-US" altLang="zh-TW" dirty="0">
              <a:solidFill>
                <a:schemeClr val="bg2">
                  <a:lumMod val="25000"/>
                </a:schemeClr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linear regression = vector of differences between the true outcome values and the predicted output values (the errors).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logistic regression = the log likelihoods of having observed the true outcome, given the predicted probability of that outcome =&gt;  that positive instances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y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 should have high probability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y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)  of occurring under the model</a:t>
            </a:r>
            <a:endParaRPr lang="pl-PL" altLang="zh-TW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8BAE2-7DBA-4561-829D-479F5C3FBD94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762486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Overall model quality summaries</a:t>
            </a:r>
            <a:endParaRPr kumimoji="1"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Deviance = a measure of how well the model fits the data</a:t>
            </a:r>
          </a:p>
          <a:p>
            <a:pPr lvl="1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2 x the negative log likelihood of the dataset | given the model</a:t>
            </a:r>
          </a:p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 marL="514350" lvl="2">
              <a:lnSpc>
                <a:spcPct val="100000"/>
              </a:lnSpc>
              <a:spcBef>
                <a:spcPts val="750"/>
              </a:spcBef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linear regression models = minimizing the sum of the squared residuals</a:t>
            </a:r>
          </a:p>
          <a:p>
            <a:pPr marL="514350" lvl="2">
              <a:lnSpc>
                <a:spcPct val="100000"/>
              </a:lnSpc>
              <a:spcBef>
                <a:spcPts val="750"/>
              </a:spcBef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logistic regression models = minimizing the sum of the squared residual deviances =&gt; maximizing the log likelihood of the data, given the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E87EA-B918-4E43-ADDD-082E388B1D12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465787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Overall model quality summaries</a:t>
            </a:r>
            <a:endParaRPr kumimoji="1"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null deviance : similar to the variance of the data around the average rate of positive examples</a:t>
            </a:r>
          </a:p>
          <a:p>
            <a:r>
              <a:rPr lang="en-US" altLang="zh-TW" dirty="0"/>
              <a:t>residual deviance : similar to the variance of the data around the model </a:t>
            </a:r>
            <a:endParaRPr kumimoji="1" lang="zh-TW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73B4E-548F-413B-AF4C-7633AAD84D32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93871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Linear and logistic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Extracting relations and advice from functional models</a:t>
            </a:r>
          </a:p>
          <a:p>
            <a:pPr lvl="1"/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Linear regression</a:t>
            </a:r>
          </a:p>
          <a:p>
            <a:pPr lvl="2"/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predict quantities</a:t>
            </a:r>
          </a:p>
          <a:p>
            <a:pPr lvl="2"/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Interpreting the diagnostics from 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lm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 call</a:t>
            </a:r>
          </a:p>
          <a:p>
            <a:pPr lvl="1"/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Logistic regression </a:t>
            </a:r>
          </a:p>
          <a:p>
            <a:pPr lvl="2"/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predict probabilities or categories</a:t>
            </a:r>
          </a:p>
          <a:p>
            <a:pPr lvl="2"/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Interpreting the diagnostics from 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glm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 call</a:t>
            </a:r>
            <a:endParaRPr kumimoji="1" lang="zh-TW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909F1-C521-416B-BACE-E6C56EF52E53}"/>
              </a:ext>
            </a:extLst>
          </p:cNvPr>
          <p:cNvSpPr txBox="1"/>
          <p:nvPr/>
        </p:nvSpPr>
        <p:spPr>
          <a:xfrm>
            <a:off x="5433727" y="6539856"/>
            <a:ext cx="38493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546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null deviance VS residual deviance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altLang="zh-TW" dirty="0"/>
              <a:t>check whether the model’s probability predictions are better than just guessing the average rate of positives? </a:t>
            </a:r>
          </a:p>
          <a:p>
            <a:r>
              <a:rPr lang="en-US" altLang="zh-TW" dirty="0"/>
              <a:t>=&gt; is the reduction in deviance from the model meaningful, or just something that was observed by chance?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0D48B-0893-4B31-A05E-8F865825AC42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21427577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Computing deviance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loglikelihood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function(y, 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py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{</a:t>
            </a:r>
          </a:p>
          <a:p>
            <a:pPr marL="457200" lvl="1" indent="0">
              <a:buNone/>
            </a:pPr>
            <a:r>
              <a:rPr lang="pl-PL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sum(y * log(</a:t>
            </a:r>
            <a:r>
              <a:rPr lang="pl-PL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py</a:t>
            </a:r>
            <a:r>
              <a:rPr lang="pl-PL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+ (1-y)*log(1 - </a:t>
            </a:r>
            <a:r>
              <a:rPr lang="pl-PL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py</a:t>
            </a:r>
            <a:r>
              <a:rPr lang="pl-PL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</a:t>
            </a:r>
          </a:p>
          <a:p>
            <a:pPr marL="0" indent="0">
              <a:buNone/>
            </a:pPr>
            <a:r>
              <a:rPr lang="pl-PL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pnull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mean(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as.numeric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train$atRisk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</a:t>
            </a: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null.dev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-2*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loglikelihood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as.numeric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train$atRisk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), 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pnull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null.dev</a:t>
            </a:r>
            <a:endParaRPr lang="en-US" altLang="zh-TW" sz="1600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model$null.deviance</a:t>
            </a:r>
            <a:endParaRPr lang="en-US" altLang="zh-TW" sz="1600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altLang="zh-TW" sz="1600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predict(model, 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newdata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=train, type="response")</a:t>
            </a: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resid.dev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-2*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loglikelihood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as.numeric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train$atRisk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), </a:t>
            </a: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resid.dev</a:t>
            </a:r>
            <a:endParaRPr lang="en-US" altLang="zh-TW" sz="1600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altLang="zh-TW" sz="16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model$deviance</a:t>
            </a:r>
            <a:endParaRPr lang="en-US" altLang="zh-TW" sz="1600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B7621-C7BC-41A5-8AEB-2FC34FF771C0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3788028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Akaike information criterion (AIC)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log likelihood adjusted for the # of coefficients ~  the R-squared of a linear regression is generally higher when the number of variables is high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aic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&lt;- 2*(length(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model$coefficients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loglikelihood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as.numeric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train$atRisk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),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</a:t>
            </a:r>
          </a:p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decide which and how many input variables to use in the model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train many different models with different sets of variables on the same training set =&gt; the model with the lowest 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AIC</a:t>
            </a: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to be the best fit</a:t>
            </a:r>
            <a:endParaRPr kumimoji="1" lang="zh-TW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91A72-BE0A-4132-B633-B622033888C2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32773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Overall model quality summaries</a:t>
            </a:r>
            <a:endParaRPr kumimoji="1"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>
                    <a:lumMod val="95000"/>
                  </a:schemeClr>
                </a:solidFill>
              </a:rPr>
              <a:t>Null deviance: 2698.7 on 14211 degrees of freedom</a:t>
            </a:r>
          </a:p>
          <a:p>
            <a:r>
              <a:rPr lang="en-US" altLang="zh-TW" dirty="0">
                <a:solidFill>
                  <a:schemeClr val="tx1">
                    <a:lumMod val="95000"/>
                  </a:schemeClr>
                </a:solidFill>
              </a:rPr>
              <a:t>Residual deviance: 2463.0 on 14198 degrees of freedom</a:t>
            </a:r>
          </a:p>
          <a:p>
            <a:r>
              <a:rPr lang="cs-CZ" altLang="zh-TW" dirty="0">
                <a:solidFill>
                  <a:schemeClr val="tx1">
                    <a:lumMod val="95000"/>
                  </a:schemeClr>
                </a:solidFill>
              </a:rPr>
              <a:t>AIC: 2491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CF424-C4AF-4F3C-A710-3262C5334B11}"/>
              </a:ext>
            </a:extLst>
          </p:cNvPr>
          <p:cNvSpPr txBox="1"/>
          <p:nvPr/>
        </p:nvSpPr>
        <p:spPr>
          <a:xfrm>
            <a:off x="5433726" y="6539856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870082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null deviance VS residual deviance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r>
              <a:rPr lang="en-US" altLang="zh-TW" sz="2700" dirty="0">
                <a:solidFill>
                  <a:schemeClr val="bg2">
                    <a:lumMod val="25000"/>
                  </a:schemeClr>
                </a:solidFill>
              </a:rPr>
              <a:t>the degrees of freedom 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the null model :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df.null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dim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train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)[[1]] - 1</a:t>
            </a:r>
            <a:endParaRPr lang="en-US" altLang="zh-TW" sz="2000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the actual model :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df.model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= dim(train)[[1]] - length(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model$coefficients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4DA18C-C6A2-4613-B8D8-227664B45A80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039486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null deviance VS residual deviance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Calculating the significance of the observed fit using chi-squared test</a:t>
            </a:r>
          </a:p>
          <a:p>
            <a:pPr marL="457200" lvl="1" indent="0">
              <a:buNone/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delDev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null.dev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resid.dev</a:t>
            </a:r>
            <a:endParaRPr lang="en-US" altLang="zh-TW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deldf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df.null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df.model</a:t>
            </a:r>
            <a:endParaRPr lang="en-US" altLang="zh-TW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 &lt;-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pchisq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delDev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deldf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lower.tail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=F)</a:t>
            </a:r>
          </a:p>
          <a:p>
            <a:pPr lvl="1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-value?</a:t>
            </a:r>
          </a:p>
          <a:p>
            <a:pPr lvl="2"/>
            <a:r>
              <a:rPr lang="en-US" altLang="zh-TW" sz="1600" dirty="0">
                <a:solidFill>
                  <a:schemeClr val="bg2">
                    <a:lumMod val="25000"/>
                  </a:schemeClr>
                </a:solidFill>
              </a:rPr>
              <a:t>it’s extremely unlikely that we could’ve seen this much reduction in deviance by chance.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2E0D3-2774-40C1-97D1-CC21FA710EC2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3425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pseudo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850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1 - (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dev.model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dev.null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how much of the deviance is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explained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by the model =&gt;  ideal, be close to 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pr2&lt;- 1-(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resid.dev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null.dev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pr2.test&lt;- 1-(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resid.dev.test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null.dev.test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Highly predictive model or not?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model only explains about 7.7–8.7% of the deviance =&gt; not a highly predictive model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we haven’t yet identified all the factors that actually predict at-risk births.</a:t>
            </a:r>
            <a:endParaRPr kumimoji="1" lang="zh-TW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546F6D-3157-407A-9E7C-5CE3597AD329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9494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i="1" dirty="0"/>
              <a:t>P</a:t>
            </a:r>
            <a:r>
              <a:rPr kumimoji="1" lang="en-US" altLang="zh-TW" dirty="0"/>
              <a:t>-value &amp; t</a:t>
            </a:r>
            <a:r>
              <a:rPr lang="en-US" altLang="zh-TW" dirty="0"/>
              <a:t>he pseudo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  <a:r>
              <a:rPr kumimoji="1" lang="en-US" altLang="zh-TW" dirty="0"/>
              <a:t>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good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-value but the poor pseudo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-squared</a:t>
            </a:r>
          </a:p>
          <a:p>
            <a:pPr lvl="1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good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-value =&gt; the model is legitimate,  it gives us more information than the average rate of at-risk births does alone.</a:t>
            </a:r>
          </a:p>
          <a:p>
            <a:pPr lvl="1"/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poor pseudo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-squared =&gt; the model isn’t giving us enough information to predict at-risk births with high reliability.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2BCE6-3775-40BA-B19F-02137A67B3DA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695457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i="1" dirty="0"/>
              <a:t>P</a:t>
            </a:r>
            <a:r>
              <a:rPr kumimoji="1" lang="en-US" altLang="zh-TW" dirty="0"/>
              <a:t>-value &amp; </a:t>
            </a:r>
            <a:r>
              <a:rPr lang="en-US" altLang="zh-TW" dirty="0"/>
              <a:t>The pseudo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  <a:r>
              <a:rPr kumimoji="1" lang="en-US" altLang="zh-TW" dirty="0"/>
              <a:t>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 bad </a:t>
            </a:r>
            <a:r>
              <a:rPr kumimoji="1" lang="en-US" altLang="zh-TW" sz="24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</a:t>
            </a:r>
            <a:r>
              <a:rPr kumimoji="1"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</a:t>
            </a:r>
            <a:r>
              <a:rPr kumimoji="1" lang="en-US" altLang="zh-TW" sz="24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vlaue</a:t>
            </a:r>
            <a:r>
              <a:rPr kumimoji="1"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but a 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good pseudo </a:t>
            </a:r>
            <a:r>
              <a:rPr lang="en-US" altLang="zh-TW" sz="24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-squared (on the training data)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an indication of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</a:rPr>
              <a:t>overfit</a:t>
            </a:r>
            <a:endParaRPr lang="en-US" altLang="zh-TW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it’s a good idea to check both</a:t>
            </a:r>
          </a:p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check the pseudo </a:t>
            </a:r>
            <a:r>
              <a:rPr lang="en-US" altLang="zh-TW" sz="24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-squared of the model on both training and test data.</a:t>
            </a:r>
            <a:endParaRPr kumimoji="1" lang="zh-TW" altLang="en-US" sz="24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DB4A8-3385-43E9-AAA9-04AB92E8E643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2169286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Fisher scoring iterations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An iterative optimization method that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glm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uses to find the best coefficients for the logistic regression model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You should expect it to converge in about 6~8 iterations.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If there are more iterations than that, then the algorithm may not have converged, and the model may not be valid.</a:t>
            </a:r>
            <a:endParaRPr kumimoji="1" lang="zh-TW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B29A3-EA83-46E8-8B19-E3F9CA8E7322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89638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Linear and logistic regression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This class of methods is especially useful when you don’t just want to predict an outcome, but you also want to know the </a:t>
            </a:r>
            <a:r>
              <a:rPr lang="en-US" altLang="zh-TW" dirty="0">
                <a:solidFill>
                  <a:schemeClr val="accent1"/>
                </a:solidFill>
              </a:rPr>
              <a:t>relationship between the input variables </a:t>
            </a:r>
            <a:r>
              <a:rPr lang="en-US" altLang="zh-TW" dirty="0"/>
              <a:t>and</a:t>
            </a:r>
            <a:r>
              <a:rPr lang="en-US" altLang="zh-TW" dirty="0">
                <a:solidFill>
                  <a:schemeClr val="accent1"/>
                </a:solidFill>
              </a:rPr>
              <a:t> the outcome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This knowledge can prove useful because this relationship can often be used as advice on how to get the outcome that you want.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EA563-D1DE-4923-8C52-61C0E54A0F8C}"/>
              </a:ext>
            </a:extLst>
          </p:cNvPr>
          <p:cNvSpPr txBox="1"/>
          <p:nvPr/>
        </p:nvSpPr>
        <p:spPr>
          <a:xfrm>
            <a:off x="5433726" y="6539856"/>
            <a:ext cx="38493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9963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Separation and quasi-separation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The probable reason for 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</a:rPr>
              <a:t>nonconvergence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is separation or quasi-separation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one of the model variables or some combination of the model variables predicts the outcome perfectly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Warning message:</a:t>
            </a:r>
          </a:p>
          <a:p>
            <a:pPr lvl="2">
              <a:lnSpc>
                <a:spcPct val="100000"/>
              </a:lnSpc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</a:rPr>
              <a:t>glm.fit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: fitted probabilities numerically 0 or 1 occurred</a:t>
            </a:r>
          </a:p>
          <a:p>
            <a:pPr lvl="1">
              <a:lnSpc>
                <a:spcPct val="100000"/>
              </a:lnSpc>
            </a:pPr>
            <a:r>
              <a:rPr kumimoji="1" lang="en-US" altLang="zh-TW" dirty="0">
                <a:solidFill>
                  <a:schemeClr val="bg2">
                    <a:lumMod val="25000"/>
                  </a:schemeClr>
                </a:solidFill>
              </a:rPr>
              <a:t>Other warning messages =&gt; 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 suspect model</a:t>
            </a:r>
            <a:endParaRPr kumimoji="1" lang="en-US" altLang="zh-TW" dirty="0">
              <a:solidFill>
                <a:schemeClr val="bg2">
                  <a:lumMod val="25000"/>
                </a:schemeClr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An unusually high number of Fisher iterations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Very large coefficients, usually with extremely large standard errors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Residual deviances larger than the null deviances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30B6F-EF7F-4A00-873F-3BE363A6E058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079703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Separation and quasi-separation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To try to fix the problem, remove any variables with unusually large coefficients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overall model would then be a hybrid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decision tree to predict the too-good data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a logistic regression model for the rest</a:t>
            </a:r>
          </a:p>
          <a:p>
            <a:pPr>
              <a:lnSpc>
                <a:spcPct val="100000"/>
              </a:lnSpc>
            </a:pPr>
            <a:endParaRPr kumimoji="1" lang="zh-TW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393F9-9C6D-4036-BC18-3D290B57CD44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5311822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2745E-ABD1-2141-8DFB-85C033C29A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Multinomial logistic regression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3A59507-1E27-E548-921C-6A3DF4B485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polytomous LR</a:t>
            </a:r>
          </a:p>
          <a:p>
            <a:r>
              <a:rPr lang="en-US" dirty="0">
                <a:solidFill>
                  <a:schemeClr val="bg1"/>
                </a:solidFill>
              </a:rPr>
              <a:t>multiclass LR</a:t>
            </a:r>
          </a:p>
          <a:p>
            <a:r>
              <a:rPr lang="en-US" dirty="0" err="1">
                <a:solidFill>
                  <a:schemeClr val="bg1"/>
                </a:solidFill>
              </a:rPr>
              <a:t>softmax</a:t>
            </a:r>
            <a:r>
              <a:rPr lang="en-US" dirty="0">
                <a:solidFill>
                  <a:schemeClr val="bg1"/>
                </a:solidFill>
              </a:rPr>
              <a:t> regression</a:t>
            </a:r>
          </a:p>
          <a:p>
            <a:r>
              <a:rPr lang="en-US" dirty="0">
                <a:solidFill>
                  <a:schemeClr val="bg1"/>
                </a:solidFill>
              </a:rPr>
              <a:t>multinomial logit (</a:t>
            </a:r>
            <a:r>
              <a:rPr lang="en-US" dirty="0" err="1">
                <a:solidFill>
                  <a:schemeClr val="bg1"/>
                </a:solidFill>
              </a:rPr>
              <a:t>mlogit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the maximum entropy (</a:t>
            </a:r>
            <a:r>
              <a:rPr lang="en-US" dirty="0" err="1">
                <a:solidFill>
                  <a:schemeClr val="bg1"/>
                </a:solidFill>
              </a:rPr>
              <a:t>MaxEnt</a:t>
            </a:r>
            <a:r>
              <a:rPr lang="en-US" dirty="0">
                <a:solidFill>
                  <a:schemeClr val="bg1"/>
                </a:solidFill>
              </a:rPr>
              <a:t>) classifier</a:t>
            </a:r>
          </a:p>
          <a:p>
            <a:r>
              <a:rPr lang="en-US" dirty="0">
                <a:solidFill>
                  <a:schemeClr val="bg1"/>
                </a:solidFill>
              </a:rPr>
              <a:t>the conditional maximum entropy model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categorical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4085223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E8E619-73B0-1245-973B-CCB8532B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Multinomial logistic regression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53C97-EF99-6B44-AE24-4DC822DD3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classification method that generalizes logistic regression to multiclass problems,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more than two possible discrete outcomes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major will a college student choose, given their grades, stated likes and dislikes, etc.?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blood type does a person have, given the results of various diagnostic tests?</a:t>
            </a:r>
          </a:p>
          <a:p>
            <a:pPr lvl="1"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E1E554-5D7F-DD43-A05C-71DF43022F4B}"/>
              </a:ext>
            </a:extLst>
          </p:cNvPr>
          <p:cNvSpPr/>
          <p:nvPr/>
        </p:nvSpPr>
        <p:spPr>
          <a:xfrm>
            <a:off x="4908588" y="6581001"/>
            <a:ext cx="4235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https://</a:t>
            </a:r>
            <a:r>
              <a:rPr lang="en-US" altLang="zh-TW" sz="1200" dirty="0" err="1">
                <a:solidFill>
                  <a:schemeClr val="bg1"/>
                </a:solidFill>
              </a:rPr>
              <a:t>en.wikipedia.org</a:t>
            </a:r>
            <a:r>
              <a:rPr lang="en-US" altLang="zh-TW" sz="1200" dirty="0">
                <a:solidFill>
                  <a:schemeClr val="bg1"/>
                </a:solidFill>
              </a:rPr>
              <a:t>/wiki/</a:t>
            </a:r>
            <a:r>
              <a:rPr lang="en-US" altLang="zh-TW" sz="1200" dirty="0" err="1">
                <a:solidFill>
                  <a:schemeClr val="bg1"/>
                </a:solidFill>
              </a:rPr>
              <a:t>Multinomial_logistic_regression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153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612021-10F8-5B43-9E54-54BC7126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reference category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5DF57B-F51D-5641-933B-E2F6AD52F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One category of the response variable must be chosen as </a:t>
            </a:r>
            <a:r>
              <a:rPr lang="en-US" sz="2400" u="sng" dirty="0">
                <a:latin typeface="+mn-lt"/>
              </a:rPr>
              <a:t>the reference category</a:t>
            </a:r>
            <a:r>
              <a:rPr lang="en-US" sz="2400" dirty="0">
                <a:latin typeface="+mn-lt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Separate odds ratios are determined for all explanatory variables for each category of the response variable, except for the reference category.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The odds ratios then represent the change in odds of the outcome being a particular category versus the reference category, for differing factor levels of the corresponding explanatory variable.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D1E54AB-E7D0-A242-839E-5FF6525E55FF}"/>
              </a:ext>
            </a:extLst>
          </p:cNvPr>
          <p:cNvSpPr/>
          <p:nvPr/>
        </p:nvSpPr>
        <p:spPr>
          <a:xfrm>
            <a:off x="2328074" y="6581001"/>
            <a:ext cx="68159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Credit by https://select-</a:t>
            </a:r>
            <a:r>
              <a:rPr lang="en-US" altLang="zh-TW" sz="1200" dirty="0" err="1">
                <a:solidFill>
                  <a:schemeClr val="bg1"/>
                </a:solidFill>
              </a:rPr>
              <a:t>statistics.co.uk</a:t>
            </a:r>
            <a:r>
              <a:rPr lang="en-US" altLang="zh-TW" sz="1200" dirty="0">
                <a:solidFill>
                  <a:schemeClr val="bg1"/>
                </a:solidFill>
              </a:rPr>
              <a:t>/blog/</a:t>
            </a:r>
            <a:r>
              <a:rPr lang="en-US" altLang="zh-TW" sz="1200" dirty="0" err="1">
                <a:solidFill>
                  <a:schemeClr val="bg1"/>
                </a:solidFill>
              </a:rPr>
              <a:t>analysing</a:t>
            </a:r>
            <a:r>
              <a:rPr lang="en-US" altLang="zh-TW" sz="1200" dirty="0">
                <a:solidFill>
                  <a:schemeClr val="bg1"/>
                </a:solidFill>
              </a:rPr>
              <a:t>-categorical-data-using-logistic-regression-models/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698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92636E-011F-CC45-8AAC-8991B056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E6899A6-80CB-8D47-948E-1A6C78EBF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2400" dirty="0">
                    <a:latin typeface="+mn-lt"/>
                  </a:rPr>
                  <a:t>Entering high school students make program choices among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100" dirty="0">
                    <a:latin typeface="+mn-lt"/>
                  </a:rPr>
                  <a:t>general program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100" dirty="0">
                    <a:latin typeface="+mn-lt"/>
                  </a:rPr>
                  <a:t>vocational program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100" dirty="0">
                    <a:latin typeface="+mn-lt"/>
                  </a:rPr>
                  <a:t>academic program: reference type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400" dirty="0">
                    <a:latin typeface="+mn-lt"/>
                  </a:rPr>
                  <a:t>modeled using their writing score and their social economic status.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𝑝𝑟𝑜𝑔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𝑔𝑒𝑛𝑒𝑟𝑎𝑙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𝑝𝑟𝑜𝑔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𝑎𝑐𝑎𝑑𝑒𝑚𝑖𝑐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=2.85−0.53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𝑠𝑒𝑠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−1.16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𝑠𝑒𝑠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−0.05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𝑤𝑟𝑖𝑡𝑒</m:t>
                    </m:r>
                  </m:oMath>
                </a14:m>
                <a:endParaRPr lang="en-US" sz="2000" dirty="0">
                  <a:latin typeface="+mn-lt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sz="1600" dirty="0"/>
                  <a:t>+1-unit in write =&gt; -0.058 in the relative log odds of being in general program vs. academic program.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TW" sz="1600" dirty="0"/>
                  <a:t>the lowest level of </a:t>
                </a:r>
                <a:r>
                  <a:rPr lang="en-US" altLang="zh-TW" sz="1600" dirty="0" err="1"/>
                  <a:t>ses</a:t>
                </a:r>
                <a:r>
                  <a:rPr lang="en-US" altLang="zh-TW" sz="1600" dirty="0"/>
                  <a:t> (</a:t>
                </a:r>
                <a:r>
                  <a:rPr lang="en-US" altLang="zh-TW" sz="1600" dirty="0" err="1"/>
                  <a:t>ses</a:t>
                </a:r>
                <a:r>
                  <a:rPr lang="en-US" altLang="zh-TW" sz="1600" dirty="0"/>
                  <a:t>==1) -&gt; the highest level of </a:t>
                </a:r>
                <a:r>
                  <a:rPr lang="en-US" altLang="zh-TW" sz="1600" dirty="0" err="1"/>
                  <a:t>ses</a:t>
                </a:r>
                <a:r>
                  <a:rPr lang="en-US" altLang="zh-TW" sz="1600" dirty="0"/>
                  <a:t> (</a:t>
                </a:r>
                <a:r>
                  <a:rPr lang="en-US" altLang="zh-TW" sz="1600" dirty="0" err="1"/>
                  <a:t>ses</a:t>
                </a:r>
                <a:r>
                  <a:rPr lang="en-US" altLang="zh-TW" sz="1600" dirty="0"/>
                  <a:t>==3) =&gt; -1.16</a:t>
                </a:r>
                <a:r>
                  <a:rPr lang="en-US" sz="1600" dirty="0"/>
                  <a:t> in the relative log odds of being in general program vs. academic program</a:t>
                </a:r>
                <a:endParaRPr lang="en-US" sz="1600" dirty="0">
                  <a:latin typeface="+mn-lt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𝑝𝑟𝑜𝑔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𝑣𝑜𝑐𝑎𝑡𝑖𝑜𝑛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𝑝𝑟𝑜𝑔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𝑎𝑐𝑎𝑑𝑒𝑚𝑖𝑐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5.12+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29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𝑠𝑒𝑠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98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𝑠𝑒𝑠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−0.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𝑤𝑟𝑖𝑡𝑒</m:t>
                    </m:r>
                  </m:oMath>
                </a14:m>
                <a:endParaRPr lang="en-US" altLang="zh-TW" sz="2000" dirty="0"/>
              </a:p>
              <a:p>
                <a:pPr lvl="1">
                  <a:lnSpc>
                    <a:spcPct val="110000"/>
                  </a:lnSpc>
                </a:pPr>
                <a:r>
                  <a:rPr lang="en-US" altLang="zh-TW" sz="1600" dirty="0"/>
                  <a:t>+1 in the write =&gt; -0.11 decrease in the relative log odds of being in vocation program vs. academic program.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E6899A6-80CB-8D47-948E-1A6C78EBF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3798F01F-7E46-8C48-82EC-94B5791A1B15}"/>
              </a:ext>
            </a:extLst>
          </p:cNvPr>
          <p:cNvSpPr/>
          <p:nvPr/>
        </p:nvSpPr>
        <p:spPr>
          <a:xfrm>
            <a:off x="3646380" y="6581001"/>
            <a:ext cx="5497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Credit by https://</a:t>
            </a:r>
            <a:r>
              <a:rPr lang="en-US" altLang="zh-TW" sz="1200" dirty="0" err="1">
                <a:solidFill>
                  <a:schemeClr val="bg1"/>
                </a:solidFill>
              </a:rPr>
              <a:t>stats.idre.ucla.edu</a:t>
            </a:r>
            <a:r>
              <a:rPr lang="en-US" altLang="zh-TW" sz="1200" dirty="0">
                <a:solidFill>
                  <a:schemeClr val="bg1"/>
                </a:solidFill>
              </a:rPr>
              <a:t>/</a:t>
            </a:r>
            <a:r>
              <a:rPr lang="en-US" altLang="zh-TW" sz="1200" dirty="0" err="1">
                <a:solidFill>
                  <a:schemeClr val="bg1"/>
                </a:solidFill>
              </a:rPr>
              <a:t>stata</a:t>
            </a:r>
            <a:r>
              <a:rPr lang="en-US" altLang="zh-TW" sz="1200" dirty="0">
                <a:solidFill>
                  <a:schemeClr val="bg1"/>
                </a:solidFill>
              </a:rPr>
              <a:t>/</a:t>
            </a:r>
            <a:r>
              <a:rPr lang="en-US" altLang="zh-TW" sz="1200" dirty="0" err="1">
                <a:solidFill>
                  <a:schemeClr val="bg1"/>
                </a:solidFill>
              </a:rPr>
              <a:t>dae</a:t>
            </a:r>
            <a:r>
              <a:rPr lang="en-US" altLang="zh-TW" sz="1200" dirty="0">
                <a:solidFill>
                  <a:schemeClr val="bg1"/>
                </a:solidFill>
              </a:rPr>
              <a:t>/</a:t>
            </a:r>
            <a:r>
              <a:rPr lang="en-US" altLang="zh-TW" sz="1200" dirty="0" err="1">
                <a:solidFill>
                  <a:schemeClr val="bg1"/>
                </a:solidFill>
              </a:rPr>
              <a:t>multinomiallogistic</a:t>
            </a:r>
            <a:r>
              <a:rPr lang="en-US" altLang="zh-TW" sz="1200" dirty="0">
                <a:solidFill>
                  <a:schemeClr val="bg1"/>
                </a:solidFill>
              </a:rPr>
              <a:t>-regression/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97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AF2779-FE76-EE43-9F9C-796126B3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set of independent binary regressions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FA66D5E-EA31-0A4F-830A-2B0F097E3C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the multinomial logit model for </a:t>
                </a:r>
                <a:r>
                  <a:rPr lang="en-US" i="1" dirty="0"/>
                  <a:t>K</a:t>
                </a:r>
                <a:r>
                  <a:rPr lang="en-US" dirty="0"/>
                  <a:t> possible outcomes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The outcome </a:t>
                </a:r>
                <a:r>
                  <a:rPr lang="en-US" i="1" dirty="0"/>
                  <a:t>K</a:t>
                </a:r>
                <a:r>
                  <a:rPr lang="en-US" dirty="0"/>
                  <a:t> is chosen as the </a:t>
                </a:r>
                <a:r>
                  <a:rPr lang="en-US" u="sng" dirty="0"/>
                  <a:t>pivot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running </a:t>
                </a:r>
                <a:r>
                  <a:rPr lang="en-US" i="1" dirty="0"/>
                  <a:t>K</a:t>
                </a:r>
                <a:r>
                  <a:rPr lang="en-US" dirty="0"/>
                  <a:t>-1 independent binary logistic regression models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⁡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Pr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Pr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⁡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Pr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…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Pr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⁡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Pr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FA66D5E-EA31-0A4F-830A-2B0F097E3C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CF01D70F-937A-7E40-93C1-41BB702B57AD}"/>
              </a:ext>
            </a:extLst>
          </p:cNvPr>
          <p:cNvSpPr/>
          <p:nvPr/>
        </p:nvSpPr>
        <p:spPr>
          <a:xfrm>
            <a:off x="4908588" y="6581001"/>
            <a:ext cx="4235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https://</a:t>
            </a:r>
            <a:r>
              <a:rPr lang="en-US" altLang="zh-TW" sz="1200" dirty="0" err="1">
                <a:solidFill>
                  <a:schemeClr val="bg1"/>
                </a:solidFill>
              </a:rPr>
              <a:t>en.wikipedia.org</a:t>
            </a:r>
            <a:r>
              <a:rPr lang="en-US" altLang="zh-TW" sz="1200" dirty="0">
                <a:solidFill>
                  <a:schemeClr val="bg1"/>
                </a:solidFill>
              </a:rPr>
              <a:t>/wiki/</a:t>
            </a:r>
            <a:r>
              <a:rPr lang="en-US" altLang="zh-TW" sz="1200" dirty="0" err="1">
                <a:solidFill>
                  <a:schemeClr val="bg1"/>
                </a:solidFill>
              </a:rPr>
              <a:t>Multinomial_logistic_regression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683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AF2779-FE76-EE43-9F9C-796126B3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Probabilities of each output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FA66D5E-EA31-0A4F-830A-2B0F097E3C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exponentiate both sides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Χ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TW" sz="1800" i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Χ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…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TW" sz="1800" i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Χ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∵</m:t>
                    </m:r>
                    <m:nary>
                      <m:naryPr>
                        <m:chr m:val="∑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d>
                          <m:d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nary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=1−</m:t>
                    </m:r>
                    <m:nary>
                      <m:naryPr>
                        <m:chr m:val="∑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zh-TW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nary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nary>
                      <m:naryPr>
                        <m:chr m:val="∑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zh-TW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Χ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en-US" altLang="zh-TW" sz="180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=&gt;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nary>
                          <m:naryPr>
                            <m:chr m:val="∑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TW" sz="180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Χ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Χ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1+</m:t>
                        </m:r>
                        <m:nary>
                          <m:naryPr>
                            <m:chr m:val="∑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FA66D5E-EA31-0A4F-830A-2B0F097E3C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2" t="-581" b="-3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22331765-3C73-5B4D-B4C2-A708B3E40960}"/>
              </a:ext>
            </a:extLst>
          </p:cNvPr>
          <p:cNvSpPr/>
          <p:nvPr/>
        </p:nvSpPr>
        <p:spPr>
          <a:xfrm>
            <a:off x="4908588" y="6581001"/>
            <a:ext cx="4235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https://</a:t>
            </a:r>
            <a:r>
              <a:rPr lang="en-US" altLang="zh-TW" sz="1200" dirty="0" err="1">
                <a:solidFill>
                  <a:schemeClr val="bg1"/>
                </a:solidFill>
              </a:rPr>
              <a:t>en.wikipedia.org</a:t>
            </a:r>
            <a:r>
              <a:rPr lang="en-US" altLang="zh-TW" sz="1200" dirty="0">
                <a:solidFill>
                  <a:schemeClr val="bg1"/>
                </a:solidFill>
              </a:rPr>
              <a:t>/wiki/</a:t>
            </a:r>
            <a:r>
              <a:rPr lang="en-US" altLang="zh-TW" sz="1200" dirty="0" err="1">
                <a:solidFill>
                  <a:schemeClr val="bg1"/>
                </a:solidFill>
              </a:rPr>
              <a:t>Multinomial_logistic_regression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998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CF4459-DEF4-3349-904B-8F650F48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i="1" dirty="0" err="1"/>
              <a:t>multinom</a:t>
            </a:r>
            <a:r>
              <a:rPr lang="en-US" altLang="zh-TW" b="1" dirty="0"/>
              <a:t> function in </a:t>
            </a:r>
            <a:r>
              <a:rPr lang="en-US" altLang="zh-TW" b="1" i="1" dirty="0" err="1"/>
              <a:t>mlogit</a:t>
            </a:r>
            <a:r>
              <a:rPr lang="en-US" altLang="zh-TW" b="1" dirty="0"/>
              <a:t> package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CDD38C-316D-8A41-89C7-906C7980C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ourier" pitchFamily="2" charset="0"/>
              </a:rPr>
              <a:t>require(foreign)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ourier" pitchFamily="2" charset="0"/>
              </a:rPr>
              <a:t>require(</a:t>
            </a:r>
            <a:r>
              <a:rPr lang="en-US" dirty="0" err="1">
                <a:latin typeface="Courier" pitchFamily="2" charset="0"/>
              </a:rPr>
              <a:t>nnet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ourier" pitchFamily="2" charset="0"/>
              </a:rPr>
              <a:t>require(ggplot2)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ourier" pitchFamily="2" charset="0"/>
              </a:rPr>
              <a:t>require(reshape2)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Courier" pitchFamily="2" charset="0"/>
              </a:rPr>
              <a:t>ml &lt;- </a:t>
            </a:r>
            <a:r>
              <a:rPr lang="en-US" altLang="zh-TW" b="1" dirty="0" err="1">
                <a:latin typeface="Courier" pitchFamily="2" charset="0"/>
              </a:rPr>
              <a:t>read.dta</a:t>
            </a:r>
            <a:r>
              <a:rPr lang="en-US" altLang="zh-TW" dirty="0">
                <a:latin typeface="Courier" pitchFamily="2" charset="0"/>
              </a:rPr>
              <a:t>("https://</a:t>
            </a:r>
            <a:r>
              <a:rPr lang="en-US" altLang="zh-TW" dirty="0" err="1">
                <a:latin typeface="Courier" pitchFamily="2" charset="0"/>
              </a:rPr>
              <a:t>stats.idre.ucla.edu</a:t>
            </a:r>
            <a:r>
              <a:rPr lang="en-US" altLang="zh-TW" dirty="0">
                <a:latin typeface="Courier" pitchFamily="2" charset="0"/>
              </a:rPr>
              <a:t>/stat/data/</a:t>
            </a:r>
            <a:r>
              <a:rPr lang="en-US" altLang="zh-TW" dirty="0" err="1">
                <a:latin typeface="Courier" pitchFamily="2" charset="0"/>
              </a:rPr>
              <a:t>hsbdemo.dta</a:t>
            </a:r>
            <a:r>
              <a:rPr lang="en-US" altLang="zh-TW" dirty="0">
                <a:latin typeface="Courier" pitchFamily="2" charset="0"/>
              </a:rPr>
              <a:t>")</a:t>
            </a:r>
          </a:p>
          <a:p>
            <a:pPr>
              <a:lnSpc>
                <a:spcPct val="120000"/>
              </a:lnSpc>
            </a:pPr>
            <a:r>
              <a:rPr lang="en-US" altLang="zh-TW" b="1" dirty="0">
                <a:latin typeface="Courier" pitchFamily="2" charset="0"/>
              </a:rPr>
              <a:t>with</a:t>
            </a:r>
            <a:r>
              <a:rPr lang="en-US" altLang="zh-TW" dirty="0">
                <a:latin typeface="Courier" pitchFamily="2" charset="0"/>
              </a:rPr>
              <a:t>(ml, </a:t>
            </a:r>
            <a:r>
              <a:rPr lang="en-US" altLang="zh-TW" b="1" dirty="0">
                <a:latin typeface="Courier" pitchFamily="2" charset="0"/>
              </a:rPr>
              <a:t>table</a:t>
            </a:r>
            <a:r>
              <a:rPr lang="en-US" altLang="zh-TW" dirty="0">
                <a:latin typeface="Courier" pitchFamily="2" charset="0"/>
              </a:rPr>
              <a:t>(</a:t>
            </a:r>
            <a:r>
              <a:rPr lang="en-US" altLang="zh-TW" dirty="0" err="1">
                <a:latin typeface="Courier" pitchFamily="2" charset="0"/>
              </a:rPr>
              <a:t>ses</a:t>
            </a:r>
            <a:r>
              <a:rPr lang="en-US" altLang="zh-TW" dirty="0">
                <a:latin typeface="Courier" pitchFamily="2" charset="0"/>
              </a:rPr>
              <a:t>, prog))</a:t>
            </a:r>
          </a:p>
          <a:p>
            <a:pPr>
              <a:lnSpc>
                <a:spcPct val="120000"/>
              </a:lnSpc>
            </a:pPr>
            <a:r>
              <a:rPr lang="en-US" altLang="zh-TW" b="1" dirty="0">
                <a:latin typeface="Courier" pitchFamily="2" charset="0"/>
              </a:rPr>
              <a:t>with</a:t>
            </a:r>
            <a:r>
              <a:rPr lang="en-US" altLang="zh-TW" dirty="0">
                <a:latin typeface="Courier" pitchFamily="2" charset="0"/>
              </a:rPr>
              <a:t>(ml, </a:t>
            </a:r>
            <a:r>
              <a:rPr lang="en-US" altLang="zh-TW" b="1" dirty="0" err="1">
                <a:latin typeface="Courier" pitchFamily="2" charset="0"/>
              </a:rPr>
              <a:t>do.call</a:t>
            </a:r>
            <a:r>
              <a:rPr lang="en-US" altLang="zh-TW" dirty="0">
                <a:latin typeface="Courier" pitchFamily="2" charset="0"/>
              </a:rPr>
              <a:t>(</a:t>
            </a:r>
            <a:r>
              <a:rPr lang="en-US" altLang="zh-TW" dirty="0" err="1">
                <a:latin typeface="Courier" pitchFamily="2" charset="0"/>
              </a:rPr>
              <a:t>rbind</a:t>
            </a:r>
            <a:r>
              <a:rPr lang="en-US" altLang="zh-TW" dirty="0">
                <a:latin typeface="Courier" pitchFamily="2" charset="0"/>
              </a:rPr>
              <a:t>, </a:t>
            </a:r>
            <a:r>
              <a:rPr lang="en-US" altLang="zh-TW" b="1" dirty="0" err="1">
                <a:latin typeface="Courier" pitchFamily="2" charset="0"/>
              </a:rPr>
              <a:t>tapply</a:t>
            </a:r>
            <a:r>
              <a:rPr lang="en-US" altLang="zh-TW" dirty="0">
                <a:latin typeface="Courier" pitchFamily="2" charset="0"/>
              </a:rPr>
              <a:t>(write, prog, </a:t>
            </a:r>
            <a:r>
              <a:rPr lang="en-US" altLang="zh-TW" b="1" dirty="0">
                <a:latin typeface="Courier" pitchFamily="2" charset="0"/>
              </a:rPr>
              <a:t>function</a:t>
            </a:r>
            <a:r>
              <a:rPr lang="en-US" altLang="zh-TW" dirty="0">
                <a:latin typeface="Courier" pitchFamily="2" charset="0"/>
              </a:rPr>
              <a:t>(x) </a:t>
            </a:r>
            <a:r>
              <a:rPr lang="en-US" altLang="zh-TW" b="1" dirty="0">
                <a:latin typeface="Courier" pitchFamily="2" charset="0"/>
              </a:rPr>
              <a:t>c</a:t>
            </a:r>
            <a:r>
              <a:rPr lang="en-US" altLang="zh-TW" dirty="0">
                <a:latin typeface="Courier" pitchFamily="2" charset="0"/>
              </a:rPr>
              <a:t>(M = </a:t>
            </a:r>
            <a:r>
              <a:rPr lang="en-US" altLang="zh-TW" b="1" dirty="0">
                <a:latin typeface="Courier" pitchFamily="2" charset="0"/>
              </a:rPr>
              <a:t>mean</a:t>
            </a:r>
            <a:r>
              <a:rPr lang="en-US" altLang="zh-TW" dirty="0">
                <a:latin typeface="Courier" pitchFamily="2" charset="0"/>
              </a:rPr>
              <a:t>(x), SD = </a:t>
            </a:r>
            <a:r>
              <a:rPr lang="en-US" altLang="zh-TW" b="1" dirty="0" err="1">
                <a:latin typeface="Courier" pitchFamily="2" charset="0"/>
              </a:rPr>
              <a:t>sd</a:t>
            </a:r>
            <a:r>
              <a:rPr lang="en-US" altLang="zh-TW" dirty="0">
                <a:latin typeface="Courier" pitchFamily="2" charset="0"/>
              </a:rPr>
              <a:t>(x)))))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Courier" pitchFamily="2" charset="0"/>
              </a:rPr>
              <a:t>ml$prog2 &lt;- </a:t>
            </a:r>
            <a:r>
              <a:rPr lang="en-US" altLang="zh-TW" b="1" dirty="0">
                <a:latin typeface="Courier" pitchFamily="2" charset="0"/>
              </a:rPr>
              <a:t>relevel</a:t>
            </a:r>
            <a:r>
              <a:rPr lang="en-US" altLang="zh-TW" dirty="0">
                <a:latin typeface="Courier" pitchFamily="2" charset="0"/>
              </a:rPr>
              <a:t>(</a:t>
            </a:r>
            <a:r>
              <a:rPr lang="en-US" altLang="zh-TW" dirty="0" err="1">
                <a:latin typeface="Courier" pitchFamily="2" charset="0"/>
              </a:rPr>
              <a:t>ml$prog</a:t>
            </a:r>
            <a:r>
              <a:rPr lang="en-US" altLang="zh-TW" dirty="0">
                <a:latin typeface="Courier" pitchFamily="2" charset="0"/>
              </a:rPr>
              <a:t>, ref = "academic") test &lt;- </a:t>
            </a:r>
            <a:r>
              <a:rPr lang="en-US" altLang="zh-TW" b="1" dirty="0" err="1">
                <a:latin typeface="Courier" pitchFamily="2" charset="0"/>
              </a:rPr>
              <a:t>multinom</a:t>
            </a:r>
            <a:r>
              <a:rPr lang="en-US" altLang="zh-TW" dirty="0">
                <a:latin typeface="Courier" pitchFamily="2" charset="0"/>
              </a:rPr>
              <a:t>(prog2 ~ </a:t>
            </a:r>
            <a:r>
              <a:rPr lang="en-US" altLang="zh-TW" dirty="0" err="1">
                <a:latin typeface="Courier" pitchFamily="2" charset="0"/>
              </a:rPr>
              <a:t>ses</a:t>
            </a:r>
            <a:r>
              <a:rPr lang="en-US" altLang="zh-TW" dirty="0">
                <a:latin typeface="Courier" pitchFamily="2" charset="0"/>
              </a:rPr>
              <a:t> + write, data = ml)</a:t>
            </a:r>
          </a:p>
          <a:p>
            <a:pPr>
              <a:lnSpc>
                <a:spcPct val="120000"/>
              </a:lnSpc>
            </a:pPr>
            <a:r>
              <a:rPr lang="en-US" altLang="zh-TW" b="1" dirty="0">
                <a:latin typeface="Courier" pitchFamily="2" charset="0"/>
              </a:rPr>
              <a:t>summary</a:t>
            </a:r>
            <a:r>
              <a:rPr lang="en-US" altLang="zh-TW" dirty="0">
                <a:latin typeface="Courier" pitchFamily="2" charset="0"/>
              </a:rPr>
              <a:t>(test)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F3CEAF2-F2CE-B147-A6BC-B8CA2EDCBAD3}"/>
              </a:ext>
            </a:extLst>
          </p:cNvPr>
          <p:cNvSpPr/>
          <p:nvPr/>
        </p:nvSpPr>
        <p:spPr>
          <a:xfrm>
            <a:off x="1520260" y="6581001"/>
            <a:ext cx="7623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https://</a:t>
            </a:r>
            <a:r>
              <a:rPr lang="en-US" altLang="zh-TW" sz="1200" dirty="0" err="1">
                <a:solidFill>
                  <a:schemeClr val="bg1"/>
                </a:solidFill>
              </a:rPr>
              <a:t>stats.idre.ucla.edu</a:t>
            </a:r>
            <a:r>
              <a:rPr lang="en-US" altLang="zh-TW" sz="1200" dirty="0">
                <a:solidFill>
                  <a:schemeClr val="bg1"/>
                </a:solidFill>
              </a:rPr>
              <a:t>/r/</a:t>
            </a:r>
            <a:r>
              <a:rPr lang="en-US" altLang="zh-TW" sz="1200" dirty="0" err="1">
                <a:solidFill>
                  <a:schemeClr val="bg1"/>
                </a:solidFill>
              </a:rPr>
              <a:t>dae</a:t>
            </a:r>
            <a:r>
              <a:rPr lang="en-US" altLang="zh-TW" sz="1200" dirty="0">
                <a:solidFill>
                  <a:schemeClr val="bg1"/>
                </a:solidFill>
              </a:rPr>
              <a:t>/multinomial-logistic-regression/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06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BF6D959-3C3B-E24D-B17E-6CDFEC83CC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92C8FB0A-A540-3344-B8E9-A1A349EC89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2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4800" dirty="0"/>
              <a:t>Logistic regression</a:t>
            </a:r>
            <a:endParaRPr kumimoji="1" lang="zh-TW" altLang="en-US" sz="4800" dirty="0"/>
          </a:p>
        </p:txBody>
      </p:sp>
      <p:sp>
        <p:nvSpPr>
          <p:cNvPr id="5" name="內容版面配置區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08080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Logistic regression takeaways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Logistic regression is the go-to statistical modeling method for </a:t>
            </a:r>
            <a:r>
              <a:rPr lang="en-US" altLang="zh-TW" dirty="0">
                <a:solidFill>
                  <a:schemeClr val="accent1"/>
                </a:solidFill>
              </a:rPr>
              <a:t>binary classification</a:t>
            </a:r>
            <a:r>
              <a:rPr lang="en-US" altLang="zh-TW" dirty="0"/>
              <a:t>. Try logistic regression first, and then more complicated methods if logistic regression doesn’t perform well.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Logistic regression will have trouble with problems with a </a:t>
            </a:r>
            <a:r>
              <a:rPr lang="en-US" altLang="zh-TW" dirty="0">
                <a:solidFill>
                  <a:schemeClr val="accent1"/>
                </a:solidFill>
              </a:rPr>
              <a:t>very large number of variables</a:t>
            </a:r>
            <a:r>
              <a:rPr lang="en-US" altLang="zh-TW" dirty="0"/>
              <a:t>, or categorical variables with a very </a:t>
            </a:r>
            <a:r>
              <a:rPr lang="en-US" altLang="zh-TW" dirty="0">
                <a:solidFill>
                  <a:schemeClr val="accent1"/>
                </a:solidFill>
              </a:rPr>
              <a:t>large number of levels</a:t>
            </a:r>
            <a:r>
              <a:rPr lang="en-US" altLang="zh-TW" dirty="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Logistic regression is well calibrated: it reproduces the marginal probabilities of the data.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Logistic regression can predict well even in the presence of correlated variables, but correlated variables lower the quality of the advice.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8B670-FD17-4276-8E8D-29124A6916DB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9226168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Logistic regression takeaways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Overly large coefficient magnitudes, overly large standard errors on the coefficient estimates, and the wrong sign on a coefficient could be indications of </a:t>
            </a:r>
            <a:r>
              <a:rPr lang="en-US" altLang="zh-TW" dirty="0">
                <a:solidFill>
                  <a:schemeClr val="accent1"/>
                </a:solidFill>
              </a:rPr>
              <a:t>correlated inputs</a:t>
            </a:r>
            <a:r>
              <a:rPr lang="en-US" altLang="zh-TW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>
                <a:solidFill>
                  <a:schemeClr val="accent1"/>
                </a:solidFill>
              </a:rPr>
              <a:t>Too many Fisher iterations</a:t>
            </a:r>
            <a:r>
              <a:rPr lang="en-US" altLang="zh-TW" dirty="0"/>
              <a:t>, or </a:t>
            </a:r>
            <a:r>
              <a:rPr lang="en-US" altLang="zh-TW" dirty="0">
                <a:solidFill>
                  <a:schemeClr val="accent1"/>
                </a:solidFill>
              </a:rPr>
              <a:t>overly large coefficients with very large standard errors</a:t>
            </a:r>
            <a:r>
              <a:rPr lang="en-US" altLang="zh-TW" dirty="0"/>
              <a:t>, could be signs that an input or combination of inputs is perfectly correlated with a subset of your responses. You may have to </a:t>
            </a:r>
            <a:r>
              <a:rPr lang="en-US" altLang="zh-TW" dirty="0">
                <a:solidFill>
                  <a:schemeClr val="accent1"/>
                </a:solidFill>
              </a:rPr>
              <a:t>segment </a:t>
            </a:r>
            <a:r>
              <a:rPr lang="en-US" altLang="zh-TW" dirty="0"/>
              <a:t>the data to deal with this issue.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 err="1"/>
              <a:t>glm</a:t>
            </a:r>
            <a:r>
              <a:rPr lang="en-US" altLang="zh-TW" dirty="0"/>
              <a:t>()  provides good diagnostics, but rechecking your model on test data is still your most effective diagnostic.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>
                <a:solidFill>
                  <a:schemeClr val="accent1"/>
                </a:solidFill>
              </a:rPr>
              <a:t>Pseudo R-squared </a:t>
            </a:r>
            <a:r>
              <a:rPr lang="en-US" altLang="zh-TW" dirty="0"/>
              <a:t>is a useful goodness-of-fit heuristic.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000A8-E474-458E-A99E-D13A4A77735F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612006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Key takeaways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Functional models allow you to better explore how </a:t>
            </a:r>
            <a:r>
              <a:rPr lang="en-US" altLang="zh-TW" dirty="0">
                <a:solidFill>
                  <a:schemeClr val="accent1"/>
                </a:solidFill>
              </a:rPr>
              <a:t>changes in inputs affect predictions</a:t>
            </a:r>
            <a:r>
              <a:rPr lang="en-US" altLang="zh-TW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Linear regression is a good first technique for modeling </a:t>
            </a:r>
            <a:r>
              <a:rPr lang="en-US" altLang="zh-TW" dirty="0">
                <a:solidFill>
                  <a:schemeClr val="accent1"/>
                </a:solidFill>
              </a:rPr>
              <a:t>quantities</a:t>
            </a:r>
            <a:r>
              <a:rPr lang="en-US" altLang="zh-TW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Logistic regression is good first technique for modeling </a:t>
            </a:r>
            <a:r>
              <a:rPr lang="en-US" altLang="zh-TW" dirty="0">
                <a:solidFill>
                  <a:schemeClr val="accent1"/>
                </a:solidFill>
              </a:rPr>
              <a:t>probabilities</a:t>
            </a:r>
            <a:r>
              <a:rPr lang="en-US" altLang="zh-TW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Models with simple forms come with very powerful summaries and diagnostics.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A39CD-5F17-446B-BCCC-DE49205E2EFE}"/>
              </a:ext>
            </a:extLst>
          </p:cNvPr>
          <p:cNvSpPr txBox="1"/>
          <p:nvPr/>
        </p:nvSpPr>
        <p:spPr>
          <a:xfrm>
            <a:off x="5433726" y="6539855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9665900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0983" y="3727509"/>
            <a:ext cx="6693490" cy="175432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  <a:t>Thank You</a:t>
            </a:r>
            <a:b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</a:br>
            <a:r>
              <a:rPr lang="en-US" sz="5400">
                <a:solidFill>
                  <a:srgbClr val="FFC000"/>
                </a:solidFill>
                <a:latin typeface="Chalkduster"/>
                <a:cs typeface="Chalkduster"/>
              </a:rPr>
              <a:t>Any Question?</a:t>
            </a:r>
            <a:endParaRPr lang="en-US" sz="5400" dirty="0">
              <a:solidFill>
                <a:srgbClr val="FFC000"/>
              </a:solidFill>
              <a:latin typeface="Chalkduster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A51F5-9722-0944-B9D2-2BE8AD13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6242627"/>
            <a:ext cx="2959100" cy="4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Logistic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altLang="zh-TW" dirty="0"/>
              <a:t>directly predict values that are restricted to the (0,1) interval, such as probabilities</a:t>
            </a:r>
          </a:p>
          <a:p>
            <a:r>
              <a:rPr lang="en-US" altLang="zh-TW" dirty="0"/>
              <a:t>the coefficients of a logistic regression model can be treated as advice</a:t>
            </a:r>
          </a:p>
          <a:p>
            <a:r>
              <a:rPr lang="en-US" altLang="zh-TW" dirty="0"/>
              <a:t>a good first choice for binary classification problems</a:t>
            </a:r>
          </a:p>
          <a:p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2F4F7-6F22-4AEA-8B30-10FA8CEAAF2E}"/>
              </a:ext>
            </a:extLst>
          </p:cNvPr>
          <p:cNvSpPr txBox="1"/>
          <p:nvPr/>
        </p:nvSpPr>
        <p:spPr>
          <a:xfrm>
            <a:off x="5433726" y="6539856"/>
            <a:ext cx="38493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6054"/>
      </p:ext>
    </p:extLst>
  </p:cSld>
  <p:clrMapOvr>
    <a:masterClrMapping/>
  </p:clrMapOvr>
</p:sld>
</file>

<file path=ppt/theme/theme1.xml><?xml version="1.0" encoding="utf-8"?>
<a:theme xmlns:a="http://schemas.openxmlformats.org/drawingml/2006/main" name="資料科學_v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3" id="{9249AFD7-EEE0-F84C-9452-4FF56EB1FD7E}" vid="{A1A1FAEE-6B2A-8640-8ACC-984738182FCA}"/>
    </a:ext>
  </a:extLst>
</a:theme>
</file>

<file path=ppt/theme/theme10.xml><?xml version="1.0" encoding="utf-8"?>
<a:theme xmlns:a="http://schemas.openxmlformats.org/drawingml/2006/main" name="1_digital_light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資料科學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2" id="{C7EBD8E2-D522-A040-82AE-F2162DD58284}" vid="{B8FB6CEA-4150-4C48-876E-1A57FE2A59A4}"/>
    </a:ext>
  </a:extLst>
</a:theme>
</file>

<file path=ppt/theme/theme13.xml><?xml version="1.0" encoding="utf-8"?>
<a:theme xmlns:a="http://schemas.openxmlformats.org/drawingml/2006/main" name="3_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gitial_brow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gital_light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資料科學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2" id="{C7EBD8E2-D522-A040-82AE-F2162DD58284}" vid="{B8FB6CEA-4150-4C48-876E-1A57FE2A59A4}"/>
    </a:ext>
  </a:extLst>
</a:theme>
</file>

<file path=ppt/theme/theme7.xml><?xml version="1.0" encoding="utf-8"?>
<a:theme xmlns:a="http://schemas.openxmlformats.org/drawingml/2006/main" name="資料科學_v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5" id="{E1D08552-E979-854D-A908-128F241B0917}" vid="{5F7EEBF9-713D-7548-A355-4D97FA710FA5}"/>
    </a:ext>
  </a:extLst>
</a:theme>
</file>

<file path=ppt/theme/theme8.xml><?xml version="1.0" encoding="utf-8"?>
<a:theme xmlns:a="http://schemas.openxmlformats.org/drawingml/2006/main" name="1_digitial_brow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資料科學_v3</Template>
  <TotalTime>14602</TotalTime>
  <Words>5387</Words>
  <Application>Microsoft Macintosh PowerPoint</Application>
  <PresentationFormat>如螢幕大小 (4:3)</PresentationFormat>
  <Paragraphs>540</Paragraphs>
  <Slides>83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83</vt:i4>
      </vt:variant>
    </vt:vector>
  </HeadingPairs>
  <TitlesOfParts>
    <vt:vector size="106" baseType="lpstr">
      <vt:lpstr>Noto Sans CJK TC Medium</vt:lpstr>
      <vt:lpstr>Noto Sans CJK TC Regular</vt:lpstr>
      <vt:lpstr>Arial</vt:lpstr>
      <vt:lpstr>Calibri</vt:lpstr>
      <vt:lpstr>Calibri Light</vt:lpstr>
      <vt:lpstr>Cambria Math</vt:lpstr>
      <vt:lpstr>Chalkduster</vt:lpstr>
      <vt:lpstr>Courier</vt:lpstr>
      <vt:lpstr>Courier New</vt:lpstr>
      <vt:lpstr>Helvetica</vt:lpstr>
      <vt:lpstr>資料科學_v3</vt:lpstr>
      <vt:lpstr>digitial_brown</vt:lpstr>
      <vt:lpstr>digital_green</vt:lpstr>
      <vt:lpstr>digital_lightGreen</vt:lpstr>
      <vt:lpstr>自訂設計</vt:lpstr>
      <vt:lpstr>資料科學_v2</vt:lpstr>
      <vt:lpstr>資料科學_v5</vt:lpstr>
      <vt:lpstr>1_digitial_brown</vt:lpstr>
      <vt:lpstr>2_digital_green</vt:lpstr>
      <vt:lpstr>1_digital_lightGreen</vt:lpstr>
      <vt:lpstr>1_自訂設計</vt:lpstr>
      <vt:lpstr>1_資料科學_v2</vt:lpstr>
      <vt:lpstr>3_digital_green</vt:lpstr>
      <vt:lpstr>Supervised3 Logistic regression</vt:lpstr>
      <vt:lpstr>Copyright declaration 版權說明</vt:lpstr>
      <vt:lpstr>Copyright declaration 版權說明</vt:lpstr>
      <vt:lpstr>Copyright declaration 版權說明</vt:lpstr>
      <vt:lpstr>PowerPoint 簡報</vt:lpstr>
      <vt:lpstr>Linear and logistic regression</vt:lpstr>
      <vt:lpstr>Linear and logistic regression</vt:lpstr>
      <vt:lpstr>Logistic regression</vt:lpstr>
      <vt:lpstr>Logistic regression</vt:lpstr>
      <vt:lpstr>Why Not Linear Regression?</vt:lpstr>
      <vt:lpstr>Pr(default=Yes|balance)</vt:lpstr>
      <vt:lpstr>p(x) be a linear function of x?</vt:lpstr>
      <vt:lpstr>Diminishing returns</vt:lpstr>
      <vt:lpstr>Logistic function</vt:lpstr>
      <vt:lpstr>Odds</vt:lpstr>
      <vt:lpstr>p(x) &amp; Odds</vt:lpstr>
      <vt:lpstr>Log transformation</vt:lpstr>
      <vt:lpstr>Logit / log-odds / logistic transformation</vt:lpstr>
      <vt:lpstr>log⁡(p(X)/(1-p(X) ))=β_0+β_1 X</vt:lpstr>
      <vt:lpstr>Logistic (or logit) transformation</vt:lpstr>
      <vt:lpstr>Logistic regression</vt:lpstr>
      <vt:lpstr>Estimating the Regression Coefficients</vt:lpstr>
      <vt:lpstr>Likelihood function</vt:lpstr>
      <vt:lpstr>The Simpler Derivation of Logistic Regression</vt:lpstr>
      <vt:lpstr>An example</vt:lpstr>
      <vt:lpstr>Making Predictions</vt:lpstr>
      <vt:lpstr> z-statistic</vt:lpstr>
      <vt:lpstr>Graph of a logistic regression curve showing probability of passing an exam versus hours studying</vt:lpstr>
      <vt:lpstr>Qualitative predictors with the logistic regression model</vt:lpstr>
      <vt:lpstr>Multiple Logistic Regression</vt:lpstr>
      <vt:lpstr>Student status increase or decrease?</vt:lpstr>
      <vt:lpstr>Confounding</vt:lpstr>
      <vt:lpstr>A credit card balance of $1,500 and an income of $40,000</vt:lpstr>
      <vt:lpstr>Practice time</vt:lpstr>
      <vt:lpstr>Prepare data</vt:lpstr>
      <vt:lpstr>Variables in natality dataset</vt:lpstr>
      <vt:lpstr>Building a logistic regression model</vt:lpstr>
      <vt:lpstr>Fitting the logistic regression model</vt:lpstr>
      <vt:lpstr>Making predictions</vt:lpstr>
      <vt:lpstr>Making predictions</vt:lpstr>
      <vt:lpstr>Characterizing prediction quality</vt:lpstr>
      <vt:lpstr>Characterizing prediction quality</vt:lpstr>
      <vt:lpstr>How to pick a threshold?</vt:lpstr>
      <vt:lpstr>How to pick a threshold?</vt:lpstr>
      <vt:lpstr>How to pick a threshold?</vt:lpstr>
      <vt:lpstr>How to pick a threshold?</vt:lpstr>
      <vt:lpstr>Evaluating our chosen model on test data</vt:lpstr>
      <vt:lpstr>Characterizing coefficients</vt:lpstr>
      <vt:lpstr>Finding relations and extracting advice from logistic models</vt:lpstr>
      <vt:lpstr>Finding relations and extracting advice from logistic models</vt:lpstr>
      <vt:lpstr>How to interpreting the coefficients?</vt:lpstr>
      <vt:lpstr>How to interpreting the coefficients?</vt:lpstr>
      <vt:lpstr>Characterizing coefficients</vt:lpstr>
      <vt:lpstr>Lack of significance could mean collinear inputs</vt:lpstr>
      <vt:lpstr>Lack of significance could mean collinear inputs</vt:lpstr>
      <vt:lpstr>Reading the model summary and characterizing coefficients</vt:lpstr>
      <vt:lpstr>Reading the model summary and characterizing coefficients</vt:lpstr>
      <vt:lpstr>Overall model quality summaries</vt:lpstr>
      <vt:lpstr>Overall model quality summaries</vt:lpstr>
      <vt:lpstr>null deviance VS residual deviance</vt:lpstr>
      <vt:lpstr>Computing deviance</vt:lpstr>
      <vt:lpstr>Akaike information criterion (AIC)</vt:lpstr>
      <vt:lpstr>Overall model quality summaries</vt:lpstr>
      <vt:lpstr>null deviance VS residual deviance</vt:lpstr>
      <vt:lpstr>null deviance VS residual deviance</vt:lpstr>
      <vt:lpstr>The pseudo R-squared</vt:lpstr>
      <vt:lpstr>P-value &amp; the pseudo R-squared </vt:lpstr>
      <vt:lpstr>P-value &amp; The pseudo R-squared </vt:lpstr>
      <vt:lpstr>Fisher scoring iterations</vt:lpstr>
      <vt:lpstr>Separation and quasi-separation</vt:lpstr>
      <vt:lpstr>Separation and quasi-separation</vt:lpstr>
      <vt:lpstr>Multinomial logistic regression</vt:lpstr>
      <vt:lpstr>Multinomial logistic regression</vt:lpstr>
      <vt:lpstr>The reference category</vt:lpstr>
      <vt:lpstr>An example</vt:lpstr>
      <vt:lpstr>a set of independent binary regressions</vt:lpstr>
      <vt:lpstr>Probabilities of each output</vt:lpstr>
      <vt:lpstr>multinom function in mlogit package</vt:lpstr>
      <vt:lpstr>Takeaways</vt:lpstr>
      <vt:lpstr>Logistic regression takeaways</vt:lpstr>
      <vt:lpstr>Logistic regression takeaways</vt:lpstr>
      <vt:lpstr>Key takeaways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Jia-Ming Chang</dc:creator>
  <cp:lastModifiedBy>Jia-Ming Chang</cp:lastModifiedBy>
  <cp:revision>1225</cp:revision>
  <cp:lastPrinted>2017-12-11T12:32:14Z</cp:lastPrinted>
  <dcterms:created xsi:type="dcterms:W3CDTF">2016-01-07T11:20:23Z</dcterms:created>
  <dcterms:modified xsi:type="dcterms:W3CDTF">2020-12-21T10:11:58Z</dcterms:modified>
</cp:coreProperties>
</file>