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7" r:id="rId1"/>
    <p:sldMasterId id="2147483789" r:id="rId2"/>
    <p:sldMasterId id="2147483801" r:id="rId3"/>
    <p:sldMasterId id="2147483813" r:id="rId4"/>
    <p:sldMasterId id="2147483825" r:id="rId5"/>
  </p:sldMasterIdLst>
  <p:notesMasterIdLst>
    <p:notesMasterId r:id="rId165"/>
  </p:notesMasterIdLst>
  <p:sldIdLst>
    <p:sldId id="256" r:id="rId6"/>
    <p:sldId id="690" r:id="rId7"/>
    <p:sldId id="691" r:id="rId8"/>
    <p:sldId id="692" r:id="rId9"/>
    <p:sldId id="369" r:id="rId10"/>
    <p:sldId id="353" r:id="rId11"/>
    <p:sldId id="383" r:id="rId12"/>
    <p:sldId id="385" r:id="rId13"/>
    <p:sldId id="352" r:id="rId14"/>
    <p:sldId id="626" r:id="rId15"/>
    <p:sldId id="614" r:id="rId16"/>
    <p:sldId id="354" r:id="rId17"/>
    <p:sldId id="622" r:id="rId18"/>
    <p:sldId id="356" r:id="rId19"/>
    <p:sldId id="357" r:id="rId20"/>
    <p:sldId id="623" r:id="rId21"/>
    <p:sldId id="624" r:id="rId22"/>
    <p:sldId id="625" r:id="rId23"/>
    <p:sldId id="715" r:id="rId24"/>
    <p:sldId id="702" r:id="rId25"/>
    <p:sldId id="750" r:id="rId26"/>
    <p:sldId id="718" r:id="rId27"/>
    <p:sldId id="384" r:id="rId28"/>
    <p:sldId id="719" r:id="rId29"/>
    <p:sldId id="386" r:id="rId30"/>
    <p:sldId id="720" r:id="rId31"/>
    <p:sldId id="721" r:id="rId32"/>
    <p:sldId id="722" r:id="rId33"/>
    <p:sldId id="723" r:id="rId34"/>
    <p:sldId id="391" r:id="rId35"/>
    <p:sldId id="395" r:id="rId36"/>
    <p:sldId id="616" r:id="rId37"/>
    <p:sldId id="418" r:id="rId38"/>
    <p:sldId id="396" r:id="rId39"/>
    <p:sldId id="397" r:id="rId40"/>
    <p:sldId id="617" r:id="rId41"/>
    <p:sldId id="401" r:id="rId42"/>
    <p:sldId id="619" r:id="rId43"/>
    <p:sldId id="693" r:id="rId44"/>
    <p:sldId id="694" r:id="rId45"/>
    <p:sldId id="419" r:id="rId46"/>
    <p:sldId id="399" r:id="rId47"/>
    <p:sldId id="404" r:id="rId48"/>
    <p:sldId id="402" r:id="rId49"/>
    <p:sldId id="403" r:id="rId50"/>
    <p:sldId id="427" r:id="rId51"/>
    <p:sldId id="405" r:id="rId52"/>
    <p:sldId id="406" r:id="rId53"/>
    <p:sldId id="407" r:id="rId54"/>
    <p:sldId id="408" r:id="rId55"/>
    <p:sldId id="620" r:id="rId56"/>
    <p:sldId id="409" r:id="rId57"/>
    <p:sldId id="410" r:id="rId58"/>
    <p:sldId id="421" r:id="rId59"/>
    <p:sldId id="422" r:id="rId60"/>
    <p:sldId id="423" r:id="rId61"/>
    <p:sldId id="424" r:id="rId62"/>
    <p:sldId id="425" r:id="rId63"/>
    <p:sldId id="698" r:id="rId64"/>
    <p:sldId id="411" r:id="rId65"/>
    <p:sldId id="441" r:id="rId66"/>
    <p:sldId id="320" r:id="rId67"/>
    <p:sldId id="321" r:id="rId68"/>
    <p:sldId id="337" r:id="rId69"/>
    <p:sldId id="338" r:id="rId70"/>
    <p:sldId id="324" r:id="rId71"/>
    <p:sldId id="716" r:id="rId72"/>
    <p:sldId id="446" r:id="rId73"/>
    <p:sldId id="447" r:id="rId74"/>
    <p:sldId id="448" r:id="rId75"/>
    <p:sldId id="449" r:id="rId76"/>
    <p:sldId id="517" r:id="rId77"/>
    <p:sldId id="345" r:id="rId78"/>
    <p:sldId id="325" r:id="rId79"/>
    <p:sldId id="618" r:id="rId80"/>
    <p:sldId id="450" r:id="rId81"/>
    <p:sldId id="327" r:id="rId82"/>
    <p:sldId id="615" r:id="rId83"/>
    <p:sldId id="328" r:id="rId84"/>
    <p:sldId id="344" r:id="rId85"/>
    <p:sldId id="330" r:id="rId86"/>
    <p:sldId id="331" r:id="rId87"/>
    <p:sldId id="332" r:id="rId88"/>
    <p:sldId id="333" r:id="rId89"/>
    <p:sldId id="334" r:id="rId90"/>
    <p:sldId id="335" r:id="rId91"/>
    <p:sldId id="339" r:id="rId92"/>
    <p:sldId id="340" r:id="rId93"/>
    <p:sldId id="343" r:id="rId94"/>
    <p:sldId id="724" r:id="rId95"/>
    <p:sldId id="725" r:id="rId96"/>
    <p:sldId id="387" r:id="rId97"/>
    <p:sldId id="388" r:id="rId98"/>
    <p:sldId id="389" r:id="rId99"/>
    <p:sldId id="390" r:id="rId100"/>
    <p:sldId id="429" r:id="rId101"/>
    <p:sldId id="392" r:id="rId102"/>
    <p:sldId id="393" r:id="rId103"/>
    <p:sldId id="717" r:id="rId104"/>
    <p:sldId id="394" r:id="rId105"/>
    <p:sldId id="731" r:id="rId106"/>
    <p:sldId id="435" r:id="rId107"/>
    <p:sldId id="366" r:id="rId108"/>
    <p:sldId id="367" r:id="rId109"/>
    <p:sldId id="629" r:id="rId110"/>
    <p:sldId id="695" r:id="rId111"/>
    <p:sldId id="374" r:id="rId112"/>
    <p:sldId id="375" r:id="rId113"/>
    <p:sldId id="299" r:id="rId114"/>
    <p:sldId id="300" r:id="rId115"/>
    <p:sldId id="741" r:id="rId116"/>
    <p:sldId id="726" r:id="rId117"/>
    <p:sldId id="733" r:id="rId118"/>
    <p:sldId id="734" r:id="rId119"/>
    <p:sldId id="735" r:id="rId120"/>
    <p:sldId id="736" r:id="rId121"/>
    <p:sldId id="737" r:id="rId122"/>
    <p:sldId id="398" r:id="rId123"/>
    <p:sldId id="738" r:id="rId124"/>
    <p:sldId id="742" r:id="rId125"/>
    <p:sldId id="743" r:id="rId126"/>
    <p:sldId id="739" r:id="rId127"/>
    <p:sldId id="746" r:id="rId128"/>
    <p:sldId id="740" r:id="rId129"/>
    <p:sldId id="301" r:id="rId130"/>
    <p:sldId id="376" r:id="rId131"/>
    <p:sldId id="302" r:id="rId132"/>
    <p:sldId id="303" r:id="rId133"/>
    <p:sldId id="628" r:id="rId134"/>
    <p:sldId id="304" r:id="rId135"/>
    <p:sldId id="305" r:id="rId136"/>
    <p:sldId id="377" r:id="rId137"/>
    <p:sldId id="378" r:id="rId138"/>
    <p:sldId id="306" r:id="rId139"/>
    <p:sldId id="308" r:id="rId140"/>
    <p:sldId id="379" r:id="rId141"/>
    <p:sldId id="380" r:id="rId142"/>
    <p:sldId id="747" r:id="rId143"/>
    <p:sldId id="748" r:id="rId144"/>
    <p:sldId id="749" r:id="rId145"/>
    <p:sldId id="728" r:id="rId146"/>
    <p:sldId id="309" r:id="rId147"/>
    <p:sldId id="730" r:id="rId148"/>
    <p:sldId id="729" r:id="rId149"/>
    <p:sldId id="744" r:id="rId150"/>
    <p:sldId id="745" r:id="rId151"/>
    <p:sldId id="310" r:id="rId152"/>
    <p:sldId id="382" r:id="rId153"/>
    <p:sldId id="696" r:id="rId154"/>
    <p:sldId id="697" r:id="rId155"/>
    <p:sldId id="440" r:id="rId156"/>
    <p:sldId id="436" r:id="rId157"/>
    <p:sldId id="437" r:id="rId158"/>
    <p:sldId id="438" r:id="rId159"/>
    <p:sldId id="439" r:id="rId160"/>
    <p:sldId id="430" r:id="rId161"/>
    <p:sldId id="431" r:id="rId162"/>
    <p:sldId id="287" r:id="rId163"/>
    <p:sldId id="613" r:id="rId1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預設章節" id="{900C974D-0555-7046-B822-5CF1FEA05D78}">
          <p14:sldIdLst>
            <p14:sldId id="256"/>
            <p14:sldId id="690"/>
            <p14:sldId id="691"/>
            <p14:sldId id="692"/>
            <p14:sldId id="369"/>
            <p14:sldId id="353"/>
            <p14:sldId id="383"/>
            <p14:sldId id="385"/>
            <p14:sldId id="352"/>
            <p14:sldId id="626"/>
            <p14:sldId id="614"/>
            <p14:sldId id="354"/>
            <p14:sldId id="622"/>
            <p14:sldId id="356"/>
            <p14:sldId id="357"/>
            <p14:sldId id="623"/>
            <p14:sldId id="624"/>
            <p14:sldId id="625"/>
            <p14:sldId id="715"/>
          </p14:sldIdLst>
        </p14:section>
        <p14:section name="estimateF" id="{C9B13372-ED65-B44A-862C-2EB6A97EFF61}">
          <p14:sldIdLst>
            <p14:sldId id="702"/>
            <p14:sldId id="750"/>
            <p14:sldId id="718"/>
            <p14:sldId id="384"/>
            <p14:sldId id="719"/>
            <p14:sldId id="386"/>
            <p14:sldId id="720"/>
            <p14:sldId id="721"/>
            <p14:sldId id="722"/>
            <p14:sldId id="723"/>
            <p14:sldId id="391"/>
          </p14:sldIdLst>
        </p14:section>
        <p14:section name="modelQuality" id="{053C8A99-D1C8-4941-AEB4-510BCD171506}">
          <p14:sldIdLst>
            <p14:sldId id="395"/>
            <p14:sldId id="616"/>
            <p14:sldId id="418"/>
            <p14:sldId id="396"/>
            <p14:sldId id="397"/>
            <p14:sldId id="617"/>
            <p14:sldId id="401"/>
            <p14:sldId id="619"/>
            <p14:sldId id="693"/>
            <p14:sldId id="694"/>
            <p14:sldId id="419"/>
            <p14:sldId id="399"/>
            <p14:sldId id="404"/>
            <p14:sldId id="402"/>
            <p14:sldId id="403"/>
            <p14:sldId id="427"/>
            <p14:sldId id="405"/>
            <p14:sldId id="406"/>
            <p14:sldId id="407"/>
            <p14:sldId id="408"/>
          </p14:sldIdLst>
        </p14:section>
        <p14:section name="overfitting" id="{4F8A0750-5ED0-584A-B5C9-879FF097BD10}">
          <p14:sldIdLst>
            <p14:sldId id="620"/>
            <p14:sldId id="409"/>
            <p14:sldId id="410"/>
            <p14:sldId id="421"/>
            <p14:sldId id="422"/>
            <p14:sldId id="423"/>
            <p14:sldId id="424"/>
            <p14:sldId id="425"/>
          </p14:sldIdLst>
        </p14:section>
        <p14:section name="cross-validation" id="{403BF07A-4936-1049-8F84-0E7467A93CC6}">
          <p14:sldIdLst>
            <p14:sldId id="698"/>
            <p14:sldId id="411"/>
            <p14:sldId id="441"/>
            <p14:sldId id="320"/>
            <p14:sldId id="321"/>
            <p14:sldId id="337"/>
            <p14:sldId id="338"/>
            <p14:sldId id="324"/>
            <p14:sldId id="716"/>
            <p14:sldId id="446"/>
            <p14:sldId id="447"/>
            <p14:sldId id="448"/>
            <p14:sldId id="449"/>
            <p14:sldId id="517"/>
            <p14:sldId id="345"/>
            <p14:sldId id="325"/>
            <p14:sldId id="618"/>
            <p14:sldId id="450"/>
            <p14:sldId id="327"/>
            <p14:sldId id="615"/>
            <p14:sldId id="328"/>
            <p14:sldId id="344"/>
            <p14:sldId id="330"/>
            <p14:sldId id="331"/>
            <p14:sldId id="332"/>
            <p14:sldId id="333"/>
            <p14:sldId id="334"/>
            <p14:sldId id="335"/>
            <p14:sldId id="339"/>
            <p14:sldId id="340"/>
            <p14:sldId id="343"/>
            <p14:sldId id="724"/>
            <p14:sldId id="725"/>
          </p14:sldIdLst>
        </p14:section>
        <p14:section name="lower&amp;upper_bound" id="{566A6F76-BCD6-4446-8B13-35EF1E4CEAF4}">
          <p14:sldIdLst>
            <p14:sldId id="387"/>
            <p14:sldId id="388"/>
            <p14:sldId id="389"/>
            <p14:sldId id="390"/>
            <p14:sldId id="429"/>
            <p14:sldId id="392"/>
            <p14:sldId id="393"/>
            <p14:sldId id="717"/>
            <p14:sldId id="394"/>
          </p14:sldIdLst>
        </p14:section>
        <p14:section name="basic statistics" id="{BF84324F-AB0E-9C47-8AF9-744FBDF5D539}">
          <p14:sldIdLst>
            <p14:sldId id="731"/>
            <p14:sldId id="435"/>
            <p14:sldId id="366"/>
            <p14:sldId id="367"/>
            <p14:sldId id="629"/>
            <p14:sldId id="695"/>
            <p14:sldId id="374"/>
            <p14:sldId id="375"/>
            <p14:sldId id="299"/>
            <p14:sldId id="300"/>
            <p14:sldId id="741"/>
            <p14:sldId id="726"/>
            <p14:sldId id="733"/>
            <p14:sldId id="734"/>
            <p14:sldId id="735"/>
            <p14:sldId id="736"/>
            <p14:sldId id="737"/>
            <p14:sldId id="398"/>
            <p14:sldId id="738"/>
            <p14:sldId id="742"/>
            <p14:sldId id="743"/>
            <p14:sldId id="739"/>
            <p14:sldId id="746"/>
            <p14:sldId id="740"/>
            <p14:sldId id="301"/>
            <p14:sldId id="376"/>
            <p14:sldId id="302"/>
            <p14:sldId id="303"/>
            <p14:sldId id="628"/>
            <p14:sldId id="304"/>
            <p14:sldId id="305"/>
            <p14:sldId id="377"/>
            <p14:sldId id="378"/>
            <p14:sldId id="306"/>
            <p14:sldId id="308"/>
            <p14:sldId id="379"/>
            <p14:sldId id="380"/>
            <p14:sldId id="747"/>
            <p14:sldId id="748"/>
            <p14:sldId id="749"/>
            <p14:sldId id="728"/>
            <p14:sldId id="309"/>
            <p14:sldId id="730"/>
            <p14:sldId id="729"/>
            <p14:sldId id="744"/>
            <p14:sldId id="745"/>
            <p14:sldId id="310"/>
            <p14:sldId id="382"/>
            <p14:sldId id="696"/>
          </p14:sldIdLst>
        </p14:section>
        <p14:section name="example" id="{3664FD7B-66E0-E548-A817-A396F48A69B2}">
          <p14:sldIdLst>
            <p14:sldId id="697"/>
            <p14:sldId id="440"/>
            <p14:sldId id="436"/>
            <p14:sldId id="437"/>
            <p14:sldId id="438"/>
            <p14:sldId id="439"/>
          </p14:sldIdLst>
        </p14:section>
        <p14:section name="summary" id="{7C8D1AA6-E320-7849-AEC3-7956B2889D0E}">
          <p14:sldIdLst>
            <p14:sldId id="430"/>
            <p14:sldId id="431"/>
            <p14:sldId id="287"/>
            <p14:sldId id="61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6050"/>
    <p:restoredTop sz="93692"/>
  </p:normalViewPr>
  <p:slideViewPr>
    <p:cSldViewPr snapToGrid="0" snapToObjects="1">
      <p:cViewPr varScale="1">
        <p:scale>
          <a:sx n="193" d="100"/>
          <a:sy n="193" d="100"/>
        </p:scale>
        <p:origin x="1992" y="208"/>
      </p:cViewPr>
      <p:guideLst>
        <p:guide orient="horz" pos="2160"/>
        <p:guide pos="2880"/>
      </p:guideLst>
    </p:cSldViewPr>
  </p:slideViewPr>
  <p:outlineViewPr>
    <p:cViewPr>
      <p:scale>
        <a:sx n="33" d="100"/>
        <a:sy n="33" d="100"/>
      </p:scale>
      <p:origin x="0" y="-87072"/>
    </p:cViewPr>
  </p:outlineViewPr>
  <p:notesTextViewPr>
    <p:cViewPr>
      <p:scale>
        <a:sx n="100" d="100"/>
        <a:sy n="100" d="100"/>
      </p:scale>
      <p:origin x="0" y="0"/>
    </p:cViewPr>
  </p:notesTextViewPr>
  <p:sorterViewPr>
    <p:cViewPr>
      <p:scale>
        <a:sx n="143" d="100"/>
        <a:sy n="143"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microsoft.com/office/2016/11/relationships/changesInfo" Target="changesInfos/changesInfo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notesMaster" Target="notesMasters/notesMaster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EA50D6B4-5368-4175-B9CB-7DBBBC1D7C53}"/>
    <pc:docChg chg="modSld">
      <pc:chgData name="" userId="" providerId="" clId="Web-{EA50D6B4-5368-4175-B9CB-7DBBBC1D7C53}" dt="2019-06-17T06:05:27.786" v="157" actId="1076"/>
      <pc:docMkLst>
        <pc:docMk/>
      </pc:docMkLst>
      <pc:sldChg chg="modSp">
        <pc:chgData name="" userId="" providerId="" clId="Web-{EA50D6B4-5368-4175-B9CB-7DBBBC1D7C53}" dt="2019-06-17T05:50:19.783" v="27" actId="20577"/>
        <pc:sldMkLst>
          <pc:docMk/>
          <pc:sldMk cId="2327334221" sldId="256"/>
        </pc:sldMkLst>
        <pc:spChg chg="mod">
          <ac:chgData name="" userId="" providerId="" clId="Web-{EA50D6B4-5368-4175-B9CB-7DBBBC1D7C53}" dt="2019-06-17T05:50:19.783" v="27" actId="20577"/>
          <ac:spMkLst>
            <pc:docMk/>
            <pc:sldMk cId="2327334221" sldId="256"/>
            <ac:spMk id="3" creationId="{00000000-0000-0000-0000-000000000000}"/>
          </ac:spMkLst>
        </pc:spChg>
      </pc:sldChg>
      <pc:sldChg chg="modSp">
        <pc:chgData name="" userId="" providerId="" clId="Web-{EA50D6B4-5368-4175-B9CB-7DBBBC1D7C53}" dt="2019-06-17T06:04:20.801" v="139" actId="1076"/>
        <pc:sldMkLst>
          <pc:docMk/>
          <pc:sldMk cId="3180050209" sldId="292"/>
        </pc:sldMkLst>
        <pc:spChg chg="mod">
          <ac:chgData name="" userId="" providerId="" clId="Web-{EA50D6B4-5368-4175-B9CB-7DBBBC1D7C53}" dt="2019-06-17T06:04:20.801" v="139" actId="1076"/>
          <ac:spMkLst>
            <pc:docMk/>
            <pc:sldMk cId="3180050209" sldId="292"/>
            <ac:spMk id="4" creationId="{93F573D0-3AE4-481B-8C32-7452B63EF956}"/>
          </ac:spMkLst>
        </pc:spChg>
      </pc:sldChg>
      <pc:sldChg chg="modSp">
        <pc:chgData name="" userId="" providerId="" clId="Web-{EA50D6B4-5368-4175-B9CB-7DBBBC1D7C53}" dt="2019-06-17T06:04:58.176" v="147" actId="1076"/>
        <pc:sldMkLst>
          <pc:docMk/>
          <pc:sldMk cId="2674001956" sldId="294"/>
        </pc:sldMkLst>
        <pc:spChg chg="mod">
          <ac:chgData name="" userId="" providerId="" clId="Web-{EA50D6B4-5368-4175-B9CB-7DBBBC1D7C53}" dt="2019-06-17T06:04:58.176" v="147" actId="1076"/>
          <ac:spMkLst>
            <pc:docMk/>
            <pc:sldMk cId="2674001956" sldId="294"/>
            <ac:spMk id="6" creationId="{752D11EA-66E0-4709-B65F-0C1E5596ECB9}"/>
          </ac:spMkLst>
        </pc:spChg>
      </pc:sldChg>
      <pc:sldChg chg="modSp">
        <pc:chgData name="" userId="" providerId="" clId="Web-{EA50D6B4-5368-4175-B9CB-7DBBBC1D7C53}" dt="2019-06-17T06:05:22.145" v="156" actId="1076"/>
        <pc:sldMkLst>
          <pc:docMk/>
          <pc:sldMk cId="2644098535" sldId="296"/>
        </pc:sldMkLst>
        <pc:spChg chg="mod">
          <ac:chgData name="" userId="" providerId="" clId="Web-{EA50D6B4-5368-4175-B9CB-7DBBBC1D7C53}" dt="2019-06-17T06:05:22.145" v="156" actId="1076"/>
          <ac:spMkLst>
            <pc:docMk/>
            <pc:sldMk cId="2644098535" sldId="296"/>
            <ac:spMk id="6" creationId="{CFBC0440-B49C-42E2-A0F0-5E3129D262C6}"/>
          </ac:spMkLst>
        </pc:spChg>
      </pc:sldChg>
      <pc:sldChg chg="modSp">
        <pc:chgData name="" userId="" providerId="" clId="Web-{EA50D6B4-5368-4175-B9CB-7DBBBC1D7C53}" dt="2019-06-17T05:56:06.846" v="39" actId="1076"/>
        <pc:sldMkLst>
          <pc:docMk/>
          <pc:sldMk cId="2158499232" sldId="298"/>
        </pc:sldMkLst>
        <pc:spChg chg="mod">
          <ac:chgData name="" userId="" providerId="" clId="Web-{EA50D6B4-5368-4175-B9CB-7DBBBC1D7C53}" dt="2019-06-17T05:56:06.846" v="39" actId="1076"/>
          <ac:spMkLst>
            <pc:docMk/>
            <pc:sldMk cId="2158499232" sldId="298"/>
            <ac:spMk id="4" creationId="{FDEEF2DF-6FA1-4779-A8C0-0A235BC5B496}"/>
          </ac:spMkLst>
        </pc:spChg>
      </pc:sldChg>
      <pc:sldChg chg="modSp">
        <pc:chgData name="" userId="" providerId="" clId="Web-{EA50D6B4-5368-4175-B9CB-7DBBBC1D7C53}" dt="2019-06-17T06:05:11.789" v="152" actId="1076"/>
        <pc:sldMkLst>
          <pc:docMk/>
          <pc:sldMk cId="1484231766" sldId="307"/>
        </pc:sldMkLst>
        <pc:spChg chg="mod">
          <ac:chgData name="" userId="" providerId="" clId="Web-{EA50D6B4-5368-4175-B9CB-7DBBBC1D7C53}" dt="2019-06-17T06:05:11.789" v="152" actId="1076"/>
          <ac:spMkLst>
            <pc:docMk/>
            <pc:sldMk cId="1484231766" sldId="307"/>
            <ac:spMk id="5" creationId="{C647E8F4-C8FF-4A33-B687-92E994CD0380}"/>
          </ac:spMkLst>
        </pc:spChg>
      </pc:sldChg>
      <pc:sldChg chg="modSp">
        <pc:chgData name="" userId="" providerId="" clId="Web-{EA50D6B4-5368-4175-B9CB-7DBBBC1D7C53}" dt="2019-06-17T06:04:25.145" v="142" actId="1076"/>
        <pc:sldMkLst>
          <pc:docMk/>
          <pc:sldMk cId="1689957922" sldId="371"/>
        </pc:sldMkLst>
        <pc:spChg chg="mod">
          <ac:chgData name="" userId="" providerId="" clId="Web-{EA50D6B4-5368-4175-B9CB-7DBBBC1D7C53}" dt="2019-06-17T06:04:25.145" v="142" actId="1076"/>
          <ac:spMkLst>
            <pc:docMk/>
            <pc:sldMk cId="1689957922" sldId="371"/>
            <ac:spMk id="4" creationId="{5F631136-F6F7-4EB2-96C6-E7E7336CAB8D}"/>
          </ac:spMkLst>
        </pc:spChg>
      </pc:sldChg>
      <pc:sldChg chg="modSp">
        <pc:chgData name="" userId="" providerId="" clId="Web-{EA50D6B4-5368-4175-B9CB-7DBBBC1D7C53}" dt="2019-06-17T06:02:29.738" v="133" actId="1076"/>
        <pc:sldMkLst>
          <pc:docMk/>
          <pc:sldMk cId="1489288384" sldId="388"/>
        </pc:sldMkLst>
        <pc:spChg chg="mod">
          <ac:chgData name="" userId="" providerId="" clId="Web-{EA50D6B4-5368-4175-B9CB-7DBBBC1D7C53}" dt="2019-06-17T06:02:29.738" v="133" actId="1076"/>
          <ac:spMkLst>
            <pc:docMk/>
            <pc:sldMk cId="1489288384" sldId="388"/>
            <ac:spMk id="4" creationId="{B1477A3A-2B73-4EC3-813F-4AC0568D6E28}"/>
          </ac:spMkLst>
        </pc:spChg>
      </pc:sldChg>
      <pc:sldChg chg="modSp">
        <pc:chgData name="" userId="" providerId="" clId="Web-{EA50D6B4-5368-4175-B9CB-7DBBBC1D7C53}" dt="2019-06-17T06:02:53.316" v="134" actId="1076"/>
        <pc:sldMkLst>
          <pc:docMk/>
          <pc:sldMk cId="1547964103" sldId="389"/>
        </pc:sldMkLst>
        <pc:spChg chg="mod">
          <ac:chgData name="" userId="" providerId="" clId="Web-{EA50D6B4-5368-4175-B9CB-7DBBBC1D7C53}" dt="2019-06-17T06:02:53.316" v="134" actId="1076"/>
          <ac:spMkLst>
            <pc:docMk/>
            <pc:sldMk cId="1547964103" sldId="389"/>
            <ac:spMk id="5" creationId="{AC35EFD4-2643-4BB8-A167-AD1765D2D8D5}"/>
          </ac:spMkLst>
        </pc:spChg>
      </pc:sldChg>
      <pc:sldChg chg="modSp">
        <pc:chgData name="" userId="" providerId="" clId="Web-{EA50D6B4-5368-4175-B9CB-7DBBBC1D7C53}" dt="2019-06-17T05:55:48.815" v="33" actId="20577"/>
        <pc:sldMkLst>
          <pc:docMk/>
          <pc:sldMk cId="1085373270" sldId="396"/>
        </pc:sldMkLst>
        <pc:spChg chg="mod">
          <ac:chgData name="" userId="" providerId="" clId="Web-{EA50D6B4-5368-4175-B9CB-7DBBBC1D7C53}" dt="2019-06-17T05:55:48.815" v="33" actId="20577"/>
          <ac:spMkLst>
            <pc:docMk/>
            <pc:sldMk cId="1085373270" sldId="396"/>
            <ac:spMk id="4" creationId="{00000000-0000-0000-0000-000000000000}"/>
          </ac:spMkLst>
        </pc:spChg>
      </pc:sldChg>
      <pc:sldChg chg="modSp">
        <pc:chgData name="" userId="" providerId="" clId="Web-{EA50D6B4-5368-4175-B9CB-7DBBBC1D7C53}" dt="2019-06-17T05:56:50.393" v="52" actId="1076"/>
        <pc:sldMkLst>
          <pc:docMk/>
          <pc:sldMk cId="2797898953" sldId="398"/>
        </pc:sldMkLst>
        <pc:spChg chg="mod">
          <ac:chgData name="" userId="" providerId="" clId="Web-{EA50D6B4-5368-4175-B9CB-7DBBBC1D7C53}" dt="2019-06-17T05:56:50.393" v="52" actId="1076"/>
          <ac:spMkLst>
            <pc:docMk/>
            <pc:sldMk cId="2797898953" sldId="398"/>
            <ac:spMk id="4" creationId="{00000000-0000-0000-0000-000000000000}"/>
          </ac:spMkLst>
        </pc:spChg>
      </pc:sldChg>
      <pc:sldChg chg="modSp">
        <pc:chgData name="" userId="" providerId="" clId="Web-{EA50D6B4-5368-4175-B9CB-7DBBBC1D7C53}" dt="2019-06-17T05:56:46.768" v="49" actId="1076"/>
        <pc:sldMkLst>
          <pc:docMk/>
          <pc:sldMk cId="816530817" sldId="399"/>
        </pc:sldMkLst>
        <pc:spChg chg="mod">
          <ac:chgData name="" userId="" providerId="" clId="Web-{EA50D6B4-5368-4175-B9CB-7DBBBC1D7C53}" dt="2019-06-17T05:56:46.768" v="49" actId="1076"/>
          <ac:spMkLst>
            <pc:docMk/>
            <pc:sldMk cId="816530817" sldId="399"/>
            <ac:spMk id="5" creationId="{00000000-0000-0000-0000-000000000000}"/>
          </ac:spMkLst>
        </pc:spChg>
      </pc:sldChg>
      <pc:sldChg chg="modSp">
        <pc:chgData name="" userId="" providerId="" clId="Web-{EA50D6B4-5368-4175-B9CB-7DBBBC1D7C53}" dt="2019-06-17T05:56:23.159" v="41" actId="1076"/>
        <pc:sldMkLst>
          <pc:docMk/>
          <pc:sldMk cId="1012936989" sldId="400"/>
        </pc:sldMkLst>
        <pc:spChg chg="mod">
          <ac:chgData name="" userId="" providerId="" clId="Web-{EA50D6B4-5368-4175-B9CB-7DBBBC1D7C53}" dt="2019-06-17T05:56:23.159" v="41" actId="1076"/>
          <ac:spMkLst>
            <pc:docMk/>
            <pc:sldMk cId="1012936989" sldId="400"/>
            <ac:spMk id="5" creationId="{157214B4-DB54-425E-BB5D-615AA2287B4C}"/>
          </ac:spMkLst>
        </pc:spChg>
      </pc:sldChg>
      <pc:sldChg chg="addSp modSp">
        <pc:chgData name="" userId="" providerId="" clId="Web-{EA50D6B4-5368-4175-B9CB-7DBBBC1D7C53}" dt="2019-06-17T05:56:58.487" v="56"/>
        <pc:sldMkLst>
          <pc:docMk/>
          <pc:sldMk cId="131981584" sldId="402"/>
        </pc:sldMkLst>
        <pc:spChg chg="add">
          <ac:chgData name="" userId="" providerId="" clId="Web-{EA50D6B4-5368-4175-B9CB-7DBBBC1D7C53}" dt="2019-06-17T05:56:58.487" v="56"/>
          <ac:spMkLst>
            <pc:docMk/>
            <pc:sldMk cId="131981584" sldId="402"/>
            <ac:spMk id="4" creationId="{E931C22C-6BE9-49CD-AB80-30365759DEAA}"/>
          </ac:spMkLst>
        </pc:spChg>
        <pc:spChg chg="mod">
          <ac:chgData name="" userId="" providerId="" clId="Web-{EA50D6B4-5368-4175-B9CB-7DBBBC1D7C53}" dt="2019-06-17T05:56:58.143" v="53" actId="20577"/>
          <ac:spMkLst>
            <pc:docMk/>
            <pc:sldMk cId="131981584" sldId="402"/>
            <ac:spMk id="5" creationId="{6DEB2B9E-1112-4A99-9F81-B1C0BA5D7C79}"/>
          </ac:spMkLst>
        </pc:spChg>
      </pc:sldChg>
      <pc:sldChg chg="addSp delSp modSp">
        <pc:chgData name="" userId="" providerId="" clId="Web-{EA50D6B4-5368-4175-B9CB-7DBBBC1D7C53}" dt="2019-06-17T05:57:54.753" v="76" actId="20577"/>
        <pc:sldMkLst>
          <pc:docMk/>
          <pc:sldMk cId="2011358584" sldId="403"/>
        </pc:sldMkLst>
        <pc:spChg chg="add del">
          <ac:chgData name="" userId="" providerId="" clId="Web-{EA50D6B4-5368-4175-B9CB-7DBBBC1D7C53}" dt="2019-06-17T05:57:13.518" v="64"/>
          <ac:spMkLst>
            <pc:docMk/>
            <pc:sldMk cId="2011358584" sldId="403"/>
            <ac:spMk id="3" creationId="{21957AC9-B148-4B3D-BE30-194D2AB6F43B}"/>
          </ac:spMkLst>
        </pc:spChg>
        <pc:spChg chg="mod">
          <ac:chgData name="" userId="" providerId="" clId="Web-{EA50D6B4-5368-4175-B9CB-7DBBBC1D7C53}" dt="2019-06-17T05:57:54.753" v="76" actId="20577"/>
          <ac:spMkLst>
            <pc:docMk/>
            <pc:sldMk cId="2011358584" sldId="403"/>
            <ac:spMk id="5" creationId="{00000000-0000-0000-0000-000000000000}"/>
          </ac:spMkLst>
        </pc:spChg>
        <pc:spChg chg="add del">
          <ac:chgData name="" userId="" providerId="" clId="Web-{EA50D6B4-5368-4175-B9CB-7DBBBC1D7C53}" dt="2019-06-17T05:57:21.612" v="66"/>
          <ac:spMkLst>
            <pc:docMk/>
            <pc:sldMk cId="2011358584" sldId="403"/>
            <ac:spMk id="8" creationId="{C51A077D-ADAC-4FC5-9548-A7BF5C681077}"/>
          </ac:spMkLst>
        </pc:spChg>
      </pc:sldChg>
      <pc:sldChg chg="modSp">
        <pc:chgData name="" userId="" providerId="" clId="Web-{EA50D6B4-5368-4175-B9CB-7DBBBC1D7C53}" dt="2019-06-17T05:58:19.737" v="85" actId="20577"/>
        <pc:sldMkLst>
          <pc:docMk/>
          <pc:sldMk cId="1363633861" sldId="404"/>
        </pc:sldMkLst>
        <pc:spChg chg="mod">
          <ac:chgData name="" userId="" providerId="" clId="Web-{EA50D6B4-5368-4175-B9CB-7DBBBC1D7C53}" dt="2019-06-17T05:58:19.737" v="85" actId="20577"/>
          <ac:spMkLst>
            <pc:docMk/>
            <pc:sldMk cId="1363633861" sldId="404"/>
            <ac:spMk id="5" creationId="{00000000-0000-0000-0000-000000000000}"/>
          </ac:spMkLst>
        </pc:spChg>
      </pc:sldChg>
      <pc:sldChg chg="modSp">
        <pc:chgData name="" userId="" providerId="" clId="Web-{EA50D6B4-5368-4175-B9CB-7DBBBC1D7C53}" dt="2019-06-17T05:58:21.347" v="95" actId="20577"/>
        <pc:sldMkLst>
          <pc:docMk/>
          <pc:sldMk cId="648821043" sldId="405"/>
        </pc:sldMkLst>
        <pc:spChg chg="mod">
          <ac:chgData name="" userId="" providerId="" clId="Web-{EA50D6B4-5368-4175-B9CB-7DBBBC1D7C53}" dt="2019-06-17T05:58:21.347" v="95" actId="20577"/>
          <ac:spMkLst>
            <pc:docMk/>
            <pc:sldMk cId="648821043" sldId="405"/>
            <ac:spMk id="6" creationId="{00000000-0000-0000-0000-000000000000}"/>
          </ac:spMkLst>
        </pc:spChg>
      </pc:sldChg>
      <pc:sldChg chg="modSp">
        <pc:chgData name="" userId="" providerId="" clId="Web-{EA50D6B4-5368-4175-B9CB-7DBBBC1D7C53}" dt="2019-06-17T05:58:26.690" v="99" actId="20577"/>
        <pc:sldMkLst>
          <pc:docMk/>
          <pc:sldMk cId="1960793882" sldId="406"/>
        </pc:sldMkLst>
        <pc:spChg chg="mod">
          <ac:chgData name="" userId="" providerId="" clId="Web-{EA50D6B4-5368-4175-B9CB-7DBBBC1D7C53}" dt="2019-06-17T05:58:26.690" v="99" actId="20577"/>
          <ac:spMkLst>
            <pc:docMk/>
            <pc:sldMk cId="1960793882" sldId="406"/>
            <ac:spMk id="6" creationId="{00000000-0000-0000-0000-000000000000}"/>
          </ac:spMkLst>
        </pc:spChg>
      </pc:sldChg>
      <pc:sldChg chg="modSp">
        <pc:chgData name="" userId="" providerId="" clId="Web-{EA50D6B4-5368-4175-B9CB-7DBBBC1D7C53}" dt="2019-06-17T05:58:35.065" v="104" actId="20577"/>
        <pc:sldMkLst>
          <pc:docMk/>
          <pc:sldMk cId="1926211559" sldId="407"/>
        </pc:sldMkLst>
        <pc:spChg chg="mod">
          <ac:chgData name="" userId="" providerId="" clId="Web-{EA50D6B4-5368-4175-B9CB-7DBBBC1D7C53}" dt="2019-06-17T05:58:35.065" v="104" actId="20577"/>
          <ac:spMkLst>
            <pc:docMk/>
            <pc:sldMk cId="1926211559" sldId="407"/>
            <ac:spMk id="6" creationId="{00000000-0000-0000-0000-000000000000}"/>
          </ac:spMkLst>
        </pc:spChg>
      </pc:sldChg>
      <pc:sldChg chg="modSp">
        <pc:chgData name="" userId="" providerId="" clId="Web-{EA50D6B4-5368-4175-B9CB-7DBBBC1D7C53}" dt="2019-06-17T05:58:42.425" v="111" actId="20577"/>
        <pc:sldMkLst>
          <pc:docMk/>
          <pc:sldMk cId="521693588" sldId="408"/>
        </pc:sldMkLst>
        <pc:spChg chg="mod">
          <ac:chgData name="" userId="" providerId="" clId="Web-{EA50D6B4-5368-4175-B9CB-7DBBBC1D7C53}" dt="2019-06-17T05:58:42.425" v="111" actId="20577"/>
          <ac:spMkLst>
            <pc:docMk/>
            <pc:sldMk cId="521693588" sldId="408"/>
            <ac:spMk id="7" creationId="{D0738436-47F5-4E8A-9D50-D1D5164583E2}"/>
          </ac:spMkLst>
        </pc:spChg>
      </pc:sldChg>
      <pc:sldChg chg="addSp modSp">
        <pc:chgData name="" userId="" providerId="" clId="Web-{EA50D6B4-5368-4175-B9CB-7DBBBC1D7C53}" dt="2019-06-17T06:00:45.972" v="124" actId="20577"/>
        <pc:sldMkLst>
          <pc:docMk/>
          <pc:sldMk cId="2075886462" sldId="409"/>
        </pc:sldMkLst>
        <pc:spChg chg="add mod">
          <ac:chgData name="" userId="" providerId="" clId="Web-{EA50D6B4-5368-4175-B9CB-7DBBBC1D7C53}" dt="2019-06-17T06:00:45.972" v="124" actId="20577"/>
          <ac:spMkLst>
            <pc:docMk/>
            <pc:sldMk cId="2075886462" sldId="409"/>
            <ac:spMk id="5" creationId="{A0ED5CCD-CE55-4CBA-A568-99C47A486FCF}"/>
          </ac:spMkLst>
        </pc:spChg>
      </pc:sldChg>
      <pc:sldChg chg="modSp">
        <pc:chgData name="" userId="" providerId="" clId="Web-{EA50D6B4-5368-4175-B9CB-7DBBBC1D7C53}" dt="2019-06-17T06:00:58.253" v="131" actId="1076"/>
        <pc:sldMkLst>
          <pc:docMk/>
          <pc:sldMk cId="1404437672" sldId="410"/>
        </pc:sldMkLst>
        <pc:spChg chg="mod">
          <ac:chgData name="" userId="" providerId="" clId="Web-{EA50D6B4-5368-4175-B9CB-7DBBBC1D7C53}" dt="2019-06-17T06:00:58.253" v="131" actId="1076"/>
          <ac:spMkLst>
            <pc:docMk/>
            <pc:sldMk cId="1404437672" sldId="410"/>
            <ac:spMk id="3" creationId="{0A3D812D-242B-4FF3-BE21-A54E36AEE6A5}"/>
          </ac:spMkLst>
        </pc:spChg>
      </pc:sldChg>
      <pc:sldChg chg="modSp">
        <pc:chgData name="" userId="" providerId="" clId="Web-{EA50D6B4-5368-4175-B9CB-7DBBBC1D7C53}" dt="2019-06-17T06:01:11.925" v="132" actId="1076"/>
        <pc:sldMkLst>
          <pc:docMk/>
          <pc:sldMk cId="1391189127" sldId="411"/>
        </pc:sldMkLst>
        <pc:spChg chg="mod">
          <ac:chgData name="" userId="" providerId="" clId="Web-{EA50D6B4-5368-4175-B9CB-7DBBBC1D7C53}" dt="2019-06-17T06:01:11.925" v="132" actId="1076"/>
          <ac:spMkLst>
            <pc:docMk/>
            <pc:sldMk cId="1391189127" sldId="411"/>
            <ac:spMk id="4" creationId="{48CB2288-327E-4B1C-B1D9-A3FC52E372F8}"/>
          </ac:spMkLst>
        </pc:spChg>
      </pc:sldChg>
      <pc:sldChg chg="modSp">
        <pc:chgData name="" userId="" providerId="" clId="Web-{EA50D6B4-5368-4175-B9CB-7DBBBC1D7C53}" dt="2019-06-17T05:56:26.065" v="42" actId="1076"/>
        <pc:sldMkLst>
          <pc:docMk/>
          <pc:sldMk cId="790428548" sldId="419"/>
        </pc:sldMkLst>
        <pc:spChg chg="mod">
          <ac:chgData name="" userId="" providerId="" clId="Web-{EA50D6B4-5368-4175-B9CB-7DBBBC1D7C53}" dt="2019-06-17T05:56:26.065" v="42" actId="1076"/>
          <ac:spMkLst>
            <pc:docMk/>
            <pc:sldMk cId="790428548" sldId="419"/>
            <ac:spMk id="5" creationId="{FFA3B1F7-3539-4296-B858-9B0CEB1D380E}"/>
          </ac:spMkLst>
        </pc:spChg>
      </pc:sldChg>
      <pc:sldChg chg="modSp">
        <pc:chgData name="" userId="" providerId="" clId="Web-{EA50D6B4-5368-4175-B9CB-7DBBBC1D7C53}" dt="2019-06-17T05:58:21.112" v="91" actId="20577"/>
        <pc:sldMkLst>
          <pc:docMk/>
          <pc:sldMk cId="774342650" sldId="427"/>
        </pc:sldMkLst>
        <pc:spChg chg="mod">
          <ac:chgData name="" userId="" providerId="" clId="Web-{EA50D6B4-5368-4175-B9CB-7DBBBC1D7C53}" dt="2019-06-17T05:58:21.112" v="91" actId="20577"/>
          <ac:spMkLst>
            <pc:docMk/>
            <pc:sldMk cId="774342650" sldId="427"/>
            <ac:spMk id="5" creationId="{00000000-0000-0000-0000-000000000000}"/>
          </ac:spMkLst>
        </pc:spChg>
      </pc:sldChg>
      <pc:sldChg chg="modSp">
        <pc:chgData name="" userId="" providerId="" clId="Web-{EA50D6B4-5368-4175-B9CB-7DBBBC1D7C53}" dt="2019-06-17T06:05:27.786" v="157" actId="1076"/>
        <pc:sldMkLst>
          <pc:docMk/>
          <pc:sldMk cId="1934740573" sldId="435"/>
        </pc:sldMkLst>
        <pc:spChg chg="mod">
          <ac:chgData name="" userId="" providerId="" clId="Web-{EA50D6B4-5368-4175-B9CB-7DBBBC1D7C53}" dt="2019-06-17T06:05:27.786" v="157" actId="1076"/>
          <ac:spMkLst>
            <pc:docMk/>
            <pc:sldMk cId="1934740573" sldId="435"/>
            <ac:spMk id="6" creationId="{6E3FDCDF-24C0-4792-A06E-A841A3C93E6D}"/>
          </ac:spMkLst>
        </pc:spChg>
      </pc:sldChg>
      <pc:sldChg chg="modSp">
        <pc:chgData name="" userId="" providerId="" clId="Web-{EA50D6B4-5368-4175-B9CB-7DBBBC1D7C53}" dt="2019-06-17T05:57:36.956" v="73" actId="1076"/>
        <pc:sldMkLst>
          <pc:docMk/>
          <pc:sldMk cId="3223057501" sldId="442"/>
        </pc:sldMkLst>
        <pc:spChg chg="mod">
          <ac:chgData name="" userId="" providerId="" clId="Web-{EA50D6B4-5368-4175-B9CB-7DBBBC1D7C53}" dt="2019-06-17T05:57:36.956" v="73" actId="1076"/>
          <ac:spMkLst>
            <pc:docMk/>
            <pc:sldMk cId="3223057501" sldId="442"/>
            <ac:spMk id="4" creationId="{F4408CF1-54DD-4833-910A-C23F67C7ACB9}"/>
          </ac:spMkLst>
        </pc:spChg>
      </pc:sldChg>
      <pc:sldChg chg="modSp">
        <pc:chgData name="" userId="" providerId="" clId="Web-{EA50D6B4-5368-4175-B9CB-7DBBBC1D7C53}" dt="2019-06-17T05:55:05.455" v="30" actId="1076"/>
        <pc:sldMkLst>
          <pc:docMk/>
          <pc:sldMk cId="1994243821" sldId="614"/>
        </pc:sldMkLst>
        <pc:spChg chg="mod">
          <ac:chgData name="" userId="" providerId="" clId="Web-{EA50D6B4-5368-4175-B9CB-7DBBBC1D7C53}" dt="2019-06-17T05:55:05.455" v="30" actId="1076"/>
          <ac:spMkLst>
            <pc:docMk/>
            <pc:sldMk cId="1994243821" sldId="614"/>
            <ac:spMk id="4" creationId="{38E27773-7455-4DB5-94B1-36E5AE6BED0E}"/>
          </ac:spMkLst>
        </pc:spChg>
      </pc:sldChg>
      <pc:sldChg chg="modSp">
        <pc:chgData name="" userId="" providerId="" clId="Web-{EA50D6B4-5368-4175-B9CB-7DBBBC1D7C53}" dt="2019-06-17T05:56:02.159" v="38" actId="1076"/>
        <pc:sldMkLst>
          <pc:docMk/>
          <pc:sldMk cId="2950681419" sldId="617"/>
        </pc:sldMkLst>
        <pc:spChg chg="mod">
          <ac:chgData name="" userId="" providerId="" clId="Web-{EA50D6B4-5368-4175-B9CB-7DBBBC1D7C53}" dt="2019-06-17T05:56:02.159" v="38" actId="1076"/>
          <ac:spMkLst>
            <pc:docMk/>
            <pc:sldMk cId="2950681419" sldId="617"/>
            <ac:spMk id="5" creationId="{8D50B3BB-97F2-9B49-95E7-81CE86962FFC}"/>
          </ac:spMkLst>
        </pc:spChg>
      </pc:sldChg>
      <pc:sldChg chg="modSp">
        <pc:chgData name="" userId="" providerId="" clId="Web-{EA50D6B4-5368-4175-B9CB-7DBBBC1D7C53}" dt="2019-06-17T05:56:18.159" v="40" actId="1076"/>
        <pc:sldMkLst>
          <pc:docMk/>
          <pc:sldMk cId="151800175" sldId="619"/>
        </pc:sldMkLst>
        <pc:spChg chg="mod">
          <ac:chgData name="" userId="" providerId="" clId="Web-{EA50D6B4-5368-4175-B9CB-7DBBBC1D7C53}" dt="2019-06-17T05:56:18.159" v="40" actId="1076"/>
          <ac:spMkLst>
            <pc:docMk/>
            <pc:sldMk cId="151800175" sldId="619"/>
            <ac:spMk id="4" creationId="{C6CD4BB6-408F-9041-A134-33C2E23053AD}"/>
          </ac:spMkLst>
        </pc:spChg>
      </pc:sldChg>
    </pc:docChg>
  </pc:docChgLst>
  <pc:docChgLst>
    <pc:chgData clId="Web-{7DD4C720-ABF6-4EF8-BAB8-D4979D9D368E}"/>
    <pc:docChg chg="addSld modSection">
      <pc:chgData name="" userId="" providerId="" clId="Web-{7DD4C720-ABF6-4EF8-BAB8-D4979D9D368E}" dt="2019-06-12T08:23:13.814" v="2"/>
      <pc:docMkLst>
        <pc:docMk/>
      </pc:docMkLst>
      <pc:sldChg chg="add">
        <pc:chgData name="" userId="" providerId="" clId="Web-{7DD4C720-ABF6-4EF8-BAB8-D4979D9D368E}" dt="2019-06-12T08:23:13.642" v="0"/>
        <pc:sldMkLst>
          <pc:docMk/>
          <pc:sldMk cId="751206797" sldId="630"/>
        </pc:sldMkLst>
      </pc:sldChg>
      <pc:sldChg chg="add">
        <pc:chgData name="" userId="" providerId="" clId="Web-{7DD4C720-ABF6-4EF8-BAB8-D4979D9D368E}" dt="2019-06-12T08:23:13.720" v="1"/>
        <pc:sldMkLst>
          <pc:docMk/>
          <pc:sldMk cId="1565772030" sldId="631"/>
        </pc:sldMkLst>
      </pc:sldChg>
      <pc:sldChg chg="add">
        <pc:chgData name="" userId="" providerId="" clId="Web-{7DD4C720-ABF6-4EF8-BAB8-D4979D9D368E}" dt="2019-06-12T08:23:13.814" v="2"/>
        <pc:sldMkLst>
          <pc:docMk/>
          <pc:sldMk cId="3414078363" sldId="632"/>
        </pc:sldMkLst>
      </pc:sldChg>
    </pc:docChg>
  </pc:docChgLst>
  <pc:docChgLst>
    <pc:chgData clId="Web-{82A18D90-9100-477B-BBAD-EA7D859A9875}"/>
    <pc:docChg chg="modSld">
      <pc:chgData name="" userId="" providerId="" clId="Web-{82A18D90-9100-477B-BBAD-EA7D859A9875}" dt="2019-06-14T08:46:42.868" v="7" actId="20577"/>
      <pc:docMkLst>
        <pc:docMk/>
      </pc:docMkLst>
      <pc:sldChg chg="modSp">
        <pc:chgData name="" userId="" providerId="" clId="Web-{82A18D90-9100-477B-BBAD-EA7D859A9875}" dt="2019-06-14T08:46:40.477" v="4" actId="20577"/>
        <pc:sldMkLst>
          <pc:docMk/>
          <pc:sldMk cId="514218651" sldId="356"/>
        </pc:sldMkLst>
        <pc:spChg chg="mod">
          <ac:chgData name="" userId="" providerId="" clId="Web-{82A18D90-9100-477B-BBAD-EA7D859A9875}" dt="2019-06-14T08:46:40.477" v="4" actId="20577"/>
          <ac:spMkLst>
            <pc:docMk/>
            <pc:sldMk cId="514218651" sldId="356"/>
            <ac:spMk id="3" creationId="{F3E5FC04-8BCA-4776-AFE5-327B7446A498}"/>
          </ac:spMkLst>
        </pc:spChg>
      </pc:sldChg>
      <pc:sldChg chg="modSp">
        <pc:chgData name="" userId="" providerId="" clId="Web-{82A18D90-9100-477B-BBAD-EA7D859A9875}" dt="2019-06-14T08:46:42.868" v="6" actId="20577"/>
        <pc:sldMkLst>
          <pc:docMk/>
          <pc:sldMk cId="998671829" sldId="357"/>
        </pc:sldMkLst>
        <pc:spChg chg="mod">
          <ac:chgData name="" userId="" providerId="" clId="Web-{82A18D90-9100-477B-BBAD-EA7D859A9875}" dt="2019-06-14T08:46:42.868" v="6" actId="20577"/>
          <ac:spMkLst>
            <pc:docMk/>
            <pc:sldMk cId="998671829" sldId="357"/>
            <ac:spMk id="6" creationId="{05C95644-E52C-4A5D-B27A-A67F2055ED1E}"/>
          </ac:spMkLst>
        </pc:spChg>
      </pc:sldChg>
    </pc:docChg>
  </pc:docChgLst>
  <pc:docChgLst>
    <pc:chgData clId="Web-{E994EBEF-0241-454F-BB6B-B64BADAEEA13}"/>
    <pc:docChg chg="modSld">
      <pc:chgData name="" userId="" providerId="" clId="Web-{E994EBEF-0241-454F-BB6B-B64BADAEEA13}" dt="2019-06-13T05:44:39.436" v="76" actId="20577"/>
      <pc:docMkLst>
        <pc:docMk/>
      </pc:docMkLst>
      <pc:sldChg chg="modSp">
        <pc:chgData name="" userId="" providerId="" clId="Web-{E994EBEF-0241-454F-BB6B-B64BADAEEA13}" dt="2019-06-13T05:44:16.639" v="58" actId="20577"/>
        <pc:sldMkLst>
          <pc:docMk/>
          <pc:sldMk cId="3180050209" sldId="292"/>
        </pc:sldMkLst>
        <pc:spChg chg="mod">
          <ac:chgData name="" userId="" providerId="" clId="Web-{E994EBEF-0241-454F-BB6B-B64BADAEEA13}" dt="2019-06-13T05:44:16.639" v="58" actId="20577"/>
          <ac:spMkLst>
            <pc:docMk/>
            <pc:sldMk cId="3180050209" sldId="292"/>
            <ac:spMk id="4" creationId="{93F573D0-3AE4-481B-8C32-7452B63EF956}"/>
          </ac:spMkLst>
        </pc:spChg>
      </pc:sldChg>
      <pc:sldChg chg="modSp">
        <pc:chgData name="" userId="" providerId="" clId="Web-{E994EBEF-0241-454F-BB6B-B64BADAEEA13}" dt="2019-06-13T05:44:28.203" v="67" actId="20577"/>
        <pc:sldMkLst>
          <pc:docMk/>
          <pc:sldMk cId="2674001956" sldId="294"/>
        </pc:sldMkLst>
        <pc:spChg chg="mod">
          <ac:chgData name="" userId="" providerId="" clId="Web-{E994EBEF-0241-454F-BB6B-B64BADAEEA13}" dt="2019-06-13T05:44:28.203" v="67" actId="20577"/>
          <ac:spMkLst>
            <pc:docMk/>
            <pc:sldMk cId="2674001956" sldId="294"/>
            <ac:spMk id="6" creationId="{752D11EA-66E0-4709-B65F-0C1E5596ECB9}"/>
          </ac:spMkLst>
        </pc:spChg>
      </pc:sldChg>
      <pc:sldChg chg="modSp">
        <pc:chgData name="" userId="" providerId="" clId="Web-{E994EBEF-0241-454F-BB6B-B64BADAEEA13}" dt="2019-06-13T05:44:39.436" v="75" actId="20577"/>
        <pc:sldMkLst>
          <pc:docMk/>
          <pc:sldMk cId="2644098535" sldId="296"/>
        </pc:sldMkLst>
        <pc:spChg chg="mod">
          <ac:chgData name="" userId="" providerId="" clId="Web-{E994EBEF-0241-454F-BB6B-B64BADAEEA13}" dt="2019-06-13T05:44:39.436" v="75" actId="20577"/>
          <ac:spMkLst>
            <pc:docMk/>
            <pc:sldMk cId="2644098535" sldId="296"/>
            <ac:spMk id="6" creationId="{CFBC0440-B49C-42E2-A0F0-5E3129D262C6}"/>
          </ac:spMkLst>
        </pc:spChg>
      </pc:sldChg>
      <pc:sldChg chg="modSp">
        <pc:chgData name="" userId="" providerId="" clId="Web-{E994EBEF-0241-454F-BB6B-B64BADAEEA13}" dt="2019-06-13T05:44:33.233" v="70" actId="20577"/>
        <pc:sldMkLst>
          <pc:docMk/>
          <pc:sldMk cId="1484231766" sldId="307"/>
        </pc:sldMkLst>
        <pc:spChg chg="mod">
          <ac:chgData name="" userId="" providerId="" clId="Web-{E994EBEF-0241-454F-BB6B-B64BADAEEA13}" dt="2019-06-13T05:44:33.233" v="70" actId="20577"/>
          <ac:spMkLst>
            <pc:docMk/>
            <pc:sldMk cId="1484231766" sldId="307"/>
            <ac:spMk id="5" creationId="{C647E8F4-C8FF-4A33-B687-92E994CD0380}"/>
          </ac:spMkLst>
        </pc:spChg>
      </pc:sldChg>
      <pc:sldChg chg="modSp">
        <pc:chgData name="" userId="" providerId="" clId="Web-{E994EBEF-0241-454F-BB6B-B64BADAEEA13}" dt="2019-06-13T05:41:24.060" v="0" actId="20577"/>
        <pc:sldMkLst>
          <pc:docMk/>
          <pc:sldMk cId="514218651" sldId="356"/>
        </pc:sldMkLst>
        <pc:spChg chg="mod">
          <ac:chgData name="" userId="" providerId="" clId="Web-{E994EBEF-0241-454F-BB6B-B64BADAEEA13}" dt="2019-06-13T05:41:24.060" v="0" actId="20577"/>
          <ac:spMkLst>
            <pc:docMk/>
            <pc:sldMk cId="514218651" sldId="356"/>
            <ac:spMk id="3" creationId="{F3E5FC04-8BCA-4776-AFE5-327B7446A498}"/>
          </ac:spMkLst>
        </pc:spChg>
      </pc:sldChg>
      <pc:sldChg chg="modSp">
        <pc:chgData name="" userId="" providerId="" clId="Web-{E994EBEF-0241-454F-BB6B-B64BADAEEA13}" dt="2019-06-13T05:41:27.670" v="5" actId="20577"/>
        <pc:sldMkLst>
          <pc:docMk/>
          <pc:sldMk cId="998671829" sldId="357"/>
        </pc:sldMkLst>
        <pc:spChg chg="mod">
          <ac:chgData name="" userId="" providerId="" clId="Web-{E994EBEF-0241-454F-BB6B-B64BADAEEA13}" dt="2019-06-13T05:41:27.670" v="5" actId="20577"/>
          <ac:spMkLst>
            <pc:docMk/>
            <pc:sldMk cId="998671829" sldId="357"/>
            <ac:spMk id="6" creationId="{05C95644-E52C-4A5D-B27A-A67F2055ED1E}"/>
          </ac:spMkLst>
        </pc:spChg>
      </pc:sldChg>
      <pc:sldChg chg="modSp">
        <pc:chgData name="" userId="" providerId="" clId="Web-{E994EBEF-0241-454F-BB6B-B64BADAEEA13}" dt="2019-06-13T05:44:25.186" v="65" actId="20577"/>
        <pc:sldMkLst>
          <pc:docMk/>
          <pc:sldMk cId="1689957922" sldId="371"/>
        </pc:sldMkLst>
        <pc:spChg chg="mod">
          <ac:chgData name="" userId="" providerId="" clId="Web-{E994EBEF-0241-454F-BB6B-B64BADAEEA13}" dt="2019-06-13T05:44:25.186" v="65" actId="20577"/>
          <ac:spMkLst>
            <pc:docMk/>
            <pc:sldMk cId="1689957922" sldId="371"/>
            <ac:spMk id="4" creationId="{5F631136-F6F7-4EB2-96C6-E7E7336CAB8D}"/>
          </ac:spMkLst>
        </pc:spChg>
      </pc:sldChg>
      <pc:sldChg chg="modSp">
        <pc:chgData name="" userId="" providerId="" clId="Web-{E994EBEF-0241-454F-BB6B-B64BADAEEA13}" dt="2019-06-13T05:42:55.280" v="18" actId="20577"/>
        <pc:sldMkLst>
          <pc:docMk/>
          <pc:sldMk cId="1142451272" sldId="397"/>
        </pc:sldMkLst>
        <pc:spChg chg="mod">
          <ac:chgData name="" userId="" providerId="" clId="Web-{E994EBEF-0241-454F-BB6B-B64BADAEEA13}" dt="2019-06-13T05:42:55.280" v="18" actId="20577"/>
          <ac:spMkLst>
            <pc:docMk/>
            <pc:sldMk cId="1142451272" sldId="397"/>
            <ac:spMk id="7" creationId="{00000000-0000-0000-0000-000000000000}"/>
          </ac:spMkLst>
        </pc:spChg>
      </pc:sldChg>
      <pc:sldChg chg="modSp">
        <pc:chgData name="" userId="" providerId="" clId="Web-{E994EBEF-0241-454F-BB6B-B64BADAEEA13}" dt="2019-06-13T05:43:08.717" v="21" actId="20577"/>
        <pc:sldMkLst>
          <pc:docMk/>
          <pc:sldMk cId="816530817" sldId="399"/>
        </pc:sldMkLst>
        <pc:spChg chg="mod">
          <ac:chgData name="" userId="" providerId="" clId="Web-{E994EBEF-0241-454F-BB6B-B64BADAEEA13}" dt="2019-06-13T05:43:08.717" v="21" actId="20577"/>
          <ac:spMkLst>
            <pc:docMk/>
            <pc:sldMk cId="816530817" sldId="399"/>
            <ac:spMk id="5" creationId="{00000000-0000-0000-0000-000000000000}"/>
          </ac:spMkLst>
        </pc:spChg>
      </pc:sldChg>
      <pc:sldChg chg="modSp">
        <pc:chgData name="" userId="" providerId="" clId="Web-{E994EBEF-0241-454F-BB6B-B64BADAEEA13}" dt="2019-06-13T05:43:14.499" v="24" actId="20577"/>
        <pc:sldMkLst>
          <pc:docMk/>
          <pc:sldMk cId="2011358584" sldId="403"/>
        </pc:sldMkLst>
        <pc:spChg chg="mod">
          <ac:chgData name="" userId="" providerId="" clId="Web-{E994EBEF-0241-454F-BB6B-B64BADAEEA13}" dt="2019-06-13T05:43:14.499" v="24" actId="20577"/>
          <ac:spMkLst>
            <pc:docMk/>
            <pc:sldMk cId="2011358584" sldId="403"/>
            <ac:spMk id="5" creationId="{00000000-0000-0000-0000-000000000000}"/>
          </ac:spMkLst>
        </pc:spChg>
      </pc:sldChg>
      <pc:sldChg chg="modSp">
        <pc:chgData name="" userId="" providerId="" clId="Web-{E994EBEF-0241-454F-BB6B-B64BADAEEA13}" dt="2019-06-13T05:43:17.827" v="28" actId="20577"/>
        <pc:sldMkLst>
          <pc:docMk/>
          <pc:sldMk cId="1363633861" sldId="404"/>
        </pc:sldMkLst>
        <pc:spChg chg="mod">
          <ac:chgData name="" userId="" providerId="" clId="Web-{E994EBEF-0241-454F-BB6B-B64BADAEEA13}" dt="2019-06-13T05:43:17.827" v="28" actId="20577"/>
          <ac:spMkLst>
            <pc:docMk/>
            <pc:sldMk cId="1363633861" sldId="404"/>
            <ac:spMk id="5" creationId="{00000000-0000-0000-0000-000000000000}"/>
          </ac:spMkLst>
        </pc:spChg>
      </pc:sldChg>
      <pc:sldChg chg="modSp">
        <pc:chgData name="" userId="" providerId="" clId="Web-{E994EBEF-0241-454F-BB6B-B64BADAEEA13}" dt="2019-06-13T05:43:32.014" v="43" actId="20577"/>
        <pc:sldMkLst>
          <pc:docMk/>
          <pc:sldMk cId="1960793882" sldId="406"/>
        </pc:sldMkLst>
        <pc:spChg chg="mod">
          <ac:chgData name="" userId="" providerId="" clId="Web-{E994EBEF-0241-454F-BB6B-B64BADAEEA13}" dt="2019-06-13T05:43:32.014" v="43" actId="20577"/>
          <ac:spMkLst>
            <pc:docMk/>
            <pc:sldMk cId="1960793882" sldId="406"/>
            <ac:spMk id="6" creationId="{00000000-0000-0000-0000-000000000000}"/>
          </ac:spMkLst>
        </pc:spChg>
      </pc:sldChg>
      <pc:sldChg chg="modSp">
        <pc:chgData name="" userId="" providerId="" clId="Web-{E994EBEF-0241-454F-BB6B-B64BADAEEA13}" dt="2019-06-13T05:43:35.077" v="49" actId="20577"/>
        <pc:sldMkLst>
          <pc:docMk/>
          <pc:sldMk cId="1926211559" sldId="407"/>
        </pc:sldMkLst>
        <pc:spChg chg="mod">
          <ac:chgData name="" userId="" providerId="" clId="Web-{E994EBEF-0241-454F-BB6B-B64BADAEEA13}" dt="2019-06-13T05:43:35.077" v="49" actId="20577"/>
          <ac:spMkLst>
            <pc:docMk/>
            <pc:sldMk cId="1926211559" sldId="407"/>
            <ac:spMk id="6" creationId="{00000000-0000-0000-0000-000000000000}"/>
          </ac:spMkLst>
        </pc:spChg>
      </pc:sldChg>
      <pc:sldChg chg="modSp">
        <pc:chgData name="" userId="" providerId="" clId="Web-{E994EBEF-0241-454F-BB6B-B64BADAEEA13}" dt="2019-06-13T05:43:37.827" v="51" actId="20577"/>
        <pc:sldMkLst>
          <pc:docMk/>
          <pc:sldMk cId="521693588" sldId="408"/>
        </pc:sldMkLst>
        <pc:spChg chg="mod">
          <ac:chgData name="" userId="" providerId="" clId="Web-{E994EBEF-0241-454F-BB6B-B64BADAEEA13}" dt="2019-06-13T05:43:37.827" v="51" actId="20577"/>
          <ac:spMkLst>
            <pc:docMk/>
            <pc:sldMk cId="521693588" sldId="408"/>
            <ac:spMk id="7" creationId="{D0738436-47F5-4E8A-9D50-D1D5164583E2}"/>
          </ac:spMkLst>
        </pc:spChg>
      </pc:sldChg>
      <pc:sldChg chg="modSp">
        <pc:chgData name="" userId="" providerId="" clId="Web-{E994EBEF-0241-454F-BB6B-B64BADAEEA13}" dt="2019-06-13T05:43:43.405" v="56" actId="20577"/>
        <pc:sldMkLst>
          <pc:docMk/>
          <pc:sldMk cId="1404437672" sldId="410"/>
        </pc:sldMkLst>
        <pc:spChg chg="mod">
          <ac:chgData name="" userId="" providerId="" clId="Web-{E994EBEF-0241-454F-BB6B-B64BADAEEA13}" dt="2019-06-13T05:43:43.405" v="56" actId="20577"/>
          <ac:spMkLst>
            <pc:docMk/>
            <pc:sldMk cId="1404437672" sldId="410"/>
            <ac:spMk id="3" creationId="{0A3D812D-242B-4FF3-BE21-A54E36AEE6A5}"/>
          </ac:spMkLst>
        </pc:spChg>
      </pc:sldChg>
      <pc:sldChg chg="modSp">
        <pc:chgData name="" userId="" providerId="" clId="Web-{E994EBEF-0241-454F-BB6B-B64BADAEEA13}" dt="2019-06-13T05:43:28.045" v="39" actId="20577"/>
        <pc:sldMkLst>
          <pc:docMk/>
          <pc:sldMk cId="774342650" sldId="427"/>
        </pc:sldMkLst>
        <pc:spChg chg="mod">
          <ac:chgData name="" userId="" providerId="" clId="Web-{E994EBEF-0241-454F-BB6B-B64BADAEEA13}" dt="2019-06-13T05:43:28.045" v="39" actId="20577"/>
          <ac:spMkLst>
            <pc:docMk/>
            <pc:sldMk cId="774342650" sldId="427"/>
            <ac:spMk id="5" creationId="{00000000-0000-0000-0000-000000000000}"/>
          </ac:spMkLst>
        </pc:spChg>
      </pc:sldChg>
    </pc:docChg>
  </pc:docChgLst>
  <pc:docChgLst>
    <pc:chgData clId="Web-{52670623-F13B-46BE-925B-24B439E7A944}"/>
    <pc:docChg chg="modSld">
      <pc:chgData name="" userId="" providerId="" clId="Web-{52670623-F13B-46BE-925B-24B439E7A944}" dt="2019-06-13T03:50:59.306" v="631"/>
      <pc:docMkLst>
        <pc:docMk/>
      </pc:docMkLst>
      <pc:sldChg chg="addSp">
        <pc:chgData name="" userId="" providerId="" clId="Web-{52670623-F13B-46BE-925B-24B439E7A944}" dt="2019-06-13T03:31:59.171" v="472"/>
        <pc:sldMkLst>
          <pc:docMk/>
          <pc:sldMk cId="1381832538" sldId="288"/>
        </pc:sldMkLst>
        <pc:spChg chg="add">
          <ac:chgData name="" userId="" providerId="" clId="Web-{52670623-F13B-46BE-925B-24B439E7A944}" dt="2019-06-13T03:31:59.171" v="472"/>
          <ac:spMkLst>
            <pc:docMk/>
            <pc:sldMk cId="1381832538" sldId="288"/>
            <ac:spMk id="5" creationId="{1772FA31-4FB0-44B7-85A6-7F8564148731}"/>
          </ac:spMkLst>
        </pc:spChg>
      </pc:sldChg>
      <pc:sldChg chg="modSp">
        <pc:chgData name="" userId="" providerId="" clId="Web-{52670623-F13B-46BE-925B-24B439E7A944}" dt="2019-06-13T03:32:05.296" v="473" actId="14100"/>
        <pc:sldMkLst>
          <pc:docMk/>
          <pc:sldMk cId="1426862173" sldId="289"/>
        </pc:sldMkLst>
        <pc:picChg chg="mod">
          <ac:chgData name="" userId="" providerId="" clId="Web-{52670623-F13B-46BE-925B-24B439E7A944}" dt="2019-06-13T03:32:05.296" v="473" actId="14100"/>
          <ac:picMkLst>
            <pc:docMk/>
            <pc:sldMk cId="1426862173" sldId="289"/>
            <ac:picMk id="5" creationId="{00000000-0000-0000-0000-000000000000}"/>
          </ac:picMkLst>
        </pc:picChg>
      </pc:sldChg>
      <pc:sldChg chg="addSp">
        <pc:chgData name="" userId="" providerId="" clId="Web-{52670623-F13B-46BE-925B-24B439E7A944}" dt="2019-06-13T03:34:11.047" v="474"/>
        <pc:sldMkLst>
          <pc:docMk/>
          <pc:sldMk cId="1426901644" sldId="290"/>
        </pc:sldMkLst>
        <pc:spChg chg="add">
          <ac:chgData name="" userId="" providerId="" clId="Web-{52670623-F13B-46BE-925B-24B439E7A944}" dt="2019-06-13T03:34:11.047" v="474"/>
          <ac:spMkLst>
            <pc:docMk/>
            <pc:sldMk cId="1426901644" sldId="290"/>
            <ac:spMk id="5" creationId="{D3DE55A4-2BF7-4227-AAAF-592C7714CC0C}"/>
          </ac:spMkLst>
        </pc:spChg>
      </pc:sldChg>
      <pc:sldChg chg="addSp">
        <pc:chgData name="" userId="" providerId="" clId="Web-{52670623-F13B-46BE-925B-24B439E7A944}" dt="2019-06-13T03:34:46.156" v="475"/>
        <pc:sldMkLst>
          <pc:docMk/>
          <pc:sldMk cId="1386144872" sldId="291"/>
        </pc:sldMkLst>
        <pc:spChg chg="add">
          <ac:chgData name="" userId="" providerId="" clId="Web-{52670623-F13B-46BE-925B-24B439E7A944}" dt="2019-06-13T03:34:46.156" v="475"/>
          <ac:spMkLst>
            <pc:docMk/>
            <pc:sldMk cId="1386144872" sldId="291"/>
            <ac:spMk id="5" creationId="{2FD225A9-2734-4C7A-8818-2CF5EF5FC8F5}"/>
          </ac:spMkLst>
        </pc:spChg>
      </pc:sldChg>
      <pc:sldChg chg="addSp modSp">
        <pc:chgData name="" userId="" providerId="" clId="Web-{52670623-F13B-46BE-925B-24B439E7A944}" dt="2019-06-13T03:35:23.656" v="502" actId="1076"/>
        <pc:sldMkLst>
          <pc:docMk/>
          <pc:sldMk cId="3180050209" sldId="292"/>
        </pc:sldMkLst>
        <pc:spChg chg="add mod">
          <ac:chgData name="" userId="" providerId="" clId="Web-{52670623-F13B-46BE-925B-24B439E7A944}" dt="2019-06-13T03:35:23.656" v="502" actId="1076"/>
          <ac:spMkLst>
            <pc:docMk/>
            <pc:sldMk cId="3180050209" sldId="292"/>
            <ac:spMk id="4" creationId="{93F573D0-3AE4-481B-8C32-7452B63EF956}"/>
          </ac:spMkLst>
        </pc:spChg>
        <pc:picChg chg="mod">
          <ac:chgData name="" userId="" providerId="" clId="Web-{52670623-F13B-46BE-925B-24B439E7A944}" dt="2019-06-13T03:34:55.453" v="477" actId="14100"/>
          <ac:picMkLst>
            <pc:docMk/>
            <pc:sldMk cId="3180050209" sldId="292"/>
            <ac:picMk id="6" creationId="{00000000-0000-0000-0000-000000000000}"/>
          </ac:picMkLst>
        </pc:picChg>
      </pc:sldChg>
      <pc:sldChg chg="addSp modSp">
        <pc:chgData name="" userId="" providerId="" clId="Web-{52670623-F13B-46BE-925B-24B439E7A944}" dt="2019-06-13T03:36:17.766" v="513" actId="1076"/>
        <pc:sldMkLst>
          <pc:docMk/>
          <pc:sldMk cId="2221774637" sldId="293"/>
        </pc:sldMkLst>
        <pc:spChg chg="add mod">
          <ac:chgData name="" userId="" providerId="" clId="Web-{52670623-F13B-46BE-925B-24B439E7A944}" dt="2019-06-13T03:36:17.766" v="513" actId="1076"/>
          <ac:spMkLst>
            <pc:docMk/>
            <pc:sldMk cId="2221774637" sldId="293"/>
            <ac:spMk id="4" creationId="{057E0A6A-73BA-42D6-BD8F-6C65A7FE1F9C}"/>
          </ac:spMkLst>
        </pc:spChg>
      </pc:sldChg>
      <pc:sldChg chg="addSp modSp">
        <pc:chgData name="" userId="" providerId="" clId="Web-{52670623-F13B-46BE-925B-24B439E7A944}" dt="2019-06-13T03:37:19.360" v="545" actId="20577"/>
        <pc:sldMkLst>
          <pc:docMk/>
          <pc:sldMk cId="2674001956" sldId="294"/>
        </pc:sldMkLst>
        <pc:spChg chg="add mod">
          <ac:chgData name="" userId="" providerId="" clId="Web-{52670623-F13B-46BE-925B-24B439E7A944}" dt="2019-06-13T03:37:19.360" v="545" actId="20577"/>
          <ac:spMkLst>
            <pc:docMk/>
            <pc:sldMk cId="2674001956" sldId="294"/>
            <ac:spMk id="6" creationId="{752D11EA-66E0-4709-B65F-0C1E5596ECB9}"/>
          </ac:spMkLst>
        </pc:spChg>
        <pc:picChg chg="mod">
          <ac:chgData name="" userId="" providerId="" clId="Web-{52670623-F13B-46BE-925B-24B439E7A944}" dt="2019-06-13T03:36:52.641" v="523" actId="14100"/>
          <ac:picMkLst>
            <pc:docMk/>
            <pc:sldMk cId="2674001956" sldId="294"/>
            <ac:picMk id="4" creationId="{00000000-0000-0000-0000-000000000000}"/>
          </ac:picMkLst>
        </pc:picChg>
      </pc:sldChg>
      <pc:sldChg chg="addSp">
        <pc:chgData name="" userId="" providerId="" clId="Web-{52670623-F13B-46BE-925B-24B439E7A944}" dt="2019-06-13T03:37:52.126" v="548"/>
        <pc:sldMkLst>
          <pc:docMk/>
          <pc:sldMk cId="2343280839" sldId="295"/>
        </pc:sldMkLst>
        <pc:spChg chg="add">
          <ac:chgData name="" userId="" providerId="" clId="Web-{52670623-F13B-46BE-925B-24B439E7A944}" dt="2019-06-13T03:37:52.126" v="548"/>
          <ac:spMkLst>
            <pc:docMk/>
            <pc:sldMk cId="2343280839" sldId="295"/>
            <ac:spMk id="5" creationId="{25E9D8B7-2775-470D-96F2-63136CCFF6C5}"/>
          </ac:spMkLst>
        </pc:spChg>
      </pc:sldChg>
      <pc:sldChg chg="addSp">
        <pc:chgData name="" userId="" providerId="" clId="Web-{52670623-F13B-46BE-925B-24B439E7A944}" dt="2019-06-13T03:39:13.251" v="579"/>
        <pc:sldMkLst>
          <pc:docMk/>
          <pc:sldMk cId="2644098535" sldId="296"/>
        </pc:sldMkLst>
        <pc:spChg chg="add">
          <ac:chgData name="" userId="" providerId="" clId="Web-{52670623-F13B-46BE-925B-24B439E7A944}" dt="2019-06-13T03:39:13.251" v="579"/>
          <ac:spMkLst>
            <pc:docMk/>
            <pc:sldMk cId="2644098535" sldId="296"/>
            <ac:spMk id="6" creationId="{CFBC0440-B49C-42E2-A0F0-5E3129D262C6}"/>
          </ac:spMkLst>
        </pc:spChg>
      </pc:sldChg>
      <pc:sldChg chg="addSp modSp">
        <pc:chgData name="" userId="" providerId="" clId="Web-{52670623-F13B-46BE-925B-24B439E7A944}" dt="2019-06-13T02:52:44.675" v="175" actId="1076"/>
        <pc:sldMkLst>
          <pc:docMk/>
          <pc:sldMk cId="2158499232" sldId="298"/>
        </pc:sldMkLst>
        <pc:spChg chg="add mod">
          <ac:chgData name="" userId="" providerId="" clId="Web-{52670623-F13B-46BE-925B-24B439E7A944}" dt="2019-06-13T02:52:44.675" v="175" actId="1076"/>
          <ac:spMkLst>
            <pc:docMk/>
            <pc:sldMk cId="2158499232" sldId="298"/>
            <ac:spMk id="4" creationId="{FDEEF2DF-6FA1-4779-A8C0-0A235BC5B496}"/>
          </ac:spMkLst>
        </pc:spChg>
      </pc:sldChg>
      <pc:sldChg chg="addSp modSp">
        <pc:chgData name="" userId="" providerId="" clId="Web-{52670623-F13B-46BE-925B-24B439E7A944}" dt="2019-06-13T03:44:26.961" v="600" actId="20577"/>
        <pc:sldMkLst>
          <pc:docMk/>
          <pc:sldMk cId="707430603" sldId="300"/>
        </pc:sldMkLst>
        <pc:spChg chg="add mod">
          <ac:chgData name="" userId="" providerId="" clId="Web-{52670623-F13B-46BE-925B-24B439E7A944}" dt="2019-06-13T03:44:26.961" v="600" actId="20577"/>
          <ac:spMkLst>
            <pc:docMk/>
            <pc:sldMk cId="707430603" sldId="300"/>
            <ac:spMk id="4" creationId="{FEB4D35F-7C59-4318-BE9A-A684FF7B2971}"/>
          </ac:spMkLst>
        </pc:spChg>
      </pc:sldChg>
      <pc:sldChg chg="addSp delSp modSp">
        <pc:chgData name="" userId="" providerId="" clId="Web-{52670623-F13B-46BE-925B-24B439E7A944}" dt="2019-06-13T03:45:08.773" v="607"/>
        <pc:sldMkLst>
          <pc:docMk/>
          <pc:sldMk cId="280564931" sldId="301"/>
        </pc:sldMkLst>
        <pc:spChg chg="add del mod">
          <ac:chgData name="" userId="" providerId="" clId="Web-{52670623-F13B-46BE-925B-24B439E7A944}" dt="2019-06-13T03:45:01.320" v="606"/>
          <ac:spMkLst>
            <pc:docMk/>
            <pc:sldMk cId="280564931" sldId="301"/>
            <ac:spMk id="4" creationId="{02E8B579-0FAC-4AE9-9CE8-1138591FC54C}"/>
          </ac:spMkLst>
        </pc:spChg>
        <pc:spChg chg="add">
          <ac:chgData name="" userId="" providerId="" clId="Web-{52670623-F13B-46BE-925B-24B439E7A944}" dt="2019-06-13T03:45:08.773" v="607"/>
          <ac:spMkLst>
            <pc:docMk/>
            <pc:sldMk cId="280564931" sldId="301"/>
            <ac:spMk id="6" creationId="{8203B7A9-4BAA-452A-82BA-67D088C5729B}"/>
          </ac:spMkLst>
        </pc:spChg>
      </pc:sldChg>
      <pc:sldChg chg="addSp">
        <pc:chgData name="" userId="" providerId="" clId="Web-{52670623-F13B-46BE-925B-24B439E7A944}" dt="2019-06-13T03:45:15.617" v="609"/>
        <pc:sldMkLst>
          <pc:docMk/>
          <pc:sldMk cId="2013616596" sldId="302"/>
        </pc:sldMkLst>
        <pc:spChg chg="add">
          <ac:chgData name="" userId="" providerId="" clId="Web-{52670623-F13B-46BE-925B-24B439E7A944}" dt="2019-06-13T03:45:15.617" v="609"/>
          <ac:spMkLst>
            <pc:docMk/>
            <pc:sldMk cId="2013616596" sldId="302"/>
            <ac:spMk id="5" creationId="{5F4CF174-2921-4A6F-91ED-72CEF5C759EB}"/>
          </ac:spMkLst>
        </pc:spChg>
      </pc:sldChg>
      <pc:sldChg chg="addSp">
        <pc:chgData name="" userId="" providerId="" clId="Web-{52670623-F13B-46BE-925B-24B439E7A944}" dt="2019-06-13T03:50:59.306" v="631"/>
        <pc:sldMkLst>
          <pc:docMk/>
          <pc:sldMk cId="473205876" sldId="303"/>
        </pc:sldMkLst>
        <pc:spChg chg="add">
          <ac:chgData name="" userId="" providerId="" clId="Web-{52670623-F13B-46BE-925B-24B439E7A944}" dt="2019-06-13T03:50:59.306" v="631"/>
          <ac:spMkLst>
            <pc:docMk/>
            <pc:sldMk cId="473205876" sldId="303"/>
            <ac:spMk id="5" creationId="{F969A7EE-5F7D-41A5-B24D-A8687821B56A}"/>
          </ac:spMkLst>
        </pc:spChg>
      </pc:sldChg>
      <pc:sldChg chg="addSp">
        <pc:chgData name="" userId="" providerId="" clId="Web-{52670623-F13B-46BE-925B-24B439E7A944}" dt="2019-06-13T03:45:26.398" v="611"/>
        <pc:sldMkLst>
          <pc:docMk/>
          <pc:sldMk cId="1651021949" sldId="304"/>
        </pc:sldMkLst>
        <pc:spChg chg="add">
          <ac:chgData name="" userId="" providerId="" clId="Web-{52670623-F13B-46BE-925B-24B439E7A944}" dt="2019-06-13T03:45:26.398" v="611"/>
          <ac:spMkLst>
            <pc:docMk/>
            <pc:sldMk cId="1651021949" sldId="304"/>
            <ac:spMk id="5" creationId="{95DFFDBB-9A1C-4020-A4D4-014AA69A9AD7}"/>
          </ac:spMkLst>
        </pc:spChg>
      </pc:sldChg>
      <pc:sldChg chg="addSp">
        <pc:chgData name="" userId="" providerId="" clId="Web-{52670623-F13B-46BE-925B-24B439E7A944}" dt="2019-06-13T03:45:28.867" v="612"/>
        <pc:sldMkLst>
          <pc:docMk/>
          <pc:sldMk cId="863489343" sldId="305"/>
        </pc:sldMkLst>
        <pc:spChg chg="add">
          <ac:chgData name="" userId="" providerId="" clId="Web-{52670623-F13B-46BE-925B-24B439E7A944}" dt="2019-06-13T03:45:28.867" v="612"/>
          <ac:spMkLst>
            <pc:docMk/>
            <pc:sldMk cId="863489343" sldId="305"/>
            <ac:spMk id="5" creationId="{C6990690-D8FC-488F-857D-ABFB9E30B68A}"/>
          </ac:spMkLst>
        </pc:spChg>
      </pc:sldChg>
      <pc:sldChg chg="addSp modSp">
        <pc:chgData name="" userId="" providerId="" clId="Web-{52670623-F13B-46BE-925B-24B439E7A944}" dt="2019-06-13T03:49:24.728" v="629" actId="20577"/>
        <pc:sldMkLst>
          <pc:docMk/>
          <pc:sldMk cId="1888539793" sldId="306"/>
        </pc:sldMkLst>
        <pc:spChg chg="add">
          <ac:chgData name="" userId="" providerId="" clId="Web-{52670623-F13B-46BE-925B-24B439E7A944}" dt="2019-06-13T03:45:36.602" v="615"/>
          <ac:spMkLst>
            <pc:docMk/>
            <pc:sldMk cId="1888539793" sldId="306"/>
            <ac:spMk id="2" creationId="{349D1C63-E5DF-49F0-BF28-EA051344FBB7}"/>
          </ac:spMkLst>
        </pc:spChg>
        <pc:spChg chg="mod">
          <ac:chgData name="" userId="" providerId="" clId="Web-{52670623-F13B-46BE-925B-24B439E7A944}" dt="2019-06-13T03:49:24.728" v="629" actId="20577"/>
          <ac:spMkLst>
            <pc:docMk/>
            <pc:sldMk cId="1888539793" sldId="306"/>
            <ac:spMk id="5" creationId="{00000000-0000-0000-0000-000000000000}"/>
          </ac:spMkLst>
        </pc:spChg>
      </pc:sldChg>
      <pc:sldChg chg="addSp modSp">
        <pc:chgData name="" userId="" providerId="" clId="Web-{52670623-F13B-46BE-925B-24B439E7A944}" dt="2019-06-13T03:39:06.564" v="578" actId="1076"/>
        <pc:sldMkLst>
          <pc:docMk/>
          <pc:sldMk cId="1484231766" sldId="307"/>
        </pc:sldMkLst>
        <pc:spChg chg="add mod">
          <ac:chgData name="" userId="" providerId="" clId="Web-{52670623-F13B-46BE-925B-24B439E7A944}" dt="2019-06-13T03:39:06.564" v="578" actId="1076"/>
          <ac:spMkLst>
            <pc:docMk/>
            <pc:sldMk cId="1484231766" sldId="307"/>
            <ac:spMk id="5" creationId="{C647E8F4-C8FF-4A33-B687-92E994CD0380}"/>
          </ac:spMkLst>
        </pc:spChg>
        <pc:picChg chg="mod">
          <ac:chgData name="" userId="" providerId="" clId="Web-{52670623-F13B-46BE-925B-24B439E7A944}" dt="2019-06-13T03:38:10.579" v="551" actId="14100"/>
          <ac:picMkLst>
            <pc:docMk/>
            <pc:sldMk cId="1484231766" sldId="307"/>
            <ac:picMk id="4" creationId="{00000000-0000-0000-0000-000000000000}"/>
          </ac:picMkLst>
        </pc:picChg>
      </pc:sldChg>
      <pc:sldChg chg="addSp">
        <pc:chgData name="" userId="" providerId="" clId="Web-{52670623-F13B-46BE-925B-24B439E7A944}" dt="2019-06-13T03:45:38.695" v="616"/>
        <pc:sldMkLst>
          <pc:docMk/>
          <pc:sldMk cId="1276606943" sldId="308"/>
        </pc:sldMkLst>
        <pc:spChg chg="add">
          <ac:chgData name="" userId="" providerId="" clId="Web-{52670623-F13B-46BE-925B-24B439E7A944}" dt="2019-06-13T03:45:38.695" v="616"/>
          <ac:spMkLst>
            <pc:docMk/>
            <pc:sldMk cId="1276606943" sldId="308"/>
            <ac:spMk id="5" creationId="{A03B6414-9C87-4DC6-80EB-DFB699740D88}"/>
          </ac:spMkLst>
        </pc:spChg>
      </pc:sldChg>
      <pc:sldChg chg="addSp">
        <pc:chgData name="" userId="" providerId="" clId="Web-{52670623-F13B-46BE-925B-24B439E7A944}" dt="2019-06-13T03:48:32.134" v="626"/>
        <pc:sldMkLst>
          <pc:docMk/>
          <pc:sldMk cId="294050388" sldId="309"/>
        </pc:sldMkLst>
        <pc:spChg chg="add">
          <ac:chgData name="" userId="" providerId="" clId="Web-{52670623-F13B-46BE-925B-24B439E7A944}" dt="2019-06-13T03:48:32.134" v="626"/>
          <ac:spMkLst>
            <pc:docMk/>
            <pc:sldMk cId="294050388" sldId="309"/>
            <ac:spMk id="5" creationId="{02E8EE2F-3CA6-4B28-87F0-1C330E707A36}"/>
          </ac:spMkLst>
        </pc:spChg>
      </pc:sldChg>
      <pc:sldChg chg="addSp">
        <pc:chgData name="" userId="" providerId="" clId="Web-{52670623-F13B-46BE-925B-24B439E7A944}" dt="2019-06-13T03:45:47.602" v="619"/>
        <pc:sldMkLst>
          <pc:docMk/>
          <pc:sldMk cId="511167330" sldId="310"/>
        </pc:sldMkLst>
        <pc:spChg chg="add">
          <ac:chgData name="" userId="" providerId="" clId="Web-{52670623-F13B-46BE-925B-24B439E7A944}" dt="2019-06-13T03:45:47.602" v="619"/>
          <ac:spMkLst>
            <pc:docMk/>
            <pc:sldMk cId="511167330" sldId="310"/>
            <ac:spMk id="5" creationId="{D2AE1811-B9E6-4298-9347-822964D970A5}"/>
          </ac:spMkLst>
        </pc:spChg>
      </pc:sldChg>
      <pc:sldChg chg="modSp">
        <pc:chgData name="" userId="" providerId="" clId="Web-{52670623-F13B-46BE-925B-24B439E7A944}" dt="2019-06-13T03:22:51.465" v="446" actId="1076"/>
        <pc:sldMkLst>
          <pc:docMk/>
          <pc:sldMk cId="4275604518" sldId="320"/>
        </pc:sldMkLst>
        <pc:spChg chg="mod">
          <ac:chgData name="" userId="" providerId="" clId="Web-{52670623-F13B-46BE-925B-24B439E7A944}" dt="2019-06-13T03:22:51.465" v="446" actId="1076"/>
          <ac:spMkLst>
            <pc:docMk/>
            <pc:sldMk cId="4275604518" sldId="320"/>
            <ac:spMk id="4" creationId="{00000000-0000-0000-0000-000000000000}"/>
          </ac:spMkLst>
        </pc:spChg>
      </pc:sldChg>
      <pc:sldChg chg="modSp">
        <pc:chgData name="" userId="" providerId="" clId="Web-{52670623-F13B-46BE-925B-24B439E7A944}" dt="2019-06-13T03:20:25.792" v="442" actId="1076"/>
        <pc:sldMkLst>
          <pc:docMk/>
          <pc:sldMk cId="1289383950" sldId="321"/>
        </pc:sldMkLst>
        <pc:spChg chg="mod">
          <ac:chgData name="" userId="" providerId="" clId="Web-{52670623-F13B-46BE-925B-24B439E7A944}" dt="2019-06-13T03:20:25.792" v="442" actId="1076"/>
          <ac:spMkLst>
            <pc:docMk/>
            <pc:sldMk cId="1289383950" sldId="321"/>
            <ac:spMk id="4" creationId="{00000000-0000-0000-0000-000000000000}"/>
          </ac:spMkLst>
        </pc:spChg>
      </pc:sldChg>
      <pc:sldChg chg="modSp">
        <pc:chgData name="" userId="" providerId="" clId="Web-{52670623-F13B-46BE-925B-24B439E7A944}" dt="2019-06-13T03:20:39.824" v="445" actId="1076"/>
        <pc:sldMkLst>
          <pc:docMk/>
          <pc:sldMk cId="2089189372" sldId="324"/>
        </pc:sldMkLst>
        <pc:spChg chg="mod">
          <ac:chgData name="" userId="" providerId="" clId="Web-{52670623-F13B-46BE-925B-24B439E7A944}" dt="2019-06-13T03:20:39.824" v="445" actId="1076"/>
          <ac:spMkLst>
            <pc:docMk/>
            <pc:sldMk cId="2089189372" sldId="324"/>
            <ac:spMk id="5" creationId="{00000000-0000-0000-0000-000000000000}"/>
          </ac:spMkLst>
        </pc:spChg>
      </pc:sldChg>
      <pc:sldChg chg="modSp">
        <pc:chgData name="" userId="" providerId="" clId="Web-{52670623-F13B-46BE-925B-24B439E7A944}" dt="2019-06-13T03:24:03.981" v="448" actId="14100"/>
        <pc:sldMkLst>
          <pc:docMk/>
          <pc:sldMk cId="173663069" sldId="328"/>
        </pc:sldMkLst>
        <pc:picChg chg="mod">
          <ac:chgData name="" userId="" providerId="" clId="Web-{52670623-F13B-46BE-925B-24B439E7A944}" dt="2019-06-13T03:24:03.981" v="448" actId="14100"/>
          <ac:picMkLst>
            <pc:docMk/>
            <pc:sldMk cId="173663069" sldId="328"/>
            <ac:picMk id="19460" creationId="{00000000-0000-0000-0000-000000000000}"/>
          </ac:picMkLst>
        </pc:picChg>
      </pc:sldChg>
      <pc:sldChg chg="modSp">
        <pc:chgData name="" userId="" providerId="" clId="Web-{52670623-F13B-46BE-925B-24B439E7A944}" dt="2019-06-13T03:20:30.464" v="443" actId="1076"/>
        <pc:sldMkLst>
          <pc:docMk/>
          <pc:sldMk cId="1284744081" sldId="337"/>
        </pc:sldMkLst>
        <pc:spChg chg="mod">
          <ac:chgData name="" userId="" providerId="" clId="Web-{52670623-F13B-46BE-925B-24B439E7A944}" dt="2019-06-13T03:20:30.464" v="443" actId="1076"/>
          <ac:spMkLst>
            <pc:docMk/>
            <pc:sldMk cId="1284744081" sldId="337"/>
            <ac:spMk id="4" creationId="{00000000-0000-0000-0000-000000000000}"/>
          </ac:spMkLst>
        </pc:spChg>
      </pc:sldChg>
      <pc:sldChg chg="modSp">
        <pc:chgData name="" userId="" providerId="" clId="Web-{52670623-F13B-46BE-925B-24B439E7A944}" dt="2019-06-13T03:20:35.355" v="444" actId="1076"/>
        <pc:sldMkLst>
          <pc:docMk/>
          <pc:sldMk cId="1893182429" sldId="338"/>
        </pc:sldMkLst>
        <pc:spChg chg="mod">
          <ac:chgData name="" userId="" providerId="" clId="Web-{52670623-F13B-46BE-925B-24B439E7A944}" dt="2019-06-13T03:20:35.355" v="444" actId="1076"/>
          <ac:spMkLst>
            <pc:docMk/>
            <pc:sldMk cId="1893182429" sldId="338"/>
            <ac:spMk id="5" creationId="{00000000-0000-0000-0000-000000000000}"/>
          </ac:spMkLst>
        </pc:spChg>
      </pc:sldChg>
      <pc:sldChg chg="addSp modSp">
        <pc:chgData name="" userId="" providerId="" clId="Web-{52670623-F13B-46BE-925B-24B439E7A944}" dt="2019-06-13T02:39:38.624" v="68" actId="20577"/>
        <pc:sldMkLst>
          <pc:docMk/>
          <pc:sldMk cId="1271791807" sldId="352"/>
        </pc:sldMkLst>
        <pc:spChg chg="add mod">
          <ac:chgData name="" userId="" providerId="" clId="Web-{52670623-F13B-46BE-925B-24B439E7A944}" dt="2019-06-13T02:39:38.624" v="68" actId="20577"/>
          <ac:spMkLst>
            <pc:docMk/>
            <pc:sldMk cId="1271791807" sldId="352"/>
            <ac:spMk id="3" creationId="{A073F75A-0EE2-48AE-B339-8468BE249009}"/>
          </ac:spMkLst>
        </pc:spChg>
      </pc:sldChg>
      <pc:sldChg chg="addSp modSp">
        <pc:chgData name="" userId="" providerId="" clId="Web-{52670623-F13B-46BE-925B-24B439E7A944}" dt="2019-06-13T02:37:57.077" v="51" actId="20577"/>
        <pc:sldMkLst>
          <pc:docMk/>
          <pc:sldMk cId="582785336" sldId="353"/>
        </pc:sldMkLst>
        <pc:spChg chg="add mod">
          <ac:chgData name="" userId="" providerId="" clId="Web-{52670623-F13B-46BE-925B-24B439E7A944}" dt="2019-06-13T02:37:57.077" v="51" actId="20577"/>
          <ac:spMkLst>
            <pc:docMk/>
            <pc:sldMk cId="582785336" sldId="353"/>
            <ac:spMk id="4" creationId="{4E682CCE-4A96-4D07-98E4-4545CAD1D96D}"/>
          </ac:spMkLst>
        </pc:spChg>
      </pc:sldChg>
      <pc:sldChg chg="modSp">
        <pc:chgData name="" userId="" providerId="" clId="Web-{52670623-F13B-46BE-925B-24B439E7A944}" dt="2019-06-13T02:42:10.328" v="92" actId="20577"/>
        <pc:sldMkLst>
          <pc:docMk/>
          <pc:sldMk cId="128230446" sldId="354"/>
        </pc:sldMkLst>
        <pc:spChg chg="mod">
          <ac:chgData name="" userId="" providerId="" clId="Web-{52670623-F13B-46BE-925B-24B439E7A944}" dt="2019-06-13T02:42:10.328" v="92" actId="20577"/>
          <ac:spMkLst>
            <pc:docMk/>
            <pc:sldMk cId="128230446" sldId="354"/>
            <ac:spMk id="3" creationId="{00000000-0000-0000-0000-000000000000}"/>
          </ac:spMkLst>
        </pc:spChg>
      </pc:sldChg>
      <pc:sldChg chg="addSp modSp">
        <pc:chgData name="" userId="" providerId="" clId="Web-{52670623-F13B-46BE-925B-24B439E7A944}" dt="2019-06-13T02:43:59.797" v="125" actId="1076"/>
        <pc:sldMkLst>
          <pc:docMk/>
          <pc:sldMk cId="514218651" sldId="356"/>
        </pc:sldMkLst>
        <pc:spChg chg="add mod">
          <ac:chgData name="" userId="" providerId="" clId="Web-{52670623-F13B-46BE-925B-24B439E7A944}" dt="2019-06-13T02:43:59.797" v="125" actId="1076"/>
          <ac:spMkLst>
            <pc:docMk/>
            <pc:sldMk cId="514218651" sldId="356"/>
            <ac:spMk id="3" creationId="{F3E5FC04-8BCA-4776-AFE5-327B7446A498}"/>
          </ac:spMkLst>
        </pc:spChg>
      </pc:sldChg>
      <pc:sldChg chg="addSp modSp">
        <pc:chgData name="" userId="" providerId="" clId="Web-{52670623-F13B-46BE-925B-24B439E7A944}" dt="2019-06-13T02:44:18" v="128" actId="20577"/>
        <pc:sldMkLst>
          <pc:docMk/>
          <pc:sldMk cId="998671829" sldId="357"/>
        </pc:sldMkLst>
        <pc:spChg chg="add mod">
          <ac:chgData name="" userId="" providerId="" clId="Web-{52670623-F13B-46BE-925B-24B439E7A944}" dt="2019-06-13T02:44:18" v="128" actId="20577"/>
          <ac:spMkLst>
            <pc:docMk/>
            <pc:sldMk cId="998671829" sldId="357"/>
            <ac:spMk id="6" creationId="{05C95644-E52C-4A5D-B27A-A67F2055ED1E}"/>
          </ac:spMkLst>
        </pc:spChg>
        <pc:picChg chg="mod">
          <ac:chgData name="" userId="" providerId="" clId="Web-{52670623-F13B-46BE-925B-24B439E7A944}" dt="2019-06-13T02:44:07.125" v="126" actId="14100"/>
          <ac:picMkLst>
            <pc:docMk/>
            <pc:sldMk cId="998671829" sldId="357"/>
            <ac:picMk id="4" creationId="{00000000-0000-0000-0000-000000000000}"/>
          </ac:picMkLst>
        </pc:picChg>
      </pc:sldChg>
      <pc:sldChg chg="addSp">
        <pc:chgData name="" userId="" providerId="" clId="Web-{52670623-F13B-46BE-925B-24B439E7A944}" dt="2019-06-13T03:40:21.377" v="581"/>
        <pc:sldMkLst>
          <pc:docMk/>
          <pc:sldMk cId="1828037907" sldId="366"/>
        </pc:sldMkLst>
        <pc:spChg chg="add">
          <ac:chgData name="" userId="" providerId="" clId="Web-{52670623-F13B-46BE-925B-24B439E7A944}" dt="2019-06-13T03:40:21.377" v="581"/>
          <ac:spMkLst>
            <pc:docMk/>
            <pc:sldMk cId="1828037907" sldId="366"/>
            <ac:spMk id="5" creationId="{9892E36E-1FCE-40D0-B224-B71D10640413}"/>
          </ac:spMkLst>
        </pc:spChg>
      </pc:sldChg>
      <pc:sldChg chg="addSp">
        <pc:chgData name="" userId="" providerId="" clId="Web-{52670623-F13B-46BE-925B-24B439E7A944}" dt="2019-06-13T03:40:23.611" v="582"/>
        <pc:sldMkLst>
          <pc:docMk/>
          <pc:sldMk cId="1932048967" sldId="367"/>
        </pc:sldMkLst>
        <pc:spChg chg="add">
          <ac:chgData name="" userId="" providerId="" clId="Web-{52670623-F13B-46BE-925B-24B439E7A944}" dt="2019-06-13T03:40:23.611" v="582"/>
          <ac:spMkLst>
            <pc:docMk/>
            <pc:sldMk cId="1932048967" sldId="367"/>
            <ac:spMk id="5" creationId="{F164E485-EB80-43FC-97E5-716167E7E4CD}"/>
          </ac:spMkLst>
        </pc:spChg>
      </pc:sldChg>
      <pc:sldChg chg="addSp">
        <pc:chgData name="" userId="" providerId="" clId="Web-{52670623-F13B-46BE-925B-24B439E7A944}" dt="2019-06-13T03:35:37.828" v="503"/>
        <pc:sldMkLst>
          <pc:docMk/>
          <pc:sldMk cId="1689957922" sldId="371"/>
        </pc:sldMkLst>
        <pc:spChg chg="add">
          <ac:chgData name="" userId="" providerId="" clId="Web-{52670623-F13B-46BE-925B-24B439E7A944}" dt="2019-06-13T03:35:37.828" v="503"/>
          <ac:spMkLst>
            <pc:docMk/>
            <pc:sldMk cId="1689957922" sldId="371"/>
            <ac:spMk id="4" creationId="{5F631136-F6F7-4EB2-96C6-E7E7336CAB8D}"/>
          </ac:spMkLst>
        </pc:spChg>
      </pc:sldChg>
      <pc:sldChg chg="addSp modSp">
        <pc:chgData name="" userId="" providerId="" clId="Web-{52670623-F13B-46BE-925B-24B439E7A944}" dt="2019-06-13T03:36:44.391" v="522" actId="1076"/>
        <pc:sldMkLst>
          <pc:docMk/>
          <pc:sldMk cId="1903477233" sldId="372"/>
        </pc:sldMkLst>
        <pc:spChg chg="add mod">
          <ac:chgData name="" userId="" providerId="" clId="Web-{52670623-F13B-46BE-925B-24B439E7A944}" dt="2019-06-13T03:36:44.391" v="522" actId="1076"/>
          <ac:spMkLst>
            <pc:docMk/>
            <pc:sldMk cId="1903477233" sldId="372"/>
            <ac:spMk id="4" creationId="{71C3E7BB-3007-4893-A065-0D7CBA3FB7AA}"/>
          </ac:spMkLst>
        </pc:spChg>
      </pc:sldChg>
      <pc:sldChg chg="modSp">
        <pc:chgData name="" userId="" providerId="" clId="Web-{52670623-F13B-46BE-925B-24B439E7A944}" dt="2019-06-13T03:42:55.491" v="585" actId="20577"/>
        <pc:sldMkLst>
          <pc:docMk/>
          <pc:sldMk cId="1728493195" sldId="374"/>
        </pc:sldMkLst>
        <pc:spChg chg="mod">
          <ac:chgData name="" userId="" providerId="" clId="Web-{52670623-F13B-46BE-925B-24B439E7A944}" dt="2019-06-13T03:42:55.491" v="585" actId="20577"/>
          <ac:spMkLst>
            <pc:docMk/>
            <pc:sldMk cId="1728493195" sldId="374"/>
            <ac:spMk id="4" creationId="{00000000-0000-0000-0000-000000000000}"/>
          </ac:spMkLst>
        </pc:spChg>
      </pc:sldChg>
      <pc:sldChg chg="modSp">
        <pc:chgData name="" userId="" providerId="" clId="Web-{52670623-F13B-46BE-925B-24B439E7A944}" dt="2019-06-13T03:43:04.710" v="589" actId="20577"/>
        <pc:sldMkLst>
          <pc:docMk/>
          <pc:sldMk cId="1773835396" sldId="375"/>
        </pc:sldMkLst>
        <pc:spChg chg="mod">
          <ac:chgData name="" userId="" providerId="" clId="Web-{52670623-F13B-46BE-925B-24B439E7A944}" dt="2019-06-13T03:43:04.710" v="589" actId="20577"/>
          <ac:spMkLst>
            <pc:docMk/>
            <pc:sldMk cId="1773835396" sldId="375"/>
            <ac:spMk id="4" creationId="{00000000-0000-0000-0000-000000000000}"/>
          </ac:spMkLst>
        </pc:spChg>
        <pc:picChg chg="mod">
          <ac:chgData name="" userId="" providerId="" clId="Web-{52670623-F13B-46BE-925B-24B439E7A944}" dt="2019-06-13T03:43:01.476" v="587" actId="14100"/>
          <ac:picMkLst>
            <pc:docMk/>
            <pc:sldMk cId="1773835396" sldId="375"/>
            <ac:picMk id="3" creationId="{00000000-0000-0000-0000-000000000000}"/>
          </ac:picMkLst>
        </pc:picChg>
      </pc:sldChg>
      <pc:sldChg chg="addSp">
        <pc:chgData name="" userId="" providerId="" clId="Web-{52670623-F13B-46BE-925B-24B439E7A944}" dt="2019-06-13T03:45:12.336" v="608"/>
        <pc:sldMkLst>
          <pc:docMk/>
          <pc:sldMk cId="1483512918" sldId="376"/>
        </pc:sldMkLst>
        <pc:spChg chg="add">
          <ac:chgData name="" userId="" providerId="" clId="Web-{52670623-F13B-46BE-925B-24B439E7A944}" dt="2019-06-13T03:45:12.336" v="608"/>
          <ac:spMkLst>
            <pc:docMk/>
            <pc:sldMk cId="1483512918" sldId="376"/>
            <ac:spMk id="5" creationId="{53F44919-A601-44B8-A11D-85F49971C045}"/>
          </ac:spMkLst>
        </pc:spChg>
      </pc:sldChg>
      <pc:sldChg chg="addSp">
        <pc:chgData name="" userId="" providerId="" clId="Web-{52670623-F13B-46BE-925B-24B439E7A944}" dt="2019-06-13T03:45:31.555" v="613"/>
        <pc:sldMkLst>
          <pc:docMk/>
          <pc:sldMk cId="2028000905" sldId="377"/>
        </pc:sldMkLst>
        <pc:spChg chg="add">
          <ac:chgData name="" userId="" providerId="" clId="Web-{52670623-F13B-46BE-925B-24B439E7A944}" dt="2019-06-13T03:45:31.555" v="613"/>
          <ac:spMkLst>
            <pc:docMk/>
            <pc:sldMk cId="2028000905" sldId="377"/>
            <ac:spMk id="6" creationId="{E4189948-2134-4962-8E49-DF39F3F0AE7D}"/>
          </ac:spMkLst>
        </pc:spChg>
      </pc:sldChg>
      <pc:sldChg chg="addSp">
        <pc:chgData name="" userId="" providerId="" clId="Web-{52670623-F13B-46BE-925B-24B439E7A944}" dt="2019-06-13T03:45:33.789" v="614"/>
        <pc:sldMkLst>
          <pc:docMk/>
          <pc:sldMk cId="2016185327" sldId="378"/>
        </pc:sldMkLst>
        <pc:spChg chg="add">
          <ac:chgData name="" userId="" providerId="" clId="Web-{52670623-F13B-46BE-925B-24B439E7A944}" dt="2019-06-13T03:45:33.789" v="614"/>
          <ac:spMkLst>
            <pc:docMk/>
            <pc:sldMk cId="2016185327" sldId="378"/>
            <ac:spMk id="5" creationId="{8528EF1C-6D39-48FE-86B1-47E5135C64A0}"/>
          </ac:spMkLst>
        </pc:spChg>
      </pc:sldChg>
      <pc:sldChg chg="addSp">
        <pc:chgData name="" userId="" providerId="" clId="Web-{52670623-F13B-46BE-925B-24B439E7A944}" dt="2019-06-13T03:45:40.773" v="617"/>
        <pc:sldMkLst>
          <pc:docMk/>
          <pc:sldMk cId="1092928569" sldId="379"/>
        </pc:sldMkLst>
        <pc:spChg chg="add">
          <ac:chgData name="" userId="" providerId="" clId="Web-{52670623-F13B-46BE-925B-24B439E7A944}" dt="2019-06-13T03:45:40.773" v="617"/>
          <ac:spMkLst>
            <pc:docMk/>
            <pc:sldMk cId="1092928569" sldId="379"/>
            <ac:spMk id="5" creationId="{847BD3AA-F17E-46E8-91EA-6BDD79BCE324}"/>
          </ac:spMkLst>
        </pc:spChg>
      </pc:sldChg>
      <pc:sldChg chg="addSp">
        <pc:chgData name="" userId="" providerId="" clId="Web-{52670623-F13B-46BE-925B-24B439E7A944}" dt="2019-06-13T03:45:43.305" v="618"/>
        <pc:sldMkLst>
          <pc:docMk/>
          <pc:sldMk cId="847602369" sldId="380"/>
        </pc:sldMkLst>
        <pc:spChg chg="add">
          <ac:chgData name="" userId="" providerId="" clId="Web-{52670623-F13B-46BE-925B-24B439E7A944}" dt="2019-06-13T03:45:43.305" v="618"/>
          <ac:spMkLst>
            <pc:docMk/>
            <pc:sldMk cId="847602369" sldId="380"/>
            <ac:spMk id="5" creationId="{2C375FCB-6576-4967-8E7A-EF6C55EBE078}"/>
          </ac:spMkLst>
        </pc:spChg>
      </pc:sldChg>
      <pc:sldChg chg="modSp">
        <pc:chgData name="" userId="" providerId="" clId="Web-{52670623-F13B-46BE-925B-24B439E7A944}" dt="2019-06-13T02:34:18.404" v="34" actId="1076"/>
        <pc:sldMkLst>
          <pc:docMk/>
          <pc:sldMk cId="1438886455" sldId="381"/>
        </pc:sldMkLst>
        <pc:spChg chg="mod">
          <ac:chgData name="" userId="" providerId="" clId="Web-{52670623-F13B-46BE-925B-24B439E7A944}" dt="2019-06-13T02:34:18.404" v="34" actId="1076"/>
          <ac:spMkLst>
            <pc:docMk/>
            <pc:sldMk cId="1438886455" sldId="381"/>
            <ac:spMk id="8" creationId="{00000000-0000-0000-0000-000000000000}"/>
          </ac:spMkLst>
        </pc:spChg>
      </pc:sldChg>
      <pc:sldChg chg="addSp">
        <pc:chgData name="" userId="" providerId="" clId="Web-{52670623-F13B-46BE-925B-24B439E7A944}" dt="2019-06-13T03:45:50.320" v="620"/>
        <pc:sldMkLst>
          <pc:docMk/>
          <pc:sldMk cId="1412132081" sldId="382"/>
        </pc:sldMkLst>
        <pc:spChg chg="add">
          <ac:chgData name="" userId="" providerId="" clId="Web-{52670623-F13B-46BE-925B-24B439E7A944}" dt="2019-06-13T03:45:50.320" v="620"/>
          <ac:spMkLst>
            <pc:docMk/>
            <pc:sldMk cId="1412132081" sldId="382"/>
            <ac:spMk id="5" creationId="{4BC3107B-951F-415C-97BD-E25338EF3161}"/>
          </ac:spMkLst>
        </pc:spChg>
      </pc:sldChg>
      <pc:sldChg chg="modSp">
        <pc:chgData name="" userId="" providerId="" clId="Web-{52670623-F13B-46BE-925B-24B439E7A944}" dt="2019-06-13T02:33:23.310" v="22" actId="1076"/>
        <pc:sldMkLst>
          <pc:docMk/>
          <pc:sldMk cId="1893719091" sldId="383"/>
        </pc:sldMkLst>
        <pc:spChg chg="mod">
          <ac:chgData name="" userId="" providerId="" clId="Web-{52670623-F13B-46BE-925B-24B439E7A944}" dt="2019-06-13T02:33:23.310" v="22" actId="1076"/>
          <ac:spMkLst>
            <pc:docMk/>
            <pc:sldMk cId="1893719091" sldId="383"/>
            <ac:spMk id="5" creationId="{00000000-0000-0000-0000-000000000000}"/>
          </ac:spMkLst>
        </pc:spChg>
      </pc:sldChg>
      <pc:sldChg chg="modSp">
        <pc:chgData name="" userId="" providerId="" clId="Web-{52670623-F13B-46BE-925B-24B439E7A944}" dt="2019-06-13T02:34:32.622" v="40" actId="1076"/>
        <pc:sldMkLst>
          <pc:docMk/>
          <pc:sldMk cId="930935383" sldId="384"/>
        </pc:sldMkLst>
        <pc:spChg chg="mod">
          <ac:chgData name="" userId="" providerId="" clId="Web-{52670623-F13B-46BE-925B-24B439E7A944}" dt="2019-06-13T02:34:32.622" v="40" actId="1076"/>
          <ac:spMkLst>
            <pc:docMk/>
            <pc:sldMk cId="930935383" sldId="384"/>
            <ac:spMk id="8" creationId="{00000000-0000-0000-0000-000000000000}"/>
          </ac:spMkLst>
        </pc:spChg>
      </pc:sldChg>
      <pc:sldChg chg="modSp">
        <pc:chgData name="" userId="" providerId="" clId="Web-{52670623-F13B-46BE-925B-24B439E7A944}" dt="2019-06-13T02:33:32.388" v="25" actId="1076"/>
        <pc:sldMkLst>
          <pc:docMk/>
          <pc:sldMk cId="31077649" sldId="385"/>
        </pc:sldMkLst>
        <pc:spChg chg="mod">
          <ac:chgData name="" userId="" providerId="" clId="Web-{52670623-F13B-46BE-925B-24B439E7A944}" dt="2019-06-13T02:33:32.388" v="25" actId="1076"/>
          <ac:spMkLst>
            <pc:docMk/>
            <pc:sldMk cId="31077649" sldId="385"/>
            <ac:spMk id="5" creationId="{00000000-0000-0000-0000-000000000000}"/>
          </ac:spMkLst>
        </pc:spChg>
      </pc:sldChg>
      <pc:sldChg chg="addSp modSp">
        <pc:chgData name="" userId="" providerId="" clId="Web-{52670623-F13B-46BE-925B-24B439E7A944}" dt="2019-06-13T03:25:26.825" v="466" actId="1076"/>
        <pc:sldMkLst>
          <pc:docMk/>
          <pc:sldMk cId="1489288384" sldId="388"/>
        </pc:sldMkLst>
        <pc:spChg chg="mod">
          <ac:chgData name="" userId="" providerId="" clId="Web-{52670623-F13B-46BE-925B-24B439E7A944}" dt="2019-06-13T03:25:00.184" v="451" actId="20577"/>
          <ac:spMkLst>
            <pc:docMk/>
            <pc:sldMk cId="1489288384" sldId="388"/>
            <ac:spMk id="3" creationId="{00000000-0000-0000-0000-000000000000}"/>
          </ac:spMkLst>
        </pc:spChg>
        <pc:spChg chg="add mod">
          <ac:chgData name="" userId="" providerId="" clId="Web-{52670623-F13B-46BE-925B-24B439E7A944}" dt="2019-06-13T03:25:26.825" v="466" actId="1076"/>
          <ac:spMkLst>
            <pc:docMk/>
            <pc:sldMk cId="1489288384" sldId="388"/>
            <ac:spMk id="4" creationId="{B1477A3A-2B73-4EC3-813F-4AC0568D6E28}"/>
          </ac:spMkLst>
        </pc:spChg>
      </pc:sldChg>
      <pc:sldChg chg="addSp">
        <pc:chgData name="" userId="" providerId="" clId="Web-{52670623-F13B-46BE-925B-24B439E7A944}" dt="2019-06-13T03:25:51.747" v="467"/>
        <pc:sldMkLst>
          <pc:docMk/>
          <pc:sldMk cId="1547964103" sldId="389"/>
        </pc:sldMkLst>
        <pc:spChg chg="add">
          <ac:chgData name="" userId="" providerId="" clId="Web-{52670623-F13B-46BE-925B-24B439E7A944}" dt="2019-06-13T03:25:51.747" v="467"/>
          <ac:spMkLst>
            <pc:docMk/>
            <pc:sldMk cId="1547964103" sldId="389"/>
            <ac:spMk id="5" creationId="{AC35EFD4-2643-4BB8-A167-AD1765D2D8D5}"/>
          </ac:spMkLst>
        </pc:spChg>
      </pc:sldChg>
      <pc:sldChg chg="addSp">
        <pc:chgData name="" userId="" providerId="" clId="Web-{52670623-F13B-46BE-925B-24B439E7A944}" dt="2019-06-13T03:26:12.919" v="468"/>
        <pc:sldMkLst>
          <pc:docMk/>
          <pc:sldMk cId="2015779363" sldId="390"/>
        </pc:sldMkLst>
        <pc:spChg chg="add">
          <ac:chgData name="" userId="" providerId="" clId="Web-{52670623-F13B-46BE-925B-24B439E7A944}" dt="2019-06-13T03:26:12.919" v="468"/>
          <ac:spMkLst>
            <pc:docMk/>
            <pc:sldMk cId="2015779363" sldId="390"/>
            <ac:spMk id="5" creationId="{7B9D85C8-7F3E-42BE-91D6-CF41C93C51DD}"/>
          </ac:spMkLst>
        </pc:spChg>
      </pc:sldChg>
      <pc:sldChg chg="addSp">
        <pc:chgData name="" userId="" providerId="" clId="Web-{52670623-F13B-46BE-925B-24B439E7A944}" dt="2019-06-13T03:28:50.561" v="469"/>
        <pc:sldMkLst>
          <pc:docMk/>
          <pc:sldMk cId="1704373161" sldId="392"/>
        </pc:sldMkLst>
        <pc:spChg chg="add">
          <ac:chgData name="" userId="" providerId="" clId="Web-{52670623-F13B-46BE-925B-24B439E7A944}" dt="2019-06-13T03:28:50.561" v="469"/>
          <ac:spMkLst>
            <pc:docMk/>
            <pc:sldMk cId="1704373161" sldId="392"/>
            <ac:spMk id="5" creationId="{28591F64-B983-47A1-9F00-3781A40092A2}"/>
          </ac:spMkLst>
        </pc:spChg>
      </pc:sldChg>
      <pc:sldChg chg="addSp">
        <pc:chgData name="" userId="" providerId="" clId="Web-{52670623-F13B-46BE-925B-24B439E7A944}" dt="2019-06-13T03:28:54.264" v="470"/>
        <pc:sldMkLst>
          <pc:docMk/>
          <pc:sldMk cId="115349594" sldId="393"/>
        </pc:sldMkLst>
        <pc:spChg chg="add">
          <ac:chgData name="" userId="" providerId="" clId="Web-{52670623-F13B-46BE-925B-24B439E7A944}" dt="2019-06-13T03:28:54.264" v="470"/>
          <ac:spMkLst>
            <pc:docMk/>
            <pc:sldMk cId="115349594" sldId="393"/>
            <ac:spMk id="5" creationId="{600CB6B0-9A42-47AA-ADE7-B12CE4286163}"/>
          </ac:spMkLst>
        </pc:spChg>
      </pc:sldChg>
      <pc:sldChg chg="addSp">
        <pc:chgData name="" userId="" providerId="" clId="Web-{52670623-F13B-46BE-925B-24B439E7A944}" dt="2019-06-13T03:30:48.499" v="471"/>
        <pc:sldMkLst>
          <pc:docMk/>
          <pc:sldMk cId="1650376764" sldId="394"/>
        </pc:sldMkLst>
        <pc:spChg chg="add">
          <ac:chgData name="" userId="" providerId="" clId="Web-{52670623-F13B-46BE-925B-24B439E7A944}" dt="2019-06-13T03:30:48.499" v="471"/>
          <ac:spMkLst>
            <pc:docMk/>
            <pc:sldMk cId="1650376764" sldId="394"/>
            <ac:spMk id="7" creationId="{F7518802-B76A-4401-9B14-2DEE59CD9774}"/>
          </ac:spMkLst>
        </pc:spChg>
      </pc:sldChg>
      <pc:sldChg chg="modSp">
        <pc:chgData name="" userId="" providerId="" clId="Web-{52670623-F13B-46BE-925B-24B439E7A944}" dt="2019-06-13T02:50:22.705" v="144" actId="20577"/>
        <pc:sldMkLst>
          <pc:docMk/>
          <pc:sldMk cId="1085373270" sldId="396"/>
        </pc:sldMkLst>
        <pc:spChg chg="mod">
          <ac:chgData name="" userId="" providerId="" clId="Web-{52670623-F13B-46BE-925B-24B439E7A944}" dt="2019-06-13T02:50:22.705" v="144" actId="20577"/>
          <ac:spMkLst>
            <pc:docMk/>
            <pc:sldMk cId="1085373270" sldId="396"/>
            <ac:spMk id="4" creationId="{00000000-0000-0000-0000-000000000000}"/>
          </ac:spMkLst>
        </pc:spChg>
      </pc:sldChg>
      <pc:sldChg chg="modSp">
        <pc:chgData name="" userId="" providerId="" clId="Web-{52670623-F13B-46BE-925B-24B439E7A944}" dt="2019-06-13T02:50:39.174" v="156" actId="1076"/>
        <pc:sldMkLst>
          <pc:docMk/>
          <pc:sldMk cId="1142451272" sldId="397"/>
        </pc:sldMkLst>
        <pc:spChg chg="mod">
          <ac:chgData name="" userId="" providerId="" clId="Web-{52670623-F13B-46BE-925B-24B439E7A944}" dt="2019-06-13T02:50:39.174" v="156" actId="1076"/>
          <ac:spMkLst>
            <pc:docMk/>
            <pc:sldMk cId="1142451272" sldId="397"/>
            <ac:spMk id="7" creationId="{00000000-0000-0000-0000-000000000000}"/>
          </ac:spMkLst>
        </pc:spChg>
      </pc:sldChg>
      <pc:sldChg chg="modSp">
        <pc:chgData name="" userId="" providerId="" clId="Web-{52670623-F13B-46BE-925B-24B439E7A944}" dt="2019-06-13T02:56:51.660" v="227" actId="20577"/>
        <pc:sldMkLst>
          <pc:docMk/>
          <pc:sldMk cId="2797898953" sldId="398"/>
        </pc:sldMkLst>
        <pc:spChg chg="mod">
          <ac:chgData name="" userId="" providerId="" clId="Web-{52670623-F13B-46BE-925B-24B439E7A944}" dt="2019-06-13T02:56:51.660" v="227" actId="20577"/>
          <ac:spMkLst>
            <pc:docMk/>
            <pc:sldMk cId="2797898953" sldId="398"/>
            <ac:spMk id="4" creationId="{00000000-0000-0000-0000-000000000000}"/>
          </ac:spMkLst>
        </pc:spChg>
      </pc:sldChg>
      <pc:sldChg chg="modSp">
        <pc:chgData name="" userId="" providerId="" clId="Web-{52670623-F13B-46BE-925B-24B439E7A944}" dt="2019-06-13T02:56:39.582" v="218" actId="20577"/>
        <pc:sldMkLst>
          <pc:docMk/>
          <pc:sldMk cId="816530817" sldId="399"/>
        </pc:sldMkLst>
        <pc:spChg chg="mod">
          <ac:chgData name="" userId="" providerId="" clId="Web-{52670623-F13B-46BE-925B-24B439E7A944}" dt="2019-06-13T02:56:39.582" v="218" actId="20577"/>
          <ac:spMkLst>
            <pc:docMk/>
            <pc:sldMk cId="816530817" sldId="399"/>
            <ac:spMk id="5" creationId="{00000000-0000-0000-0000-000000000000}"/>
          </ac:spMkLst>
        </pc:spChg>
        <pc:picChg chg="mod">
          <ac:chgData name="" userId="" providerId="" clId="Web-{52670623-F13B-46BE-925B-24B439E7A944}" dt="2019-06-13T02:55:31.269" v="194" actId="14100"/>
          <ac:picMkLst>
            <pc:docMk/>
            <pc:sldMk cId="816530817" sldId="399"/>
            <ac:picMk id="4" creationId="{00000000-0000-0000-0000-000000000000}"/>
          </ac:picMkLst>
        </pc:picChg>
      </pc:sldChg>
      <pc:sldChg chg="addSp modSp">
        <pc:chgData name="" userId="" providerId="" clId="Web-{52670623-F13B-46BE-925B-24B439E7A944}" dt="2019-06-13T02:55:03.129" v="192" actId="1076"/>
        <pc:sldMkLst>
          <pc:docMk/>
          <pc:sldMk cId="1012936989" sldId="400"/>
        </pc:sldMkLst>
        <pc:spChg chg="add mod">
          <ac:chgData name="" userId="" providerId="" clId="Web-{52670623-F13B-46BE-925B-24B439E7A944}" dt="2019-06-13T02:55:03.129" v="192" actId="1076"/>
          <ac:spMkLst>
            <pc:docMk/>
            <pc:sldMk cId="1012936989" sldId="400"/>
            <ac:spMk id="5" creationId="{157214B4-DB54-425E-BB5D-615AA2287B4C}"/>
          </ac:spMkLst>
        </pc:spChg>
      </pc:sldChg>
      <pc:sldChg chg="addSp">
        <pc:chgData name="" userId="" providerId="" clId="Web-{52670623-F13B-46BE-925B-24B439E7A944}" dt="2019-06-13T02:58:01.661" v="230"/>
        <pc:sldMkLst>
          <pc:docMk/>
          <pc:sldMk cId="131981584" sldId="402"/>
        </pc:sldMkLst>
        <pc:spChg chg="add">
          <ac:chgData name="" userId="" providerId="" clId="Web-{52670623-F13B-46BE-925B-24B439E7A944}" dt="2019-06-13T02:58:01.661" v="230"/>
          <ac:spMkLst>
            <pc:docMk/>
            <pc:sldMk cId="131981584" sldId="402"/>
            <ac:spMk id="5" creationId="{6DEB2B9E-1112-4A99-9F81-B1C0BA5D7C79}"/>
          </ac:spMkLst>
        </pc:spChg>
      </pc:sldChg>
      <pc:sldChg chg="modSp">
        <pc:chgData name="" userId="" providerId="" clId="Web-{52670623-F13B-46BE-925B-24B439E7A944}" dt="2019-06-13T02:59:39.942" v="269" actId="20577"/>
        <pc:sldMkLst>
          <pc:docMk/>
          <pc:sldMk cId="2011358584" sldId="403"/>
        </pc:sldMkLst>
        <pc:spChg chg="mod">
          <ac:chgData name="" userId="" providerId="" clId="Web-{52670623-F13B-46BE-925B-24B439E7A944}" dt="2019-06-13T02:59:39.942" v="269" actId="20577"/>
          <ac:spMkLst>
            <pc:docMk/>
            <pc:sldMk cId="2011358584" sldId="403"/>
            <ac:spMk id="5" creationId="{00000000-0000-0000-0000-000000000000}"/>
          </ac:spMkLst>
        </pc:spChg>
      </pc:sldChg>
      <pc:sldChg chg="modSp">
        <pc:chgData name="" userId="" providerId="" clId="Web-{52670623-F13B-46BE-925B-24B439E7A944}" dt="2019-06-13T03:01:18.615" v="305" actId="20577"/>
        <pc:sldMkLst>
          <pc:docMk/>
          <pc:sldMk cId="1363633861" sldId="404"/>
        </pc:sldMkLst>
        <pc:spChg chg="mod">
          <ac:chgData name="" userId="" providerId="" clId="Web-{52670623-F13B-46BE-925B-24B439E7A944}" dt="2019-06-13T03:01:18.615" v="305" actId="20577"/>
          <ac:spMkLst>
            <pc:docMk/>
            <pc:sldMk cId="1363633861" sldId="404"/>
            <ac:spMk id="5" creationId="{00000000-0000-0000-0000-000000000000}"/>
          </ac:spMkLst>
        </pc:spChg>
        <pc:picChg chg="mod">
          <ac:chgData name="" userId="" providerId="" clId="Web-{52670623-F13B-46BE-925B-24B439E7A944}" dt="2019-06-13T02:59:55.458" v="271" actId="14100"/>
          <ac:picMkLst>
            <pc:docMk/>
            <pc:sldMk cId="1363633861" sldId="404"/>
            <ac:picMk id="4" creationId="{00000000-0000-0000-0000-000000000000}"/>
          </ac:picMkLst>
        </pc:picChg>
      </pc:sldChg>
      <pc:sldChg chg="modSp">
        <pc:chgData name="" userId="" providerId="" clId="Web-{52670623-F13B-46BE-925B-24B439E7A944}" dt="2019-06-13T03:01:35.177" v="325" actId="20577"/>
        <pc:sldMkLst>
          <pc:docMk/>
          <pc:sldMk cId="648821043" sldId="405"/>
        </pc:sldMkLst>
        <pc:spChg chg="mod">
          <ac:chgData name="" userId="" providerId="" clId="Web-{52670623-F13B-46BE-925B-24B439E7A944}" dt="2019-06-13T03:01:35.177" v="325" actId="20577"/>
          <ac:spMkLst>
            <pc:docMk/>
            <pc:sldMk cId="648821043" sldId="405"/>
            <ac:spMk id="6" creationId="{00000000-0000-0000-0000-000000000000}"/>
          </ac:spMkLst>
        </pc:spChg>
      </pc:sldChg>
      <pc:sldChg chg="modSp">
        <pc:chgData name="" userId="" providerId="" clId="Web-{52670623-F13B-46BE-925B-24B439E7A944}" dt="2019-06-13T03:02:04.740" v="353" actId="20577"/>
        <pc:sldMkLst>
          <pc:docMk/>
          <pc:sldMk cId="1960793882" sldId="406"/>
        </pc:sldMkLst>
        <pc:spChg chg="mod">
          <ac:chgData name="" userId="" providerId="" clId="Web-{52670623-F13B-46BE-925B-24B439E7A944}" dt="2019-06-13T03:02:04.740" v="353" actId="20577"/>
          <ac:spMkLst>
            <pc:docMk/>
            <pc:sldMk cId="1960793882" sldId="406"/>
            <ac:spMk id="6" creationId="{00000000-0000-0000-0000-000000000000}"/>
          </ac:spMkLst>
        </pc:spChg>
      </pc:sldChg>
      <pc:sldChg chg="modSp">
        <pc:chgData name="" userId="" providerId="" clId="Web-{52670623-F13B-46BE-925B-24B439E7A944}" dt="2019-06-13T03:02:55.803" v="376" actId="1076"/>
        <pc:sldMkLst>
          <pc:docMk/>
          <pc:sldMk cId="1926211559" sldId="407"/>
        </pc:sldMkLst>
        <pc:spChg chg="mod">
          <ac:chgData name="" userId="" providerId="" clId="Web-{52670623-F13B-46BE-925B-24B439E7A944}" dt="2019-06-13T03:02:55.803" v="376" actId="1076"/>
          <ac:spMkLst>
            <pc:docMk/>
            <pc:sldMk cId="1926211559" sldId="407"/>
            <ac:spMk id="6" creationId="{00000000-0000-0000-0000-000000000000}"/>
          </ac:spMkLst>
        </pc:spChg>
      </pc:sldChg>
      <pc:sldChg chg="addSp delSp modSp">
        <pc:chgData name="" userId="" providerId="" clId="Web-{52670623-F13B-46BE-925B-24B439E7A944}" dt="2019-06-13T03:03:29.975" v="380" actId="1076"/>
        <pc:sldMkLst>
          <pc:docMk/>
          <pc:sldMk cId="521693588" sldId="408"/>
        </pc:sldMkLst>
        <pc:spChg chg="del">
          <ac:chgData name="" userId="" providerId="" clId="Web-{52670623-F13B-46BE-925B-24B439E7A944}" dt="2019-06-13T03:03:24.834" v="379"/>
          <ac:spMkLst>
            <pc:docMk/>
            <pc:sldMk cId="521693588" sldId="408"/>
            <ac:spMk id="5" creationId="{00000000-0000-0000-0000-000000000000}"/>
          </ac:spMkLst>
        </pc:spChg>
        <pc:spChg chg="add mod">
          <ac:chgData name="" userId="" providerId="" clId="Web-{52670623-F13B-46BE-925B-24B439E7A944}" dt="2019-06-13T03:03:29.975" v="380" actId="1076"/>
          <ac:spMkLst>
            <pc:docMk/>
            <pc:sldMk cId="521693588" sldId="408"/>
            <ac:spMk id="7" creationId="{D0738436-47F5-4E8A-9D50-D1D5164583E2}"/>
          </ac:spMkLst>
        </pc:spChg>
      </pc:sldChg>
      <pc:sldChg chg="addSp modSp">
        <pc:chgData name="" userId="" providerId="" clId="Web-{52670623-F13B-46BE-925B-24B439E7A944}" dt="2019-06-13T03:09:21.961" v="410" actId="20577"/>
        <pc:sldMkLst>
          <pc:docMk/>
          <pc:sldMk cId="1404437672" sldId="410"/>
        </pc:sldMkLst>
        <pc:spChg chg="add mod">
          <ac:chgData name="" userId="" providerId="" clId="Web-{52670623-F13B-46BE-925B-24B439E7A944}" dt="2019-06-13T03:09:21.961" v="410" actId="20577"/>
          <ac:spMkLst>
            <pc:docMk/>
            <pc:sldMk cId="1404437672" sldId="410"/>
            <ac:spMk id="3" creationId="{0A3D812D-242B-4FF3-BE21-A54E36AEE6A5}"/>
          </ac:spMkLst>
        </pc:spChg>
        <pc:picChg chg="mod">
          <ac:chgData name="" userId="" providerId="" clId="Web-{52670623-F13B-46BE-925B-24B439E7A944}" dt="2019-06-13T03:08:35.851" v="381" actId="14100"/>
          <ac:picMkLst>
            <pc:docMk/>
            <pc:sldMk cId="1404437672" sldId="410"/>
            <ac:picMk id="4" creationId="{00000000-0000-0000-0000-000000000000}"/>
          </ac:picMkLst>
        </pc:picChg>
      </pc:sldChg>
      <pc:sldChg chg="addSp modSp">
        <pc:chgData name="" userId="" providerId="" clId="Web-{52670623-F13B-46BE-925B-24B439E7A944}" dt="2019-06-13T03:10:56.665" v="440" actId="1076"/>
        <pc:sldMkLst>
          <pc:docMk/>
          <pc:sldMk cId="1391189127" sldId="411"/>
        </pc:sldMkLst>
        <pc:spChg chg="add mod">
          <ac:chgData name="" userId="" providerId="" clId="Web-{52670623-F13B-46BE-925B-24B439E7A944}" dt="2019-06-13T03:10:56.665" v="440" actId="1076"/>
          <ac:spMkLst>
            <pc:docMk/>
            <pc:sldMk cId="1391189127" sldId="411"/>
            <ac:spMk id="4" creationId="{48CB2288-327E-4B1C-B1D9-A3FC52E372F8}"/>
          </ac:spMkLst>
        </pc:spChg>
      </pc:sldChg>
      <pc:sldChg chg="addSp">
        <pc:chgData name="" userId="" providerId="" clId="Web-{52670623-F13B-46BE-925B-24B439E7A944}" dt="2019-06-13T02:55:26.504" v="193"/>
        <pc:sldMkLst>
          <pc:docMk/>
          <pc:sldMk cId="790428548" sldId="419"/>
        </pc:sldMkLst>
        <pc:spChg chg="add">
          <ac:chgData name="" userId="" providerId="" clId="Web-{52670623-F13B-46BE-925B-24B439E7A944}" dt="2019-06-13T02:55:26.504" v="193"/>
          <ac:spMkLst>
            <pc:docMk/>
            <pc:sldMk cId="790428548" sldId="419"/>
            <ac:spMk id="5" creationId="{FFA3B1F7-3539-4296-B858-9B0CEB1D380E}"/>
          </ac:spMkLst>
        </pc:spChg>
      </pc:sldChg>
      <pc:sldChg chg="modSp">
        <pc:chgData name="" userId="" providerId="" clId="Web-{52670623-F13B-46BE-925B-24B439E7A944}" dt="2019-06-13T03:09:27.852" v="412" actId="1076"/>
        <pc:sldMkLst>
          <pc:docMk/>
          <pc:sldMk cId="1909401818" sldId="421"/>
        </pc:sldMkLst>
        <pc:spChg chg="mod">
          <ac:chgData name="" userId="" providerId="" clId="Web-{52670623-F13B-46BE-925B-24B439E7A944}" dt="2019-06-13T03:09:27.852" v="412" actId="1076"/>
          <ac:spMkLst>
            <pc:docMk/>
            <pc:sldMk cId="1909401818" sldId="421"/>
            <ac:spMk id="5" creationId="{00000000-0000-0000-0000-000000000000}"/>
          </ac:spMkLst>
        </pc:spChg>
      </pc:sldChg>
      <pc:sldChg chg="modSp">
        <pc:chgData name="" userId="" providerId="" clId="Web-{52670623-F13B-46BE-925B-24B439E7A944}" dt="2019-06-13T03:09:32.149" v="413" actId="1076"/>
        <pc:sldMkLst>
          <pc:docMk/>
          <pc:sldMk cId="1468218005" sldId="422"/>
        </pc:sldMkLst>
        <pc:spChg chg="mod">
          <ac:chgData name="" userId="" providerId="" clId="Web-{52670623-F13B-46BE-925B-24B439E7A944}" dt="2019-06-13T03:09:32.149" v="413" actId="1076"/>
          <ac:spMkLst>
            <pc:docMk/>
            <pc:sldMk cId="1468218005" sldId="422"/>
            <ac:spMk id="5" creationId="{00000000-0000-0000-0000-000000000000}"/>
          </ac:spMkLst>
        </pc:spChg>
      </pc:sldChg>
      <pc:sldChg chg="modSp">
        <pc:chgData name="" userId="" providerId="" clId="Web-{52670623-F13B-46BE-925B-24B439E7A944}" dt="2019-06-13T03:09:36.195" v="414" actId="1076"/>
        <pc:sldMkLst>
          <pc:docMk/>
          <pc:sldMk cId="1752906005" sldId="423"/>
        </pc:sldMkLst>
        <pc:spChg chg="mod">
          <ac:chgData name="" userId="" providerId="" clId="Web-{52670623-F13B-46BE-925B-24B439E7A944}" dt="2019-06-13T03:09:36.195" v="414" actId="1076"/>
          <ac:spMkLst>
            <pc:docMk/>
            <pc:sldMk cId="1752906005" sldId="423"/>
            <ac:spMk id="4" creationId="{00000000-0000-0000-0000-000000000000}"/>
          </ac:spMkLst>
        </pc:spChg>
      </pc:sldChg>
      <pc:sldChg chg="modSp">
        <pc:chgData name="" userId="" providerId="" clId="Web-{52670623-F13B-46BE-925B-24B439E7A944}" dt="2019-06-13T03:09:56.149" v="419" actId="1076"/>
        <pc:sldMkLst>
          <pc:docMk/>
          <pc:sldMk cId="1910556489" sldId="424"/>
        </pc:sldMkLst>
        <pc:spChg chg="mod">
          <ac:chgData name="" userId="" providerId="" clId="Web-{52670623-F13B-46BE-925B-24B439E7A944}" dt="2019-06-13T03:09:56.149" v="419" actId="1076"/>
          <ac:spMkLst>
            <pc:docMk/>
            <pc:sldMk cId="1910556489" sldId="424"/>
            <ac:spMk id="5" creationId="{00000000-0000-0000-0000-000000000000}"/>
          </ac:spMkLst>
        </pc:spChg>
        <pc:picChg chg="mod">
          <ac:chgData name="" userId="" providerId="" clId="Web-{52670623-F13B-46BE-925B-24B439E7A944}" dt="2019-06-13T03:09:49.696" v="418" actId="14100"/>
          <ac:picMkLst>
            <pc:docMk/>
            <pc:sldMk cId="1910556489" sldId="424"/>
            <ac:picMk id="7172" creationId="{00000000-0000-0000-0000-000000000000}"/>
          </ac:picMkLst>
        </pc:picChg>
      </pc:sldChg>
      <pc:sldChg chg="modSp">
        <pc:chgData name="" userId="" providerId="" clId="Web-{52670623-F13B-46BE-925B-24B439E7A944}" dt="2019-06-13T03:10:01.461" v="420" actId="1076"/>
        <pc:sldMkLst>
          <pc:docMk/>
          <pc:sldMk cId="1547420679" sldId="425"/>
        </pc:sldMkLst>
        <pc:spChg chg="mod">
          <ac:chgData name="" userId="" providerId="" clId="Web-{52670623-F13B-46BE-925B-24B439E7A944}" dt="2019-06-13T03:10:01.461" v="420" actId="1076"/>
          <ac:spMkLst>
            <pc:docMk/>
            <pc:sldMk cId="1547420679" sldId="425"/>
            <ac:spMk id="5" creationId="{00000000-0000-0000-0000-000000000000}"/>
          </ac:spMkLst>
        </pc:spChg>
      </pc:sldChg>
      <pc:sldChg chg="modSp">
        <pc:chgData name="" userId="" providerId="" clId="Web-{52670623-F13B-46BE-925B-24B439E7A944}" dt="2019-06-13T03:01:26.490" v="317" actId="20577"/>
        <pc:sldMkLst>
          <pc:docMk/>
          <pc:sldMk cId="774342650" sldId="427"/>
        </pc:sldMkLst>
        <pc:spChg chg="mod">
          <ac:chgData name="" userId="" providerId="" clId="Web-{52670623-F13B-46BE-925B-24B439E7A944}" dt="2019-06-13T03:01:26.490" v="317" actId="20577"/>
          <ac:spMkLst>
            <pc:docMk/>
            <pc:sldMk cId="774342650" sldId="427"/>
            <ac:spMk id="5" creationId="{00000000-0000-0000-0000-000000000000}"/>
          </ac:spMkLst>
        </pc:spChg>
        <pc:picChg chg="mod">
          <ac:chgData name="" userId="" providerId="" clId="Web-{52670623-F13B-46BE-925B-24B439E7A944}" dt="2019-06-13T03:01:02.568" v="299" actId="14100"/>
          <ac:picMkLst>
            <pc:docMk/>
            <pc:sldMk cId="774342650" sldId="427"/>
            <ac:picMk id="4" creationId="{00000000-0000-0000-0000-000000000000}"/>
          </ac:picMkLst>
        </pc:picChg>
      </pc:sldChg>
      <pc:sldChg chg="addSp">
        <pc:chgData name="" userId="" providerId="" clId="Web-{52670623-F13B-46BE-925B-24B439E7A944}" dt="2019-06-13T03:40:03.611" v="580"/>
        <pc:sldMkLst>
          <pc:docMk/>
          <pc:sldMk cId="1934740573" sldId="435"/>
        </pc:sldMkLst>
        <pc:spChg chg="add">
          <ac:chgData name="" userId="" providerId="" clId="Web-{52670623-F13B-46BE-925B-24B439E7A944}" dt="2019-06-13T03:40:03.611" v="580"/>
          <ac:spMkLst>
            <pc:docMk/>
            <pc:sldMk cId="1934740573" sldId="435"/>
            <ac:spMk id="6" creationId="{6E3FDCDF-24C0-4792-A06E-A841A3C93E6D}"/>
          </ac:spMkLst>
        </pc:spChg>
      </pc:sldChg>
      <pc:sldChg chg="addSp">
        <pc:chgData name="" userId="" providerId="" clId="Web-{52670623-F13B-46BE-925B-24B439E7A944}" dt="2019-06-13T03:45:55.367" v="622"/>
        <pc:sldMkLst>
          <pc:docMk/>
          <pc:sldMk cId="1969807640" sldId="436"/>
        </pc:sldMkLst>
        <pc:spChg chg="add">
          <ac:chgData name="" userId="" providerId="" clId="Web-{52670623-F13B-46BE-925B-24B439E7A944}" dt="2019-06-13T03:45:55.367" v="622"/>
          <ac:spMkLst>
            <pc:docMk/>
            <pc:sldMk cId="1969807640" sldId="436"/>
            <ac:spMk id="5" creationId="{C01DA957-AA89-4D3A-9E88-FCFA7B274DD5}"/>
          </ac:spMkLst>
        </pc:spChg>
      </pc:sldChg>
      <pc:sldChg chg="addSp">
        <pc:chgData name="" userId="" providerId="" clId="Web-{52670623-F13B-46BE-925B-24B439E7A944}" dt="2019-06-13T03:45:59.289" v="623"/>
        <pc:sldMkLst>
          <pc:docMk/>
          <pc:sldMk cId="949103328" sldId="437"/>
        </pc:sldMkLst>
        <pc:spChg chg="add">
          <ac:chgData name="" userId="" providerId="" clId="Web-{52670623-F13B-46BE-925B-24B439E7A944}" dt="2019-06-13T03:45:59.289" v="623"/>
          <ac:spMkLst>
            <pc:docMk/>
            <pc:sldMk cId="949103328" sldId="437"/>
            <ac:spMk id="5" creationId="{F56AED55-E54A-4396-AC70-70E786FF77D1}"/>
          </ac:spMkLst>
        </pc:spChg>
      </pc:sldChg>
      <pc:sldChg chg="addSp">
        <pc:chgData name="" userId="" providerId="" clId="Web-{52670623-F13B-46BE-925B-24B439E7A944}" dt="2019-06-13T03:46:00.992" v="624"/>
        <pc:sldMkLst>
          <pc:docMk/>
          <pc:sldMk cId="71103780" sldId="438"/>
        </pc:sldMkLst>
        <pc:spChg chg="add">
          <ac:chgData name="" userId="" providerId="" clId="Web-{52670623-F13B-46BE-925B-24B439E7A944}" dt="2019-06-13T03:46:00.992" v="624"/>
          <ac:spMkLst>
            <pc:docMk/>
            <pc:sldMk cId="71103780" sldId="438"/>
            <ac:spMk id="5" creationId="{6AB184E3-7B9D-4CF2-8E4F-9BE666535C1D}"/>
          </ac:spMkLst>
        </pc:spChg>
      </pc:sldChg>
      <pc:sldChg chg="addSp">
        <pc:chgData name="" userId="" providerId="" clId="Web-{52670623-F13B-46BE-925B-24B439E7A944}" dt="2019-06-13T03:46:05.024" v="625"/>
        <pc:sldMkLst>
          <pc:docMk/>
          <pc:sldMk cId="1040322728" sldId="439"/>
        </pc:sldMkLst>
        <pc:spChg chg="add">
          <ac:chgData name="" userId="" providerId="" clId="Web-{52670623-F13B-46BE-925B-24B439E7A944}" dt="2019-06-13T03:46:05.024" v="625"/>
          <ac:spMkLst>
            <pc:docMk/>
            <pc:sldMk cId="1040322728" sldId="439"/>
            <ac:spMk id="5" creationId="{35226A1D-ABF9-4990-89C7-C6DE00F84227}"/>
          </ac:spMkLst>
        </pc:spChg>
      </pc:sldChg>
      <pc:sldChg chg="addSp">
        <pc:chgData name="" userId="" providerId="" clId="Web-{52670623-F13B-46BE-925B-24B439E7A944}" dt="2019-06-13T03:45:52.820" v="621"/>
        <pc:sldMkLst>
          <pc:docMk/>
          <pc:sldMk cId="2039719269" sldId="440"/>
        </pc:sldMkLst>
        <pc:spChg chg="add">
          <ac:chgData name="" userId="" providerId="" clId="Web-{52670623-F13B-46BE-925B-24B439E7A944}" dt="2019-06-13T03:45:52.820" v="621"/>
          <ac:spMkLst>
            <pc:docMk/>
            <pc:sldMk cId="2039719269" sldId="440"/>
            <ac:spMk id="5" creationId="{564CB5F8-C380-442B-ACA7-0D6C7196814B}"/>
          </ac:spMkLst>
        </pc:spChg>
      </pc:sldChg>
      <pc:sldChg chg="addSp">
        <pc:chgData name="" userId="" providerId="" clId="Web-{52670623-F13B-46BE-925B-24B439E7A944}" dt="2019-06-13T03:19:20.980" v="441"/>
        <pc:sldMkLst>
          <pc:docMk/>
          <pc:sldMk cId="338438041" sldId="441"/>
        </pc:sldMkLst>
        <pc:spChg chg="add">
          <ac:chgData name="" userId="" providerId="" clId="Web-{52670623-F13B-46BE-925B-24B439E7A944}" dt="2019-06-13T03:19:20.980" v="441"/>
          <ac:spMkLst>
            <pc:docMk/>
            <pc:sldMk cId="338438041" sldId="441"/>
            <ac:spMk id="5" creationId="{E6F1C20F-94E0-4AC7-A328-C62BB2AA2605}"/>
          </ac:spMkLst>
        </pc:spChg>
      </pc:sldChg>
      <pc:sldChg chg="addSp modSp">
        <pc:chgData name="" userId="" providerId="" clId="Web-{52670623-F13B-46BE-925B-24B439E7A944}" dt="2019-06-13T02:58:36.489" v="241" actId="1076"/>
        <pc:sldMkLst>
          <pc:docMk/>
          <pc:sldMk cId="3223057501" sldId="442"/>
        </pc:sldMkLst>
        <pc:spChg chg="add mod">
          <ac:chgData name="" userId="" providerId="" clId="Web-{52670623-F13B-46BE-925B-24B439E7A944}" dt="2019-06-13T02:58:36.489" v="241" actId="1076"/>
          <ac:spMkLst>
            <pc:docMk/>
            <pc:sldMk cId="3223057501" sldId="442"/>
            <ac:spMk id="4" creationId="{F4408CF1-54DD-4833-910A-C23F67C7ACB9}"/>
          </ac:spMkLst>
        </pc:spChg>
      </pc:sldChg>
      <pc:sldChg chg="addSp">
        <pc:chgData name="" userId="" providerId="" clId="Web-{52670623-F13B-46BE-925B-24B439E7A944}" dt="2019-06-13T03:34:51.047" v="476"/>
        <pc:sldMkLst>
          <pc:docMk/>
          <pc:sldMk cId="78520062" sldId="443"/>
        </pc:sldMkLst>
        <pc:spChg chg="add">
          <ac:chgData name="" userId="" providerId="" clId="Web-{52670623-F13B-46BE-925B-24B439E7A944}" dt="2019-06-13T03:34:51.047" v="476"/>
          <ac:spMkLst>
            <pc:docMk/>
            <pc:sldMk cId="78520062" sldId="443"/>
            <ac:spMk id="5" creationId="{64D759B6-6309-439C-8129-5F51BDABEA5F}"/>
          </ac:spMkLst>
        </pc:spChg>
      </pc:sldChg>
      <pc:sldChg chg="addSp">
        <pc:chgData name="" userId="" providerId="" clId="Web-{52670623-F13B-46BE-925B-24B439E7A944}" dt="2019-06-13T03:37:58.829" v="549"/>
        <pc:sldMkLst>
          <pc:docMk/>
          <pc:sldMk cId="841063541" sldId="444"/>
        </pc:sldMkLst>
        <pc:spChg chg="add">
          <ac:chgData name="" userId="" providerId="" clId="Web-{52670623-F13B-46BE-925B-24B439E7A944}" dt="2019-06-13T03:37:58.829" v="549"/>
          <ac:spMkLst>
            <pc:docMk/>
            <pc:sldMk cId="841063541" sldId="444"/>
            <ac:spMk id="5" creationId="{938B0C2B-FD45-46C7-A14B-1734C12EE995}"/>
          </ac:spMkLst>
        </pc:spChg>
      </pc:sldChg>
      <pc:sldChg chg="addSp">
        <pc:chgData name="" userId="" providerId="" clId="Web-{52670623-F13B-46BE-925B-24B439E7A944}" dt="2019-06-13T03:38:06.720" v="550"/>
        <pc:sldMkLst>
          <pc:docMk/>
          <pc:sldMk cId="1017569033" sldId="445"/>
        </pc:sldMkLst>
        <pc:spChg chg="add">
          <ac:chgData name="" userId="" providerId="" clId="Web-{52670623-F13B-46BE-925B-24B439E7A944}" dt="2019-06-13T03:38:06.720" v="550"/>
          <ac:spMkLst>
            <pc:docMk/>
            <pc:sldMk cId="1017569033" sldId="445"/>
            <ac:spMk id="5" creationId="{5B40D1F9-6204-4991-AE47-262A1D60F282}"/>
          </ac:spMkLst>
        </pc:spChg>
      </pc:sldChg>
      <pc:sldChg chg="modSp">
        <pc:chgData name="" userId="" providerId="" clId="Web-{52670623-F13B-46BE-925B-24B439E7A944}" dt="2019-06-13T03:23:41.278" v="447" actId="1076"/>
        <pc:sldMkLst>
          <pc:docMk/>
          <pc:sldMk cId="3335635424" sldId="517"/>
        </pc:sldMkLst>
        <pc:spChg chg="mod">
          <ac:chgData name="" userId="" providerId="" clId="Web-{52670623-F13B-46BE-925B-24B439E7A944}" dt="2019-06-13T03:23:41.278" v="447" actId="1076"/>
          <ac:spMkLst>
            <pc:docMk/>
            <pc:sldMk cId="3335635424" sldId="517"/>
            <ac:spMk id="4" creationId="{7DE47B8D-3BE4-0D45-83F6-B25E740F9053}"/>
          </ac:spMkLst>
        </pc:spChg>
      </pc:sldChg>
      <pc:sldChg chg="addSp modSp">
        <pc:chgData name="" userId="" providerId="" clId="Web-{52670623-F13B-46BE-925B-24B439E7A944}" dt="2019-06-13T02:41:11.171" v="87" actId="1076"/>
        <pc:sldMkLst>
          <pc:docMk/>
          <pc:sldMk cId="1994243821" sldId="614"/>
        </pc:sldMkLst>
        <pc:spChg chg="add mod">
          <ac:chgData name="" userId="" providerId="" clId="Web-{52670623-F13B-46BE-925B-24B439E7A944}" dt="2019-06-13T02:41:11.171" v="87" actId="1076"/>
          <ac:spMkLst>
            <pc:docMk/>
            <pc:sldMk cId="1994243821" sldId="614"/>
            <ac:spMk id="4" creationId="{38E27773-7455-4DB5-94B1-36E5AE6BED0E}"/>
          </ac:spMkLst>
        </pc:spChg>
      </pc:sldChg>
      <pc:sldChg chg="modSp">
        <pc:chgData name="" userId="" providerId="" clId="Web-{52670623-F13B-46BE-925B-24B439E7A944}" dt="2019-06-13T02:50:46.643" v="158" actId="1076"/>
        <pc:sldMkLst>
          <pc:docMk/>
          <pc:sldMk cId="2950681419" sldId="617"/>
        </pc:sldMkLst>
        <pc:spChg chg="mod">
          <ac:chgData name="" userId="" providerId="" clId="Web-{52670623-F13B-46BE-925B-24B439E7A944}" dt="2019-06-13T02:50:46.643" v="158" actId="1076"/>
          <ac:spMkLst>
            <pc:docMk/>
            <pc:sldMk cId="2950681419" sldId="617"/>
            <ac:spMk id="5" creationId="{8D50B3BB-97F2-9B49-95E7-81CE86962FFC}"/>
          </ac:spMkLst>
        </pc:spChg>
        <pc:picChg chg="mod">
          <ac:chgData name="" userId="" providerId="" clId="Web-{52670623-F13B-46BE-925B-24B439E7A944}" dt="2019-06-13T02:50:46.346" v="157" actId="14100"/>
          <ac:picMkLst>
            <pc:docMk/>
            <pc:sldMk cId="2950681419" sldId="617"/>
            <ac:picMk id="4" creationId="{5A2CA3DD-2161-9647-BAE7-573C204E2907}"/>
          </ac:picMkLst>
        </pc:picChg>
      </pc:sldChg>
      <pc:sldChg chg="modSp">
        <pc:chgData name="" userId="" providerId="" clId="Web-{52670623-F13B-46BE-925B-24B439E7A944}" dt="2019-06-13T02:53:37.552" v="179" actId="20577"/>
        <pc:sldMkLst>
          <pc:docMk/>
          <pc:sldMk cId="151800175" sldId="619"/>
        </pc:sldMkLst>
        <pc:spChg chg="mod">
          <ac:chgData name="" userId="" providerId="" clId="Web-{52670623-F13B-46BE-925B-24B439E7A944}" dt="2019-06-13T02:53:37.552" v="179" actId="20577"/>
          <ac:spMkLst>
            <pc:docMk/>
            <pc:sldMk cId="151800175" sldId="619"/>
            <ac:spMk id="4" creationId="{C6CD4BB6-408F-9041-A134-33C2E23053AD}"/>
          </ac:spMkLst>
        </pc:spChg>
      </pc:sldChg>
      <pc:sldChg chg="modSp">
        <pc:chgData name="" userId="" providerId="" clId="Web-{52670623-F13B-46BE-925B-24B439E7A944}" dt="2019-06-13T02:42:31.656" v="94" actId="1076"/>
        <pc:sldMkLst>
          <pc:docMk/>
          <pc:sldMk cId="1465707857" sldId="622"/>
        </pc:sldMkLst>
        <pc:spChg chg="mod">
          <ac:chgData name="" userId="" providerId="" clId="Web-{52670623-F13B-46BE-925B-24B439E7A944}" dt="2019-06-13T02:42:31.656" v="94" actId="1076"/>
          <ac:spMkLst>
            <pc:docMk/>
            <pc:sldMk cId="1465707857" sldId="622"/>
            <ac:spMk id="5" creationId="{7080B5BC-A81C-9F4A-A9D0-A5E4E9C06398}"/>
          </ac:spMkLst>
        </pc:spChg>
      </pc:sldChg>
      <pc:sldChg chg="modSp">
        <pc:chgData name="" userId="" providerId="" clId="Web-{52670623-F13B-46BE-925B-24B439E7A944}" dt="2019-06-13T02:39:45.186" v="70" actId="14100"/>
        <pc:sldMkLst>
          <pc:docMk/>
          <pc:sldMk cId="3138227062" sldId="626"/>
        </pc:sldMkLst>
        <pc:spChg chg="mod">
          <ac:chgData name="" userId="" providerId="" clId="Web-{52670623-F13B-46BE-925B-24B439E7A944}" dt="2019-06-13T02:33:45.310" v="27" actId="1076"/>
          <ac:spMkLst>
            <pc:docMk/>
            <pc:sldMk cId="3138227062" sldId="626"/>
            <ac:spMk id="4" creationId="{B8004A85-731B-6A43-ADD5-00A0D2CAE628}"/>
          </ac:spMkLst>
        </pc:spChg>
        <pc:picChg chg="mod">
          <ac:chgData name="" userId="" providerId="" clId="Web-{52670623-F13B-46BE-925B-24B439E7A944}" dt="2019-06-13T02:39:45.186" v="70" actId="14100"/>
          <ac:picMkLst>
            <pc:docMk/>
            <pc:sldMk cId="3138227062" sldId="626"/>
            <ac:picMk id="3" creationId="{C494A504-6B02-614E-A9DC-1F6138864BEE}"/>
          </ac:picMkLst>
        </pc:picChg>
      </pc:sldChg>
      <pc:sldChg chg="modSp">
        <pc:chgData name="" userId="" providerId="" clId="Web-{52670623-F13B-46BE-925B-24B439E7A944}" dt="2019-06-13T02:33:51.716" v="28" actId="1076"/>
        <pc:sldMkLst>
          <pc:docMk/>
          <pc:sldMk cId="450495887" sldId="627"/>
        </pc:sldMkLst>
        <pc:spChg chg="mod">
          <ac:chgData name="" userId="" providerId="" clId="Web-{52670623-F13B-46BE-925B-24B439E7A944}" dt="2019-06-13T02:33:51.716" v="28" actId="1076"/>
          <ac:spMkLst>
            <pc:docMk/>
            <pc:sldMk cId="450495887" sldId="627"/>
            <ac:spMk id="5" creationId="{989DC248-1E16-B64A-8C0B-253C78529977}"/>
          </ac:spMkLst>
        </pc:spChg>
      </pc:sldChg>
      <pc:sldChg chg="addSp">
        <pc:chgData name="" userId="" providerId="" clId="Web-{52670623-F13B-46BE-925B-24B439E7A944}" dt="2019-06-13T03:45:23.414" v="610"/>
        <pc:sldMkLst>
          <pc:docMk/>
          <pc:sldMk cId="1147148451" sldId="628"/>
        </pc:sldMkLst>
        <pc:spChg chg="add">
          <ac:chgData name="" userId="" providerId="" clId="Web-{52670623-F13B-46BE-925B-24B439E7A944}" dt="2019-06-13T03:45:23.414" v="610"/>
          <ac:spMkLst>
            <pc:docMk/>
            <pc:sldMk cId="1147148451" sldId="628"/>
            <ac:spMk id="6" creationId="{64373BA7-62B6-4A84-ABC3-E3B449616679}"/>
          </ac:spMkLst>
        </pc:spChg>
      </pc:sldChg>
      <pc:sldChg chg="modSp">
        <pc:chgData name="" userId="" providerId="" clId="Web-{52670623-F13B-46BE-925B-24B439E7A944}" dt="2019-06-13T02:32:55.778" v="16" actId="20577"/>
        <pc:sldMkLst>
          <pc:docMk/>
          <pc:sldMk cId="751206797" sldId="630"/>
        </pc:sldMkLst>
        <pc:spChg chg="mod">
          <ac:chgData name="" userId="" providerId="" clId="Web-{52670623-F13B-46BE-925B-24B439E7A944}" dt="2019-06-13T02:32:55.778" v="16" actId="20577"/>
          <ac:spMkLst>
            <pc:docMk/>
            <pc:sldMk cId="751206797" sldId="630"/>
            <ac:spMk id="3" creationId="{81AA42B6-2E8B-CB46-AF71-881173799392}"/>
          </ac:spMkLst>
        </pc:spChg>
      </pc:sldChg>
      <pc:sldChg chg="modSp">
        <pc:chgData name="" userId="" providerId="" clId="Web-{52670623-F13B-46BE-925B-24B439E7A944}" dt="2019-06-13T02:32:40.012" v="7" actId="20577"/>
        <pc:sldMkLst>
          <pc:docMk/>
          <pc:sldMk cId="1565772030" sldId="631"/>
        </pc:sldMkLst>
        <pc:spChg chg="mod">
          <ac:chgData name="" userId="" providerId="" clId="Web-{52670623-F13B-46BE-925B-24B439E7A944}" dt="2019-06-13T02:32:40.012" v="7" actId="20577"/>
          <ac:spMkLst>
            <pc:docMk/>
            <pc:sldMk cId="1565772030" sldId="631"/>
            <ac:spMk id="3" creationId="{81AA42B6-2E8B-CB46-AF71-881173799392}"/>
          </ac:spMkLst>
        </pc:spChg>
      </pc:sldChg>
      <pc:sldChg chg="modSp">
        <pc:chgData name="" userId="" providerId="" clId="Web-{52670623-F13B-46BE-925B-24B439E7A944}" dt="2019-06-13T02:32:29.606" v="3" actId="20577"/>
        <pc:sldMkLst>
          <pc:docMk/>
          <pc:sldMk cId="3414078363" sldId="632"/>
        </pc:sldMkLst>
        <pc:spChg chg="mod">
          <ac:chgData name="" userId="" providerId="" clId="Web-{52670623-F13B-46BE-925B-24B439E7A944}" dt="2019-06-13T02:32:29.606" v="3" actId="20577"/>
          <ac:spMkLst>
            <pc:docMk/>
            <pc:sldMk cId="3414078363" sldId="632"/>
            <ac:spMk id="3" creationId="{81AA42B6-2E8B-CB46-AF71-88117379939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C41C98-568E-2F4C-B823-88B8AF57AAA9}" type="datetimeFigureOut">
              <a:rPr kumimoji="1" lang="zh-TW" altLang="en-US" smtClean="0"/>
              <a:t>2024/3/28</a:t>
            </a:fld>
            <a:endParaRPr kumimoji="1" lang="zh-TW" altLang="en-US"/>
          </a:p>
        </p:txBody>
      </p:sp>
      <p:sp>
        <p:nvSpPr>
          <p:cNvPr id="4" name="投影片影像版面配置區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C3ED2A-5796-764F-AE55-2284182E808F}" type="slidenum">
              <a:rPr kumimoji="1" lang="zh-TW" altLang="en-US" smtClean="0"/>
              <a:t>‹#›</a:t>
            </a:fld>
            <a:endParaRPr kumimoji="1" lang="zh-TW" altLang="en-US"/>
          </a:p>
        </p:txBody>
      </p:sp>
    </p:spTree>
    <p:extLst>
      <p:ext uri="{BB962C8B-B14F-4D97-AF65-F5344CB8AC3E}">
        <p14:creationId xmlns:p14="http://schemas.microsoft.com/office/powerpoint/2010/main" val="145727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en-US" altLang="zh-TW" dirty="0"/>
              <a:t>Why it important =&gt; show example to show some bias!</a:t>
            </a:r>
          </a:p>
        </p:txBody>
      </p:sp>
      <p:sp>
        <p:nvSpPr>
          <p:cNvPr id="4" name="投影片編號版面配置區 3"/>
          <p:cNvSpPr>
            <a:spLocks noGrp="1"/>
          </p:cNvSpPr>
          <p:nvPr>
            <p:ph type="sldNum" sz="quarter" idx="10"/>
          </p:nvPr>
        </p:nvSpPr>
        <p:spPr/>
        <p:txBody>
          <a:bodyPr/>
          <a:lstStyle/>
          <a:p>
            <a:fld id="{59C3ED2A-5796-764F-AE55-2284182E808F}" type="slidenum">
              <a:rPr kumimoji="1" lang="zh-TW" altLang="en-US" smtClean="0"/>
              <a:t>6</a:t>
            </a:fld>
            <a:endParaRPr kumimoji="1" lang="zh-TW" altLang="en-US"/>
          </a:p>
        </p:txBody>
      </p:sp>
    </p:spTree>
    <p:extLst>
      <p:ext uri="{BB962C8B-B14F-4D97-AF65-F5344CB8AC3E}">
        <p14:creationId xmlns:p14="http://schemas.microsoft.com/office/powerpoint/2010/main" val="2002281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3ED2A-5796-764F-AE55-2284182E808F}" type="slidenum">
              <a:rPr kumimoji="1" lang="zh-TW" altLang="en-US" smtClean="0"/>
              <a:t>99</a:t>
            </a:fld>
            <a:endParaRPr kumimoji="1" lang="zh-TW" altLang="en-US"/>
          </a:p>
        </p:txBody>
      </p:sp>
    </p:spTree>
    <p:extLst>
      <p:ext uri="{BB962C8B-B14F-4D97-AF65-F5344CB8AC3E}">
        <p14:creationId xmlns:p14="http://schemas.microsoft.com/office/powerpoint/2010/main" val="2888975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C3ED2A-5796-764F-AE55-2284182E808F}" type="slidenum">
              <a:rPr kumimoji="1" lang="zh-TW" altLang="en-US" smtClean="0"/>
              <a:t>100</a:t>
            </a:fld>
            <a:endParaRPr kumimoji="1" lang="zh-TW" altLang="en-US"/>
          </a:p>
        </p:txBody>
      </p:sp>
    </p:spTree>
    <p:extLst>
      <p:ext uri="{BB962C8B-B14F-4D97-AF65-F5344CB8AC3E}">
        <p14:creationId xmlns:p14="http://schemas.microsoft.com/office/powerpoint/2010/main" val="983487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dirty="0"/>
          </a:p>
        </p:txBody>
      </p:sp>
      <p:sp>
        <p:nvSpPr>
          <p:cNvPr id="4" name="投影片編號版面配置區 3"/>
          <p:cNvSpPr>
            <a:spLocks noGrp="1"/>
          </p:cNvSpPr>
          <p:nvPr>
            <p:ph type="sldNum" sz="quarter" idx="10"/>
          </p:nvPr>
        </p:nvSpPr>
        <p:spPr/>
        <p:txBody>
          <a:bodyPr/>
          <a:lstStyle/>
          <a:p>
            <a:fld id="{59C3ED2A-5796-764F-AE55-2284182E808F}" type="slidenum">
              <a:rPr kumimoji="1" lang="zh-TW" altLang="en-US" smtClean="0"/>
              <a:t>127</a:t>
            </a:fld>
            <a:endParaRPr kumimoji="1" lang="zh-TW" altLang="en-US"/>
          </a:p>
        </p:txBody>
      </p:sp>
    </p:spTree>
    <p:extLst>
      <p:ext uri="{BB962C8B-B14F-4D97-AF65-F5344CB8AC3E}">
        <p14:creationId xmlns:p14="http://schemas.microsoft.com/office/powerpoint/2010/main" val="2726757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標題投影片">
    <p:bg>
      <p:bgPr>
        <a:gradFill>
          <a:gsLst>
            <a:gs pos="0">
              <a:schemeClr val="accent5">
                <a:lumMod val="75000"/>
              </a:schemeClr>
            </a:gs>
            <a:gs pos="100000">
              <a:schemeClr val="accent1">
                <a:lumMod val="50000"/>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C28546A-D34C-B945-A6CB-40A39E2F63D8}"/>
              </a:ext>
            </a:extLst>
          </p:cNvPr>
          <p:cNvSpPr>
            <a:spLocks noGrp="1"/>
          </p:cNvSpPr>
          <p:nvPr>
            <p:ph type="ctrTitle"/>
          </p:nvPr>
        </p:nvSpPr>
        <p:spPr>
          <a:xfrm>
            <a:off x="1143000" y="1122363"/>
            <a:ext cx="6858000" cy="2387600"/>
          </a:xfrm>
        </p:spPr>
        <p:txBody>
          <a:bodyPr anchor="b"/>
          <a:lstStyle>
            <a:lvl1pPr algn="ctr">
              <a:defRPr sz="4500">
                <a:solidFill>
                  <a:schemeClr val="bg1"/>
                </a:solidFill>
              </a:defRPr>
            </a:lvl1pPr>
          </a:lstStyle>
          <a:p>
            <a:r>
              <a:rPr lang="en-US" altLang="zh-TW"/>
              <a:t>Click to edit Master title style</a:t>
            </a:r>
            <a:endParaRPr lang="en-US" dirty="0"/>
          </a:p>
        </p:txBody>
      </p:sp>
      <p:sp>
        <p:nvSpPr>
          <p:cNvPr id="3" name="副標題 2">
            <a:extLst>
              <a:ext uri="{FF2B5EF4-FFF2-40B4-BE49-F238E27FC236}">
                <a16:creationId xmlns:a16="http://schemas.microsoft.com/office/drawing/2014/main" id="{02EC1CC5-89BF-2A4F-94A0-65005E1830EF}"/>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ltLang="zh-TW"/>
              <a:t>Click to edit Master subtitle style</a:t>
            </a:r>
            <a:endParaRPr lang="en-US"/>
          </a:p>
        </p:txBody>
      </p:sp>
      <p:sp>
        <p:nvSpPr>
          <p:cNvPr id="4" name="日期版面配置區 3">
            <a:extLst>
              <a:ext uri="{FF2B5EF4-FFF2-40B4-BE49-F238E27FC236}">
                <a16:creationId xmlns:a16="http://schemas.microsoft.com/office/drawing/2014/main" id="{EEFCF7DF-C4D5-C143-BE83-1512DEF4AB20}"/>
              </a:ext>
            </a:extLst>
          </p:cNvPr>
          <p:cNvSpPr>
            <a:spLocks noGrp="1"/>
          </p:cNvSpPr>
          <p:nvPr>
            <p:ph type="dt" sz="half" idx="10"/>
          </p:nvPr>
        </p:nvSpPr>
        <p:spPr/>
        <p:txBody>
          <a:bodyPr/>
          <a:lstStyle/>
          <a:p>
            <a:fld id="{1B6FF8FA-3424-4F49-8B38-895832CADF5C}" type="datetimeFigureOut">
              <a:rPr lang="en-US" smtClean="0"/>
              <a:t>3/28/24</a:t>
            </a:fld>
            <a:endParaRPr lang="en-US"/>
          </a:p>
        </p:txBody>
      </p:sp>
      <p:sp>
        <p:nvSpPr>
          <p:cNvPr id="5" name="頁尾版面配置區 4">
            <a:extLst>
              <a:ext uri="{FF2B5EF4-FFF2-40B4-BE49-F238E27FC236}">
                <a16:creationId xmlns:a16="http://schemas.microsoft.com/office/drawing/2014/main" id="{CDA72482-F973-A84D-8A97-575788A0BA82}"/>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499F0712-2439-E341-980B-05EA400E2C48}"/>
              </a:ext>
            </a:extLst>
          </p:cNvPr>
          <p:cNvSpPr>
            <a:spLocks noGrp="1"/>
          </p:cNvSpPr>
          <p:nvPr>
            <p:ph type="sldNum" sz="quarter" idx="12"/>
          </p:nvPr>
        </p:nvSpPr>
        <p:spPr/>
        <p:txBody>
          <a:bodyPr/>
          <a:lstStyle/>
          <a:p>
            <a:fld id="{6290ACBC-888C-2241-A8FA-02DCDDF19F71}" type="slidenum">
              <a:rPr lang="en-US" smtClean="0"/>
              <a:t>‹#›</a:t>
            </a:fld>
            <a:endParaRPr lang="en-US"/>
          </a:p>
        </p:txBody>
      </p:sp>
      <p:grpSp>
        <p:nvGrpSpPr>
          <p:cNvPr id="8" name="群組 7">
            <a:extLst>
              <a:ext uri="{FF2B5EF4-FFF2-40B4-BE49-F238E27FC236}">
                <a16:creationId xmlns:a16="http://schemas.microsoft.com/office/drawing/2014/main" id="{9DB0B007-63A2-0849-B1A5-F27F32B4C05F}"/>
              </a:ext>
            </a:extLst>
          </p:cNvPr>
          <p:cNvGrpSpPr>
            <a:grpSpLocks noChangeAspect="1"/>
          </p:cNvGrpSpPr>
          <p:nvPr/>
        </p:nvGrpSpPr>
        <p:grpSpPr>
          <a:xfrm>
            <a:off x="189953" y="6477986"/>
            <a:ext cx="8713893" cy="283374"/>
            <a:chOff x="189953" y="266412"/>
            <a:chExt cx="9253893" cy="300939"/>
          </a:xfrm>
        </p:grpSpPr>
        <p:pic>
          <p:nvPicPr>
            <p:cNvPr id="9" name="圖片 8">
              <a:extLst>
                <a:ext uri="{FF2B5EF4-FFF2-40B4-BE49-F238E27FC236}">
                  <a16:creationId xmlns:a16="http://schemas.microsoft.com/office/drawing/2014/main" id="{8CA0BC6D-1E6B-B44C-BFB5-55B0BFD35B5C}"/>
                </a:ext>
              </a:extLst>
            </p:cNvPr>
            <p:cNvPicPr>
              <a:picLocks noChangeAspect="1"/>
            </p:cNvPicPr>
            <p:nvPr/>
          </p:nvPicPr>
          <p:blipFill>
            <a:blip r:embed="rId2">
              <a:alphaModFix amt="31000"/>
            </a:blip>
            <a:stretch>
              <a:fillRect/>
            </a:stretch>
          </p:blipFill>
          <p:spPr>
            <a:xfrm>
              <a:off x="189953" y="266412"/>
              <a:ext cx="4557649" cy="300013"/>
            </a:xfrm>
            <a:prstGeom prst="rect">
              <a:avLst/>
            </a:prstGeom>
          </p:spPr>
        </p:pic>
        <p:pic>
          <p:nvPicPr>
            <p:cNvPr id="10" name="圖片 9">
              <a:extLst>
                <a:ext uri="{FF2B5EF4-FFF2-40B4-BE49-F238E27FC236}">
                  <a16:creationId xmlns:a16="http://schemas.microsoft.com/office/drawing/2014/main" id="{6C000012-0A3F-504C-9148-EB03A250722B}"/>
                </a:ext>
              </a:extLst>
            </p:cNvPr>
            <p:cNvPicPr>
              <a:picLocks noChangeAspect="1"/>
            </p:cNvPicPr>
            <p:nvPr/>
          </p:nvPicPr>
          <p:blipFill>
            <a:blip r:embed="rId2">
              <a:alphaModFix amt="31000"/>
            </a:blip>
            <a:stretch>
              <a:fillRect/>
            </a:stretch>
          </p:blipFill>
          <p:spPr>
            <a:xfrm rot="10800000">
              <a:off x="4886197" y="267338"/>
              <a:ext cx="4557649" cy="300013"/>
            </a:xfrm>
            <a:prstGeom prst="rect">
              <a:avLst/>
            </a:prstGeom>
          </p:spPr>
        </p:pic>
      </p:grpSp>
    </p:spTree>
    <p:extLst>
      <p:ext uri="{BB962C8B-B14F-4D97-AF65-F5344CB8AC3E}">
        <p14:creationId xmlns:p14="http://schemas.microsoft.com/office/powerpoint/2010/main" val="36668219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AD10C59-72F8-CC41-A7E1-208E34266F06}"/>
              </a:ext>
            </a:extLst>
          </p:cNvPr>
          <p:cNvSpPr>
            <a:spLocks noGrp="1"/>
          </p:cNvSpPr>
          <p:nvPr>
            <p:ph type="title"/>
          </p:nvPr>
        </p:nvSpPr>
        <p:spPr/>
        <p:txBody>
          <a:bodyPr/>
          <a:lstStyle/>
          <a:p>
            <a:r>
              <a:rPr lang="en-US" altLang="zh-TW"/>
              <a:t>Click to edit Master title style</a:t>
            </a:r>
            <a:endParaRPr lang="en-US"/>
          </a:p>
        </p:txBody>
      </p:sp>
      <p:sp>
        <p:nvSpPr>
          <p:cNvPr id="3" name="直排文字版面配置區 2">
            <a:extLst>
              <a:ext uri="{FF2B5EF4-FFF2-40B4-BE49-F238E27FC236}">
                <a16:creationId xmlns:a16="http://schemas.microsoft.com/office/drawing/2014/main" id="{B8F0DF2E-FAC8-9645-8E20-4AEFB9C7C1D6}"/>
              </a:ext>
            </a:extLst>
          </p:cNvPr>
          <p:cNvSpPr>
            <a:spLocks noGrp="1"/>
          </p:cNvSpPr>
          <p:nvPr>
            <p:ph type="body" orient="vert" idx="1"/>
          </p:nvPr>
        </p:nvSpPr>
        <p:spPr/>
        <p:txBody>
          <a:bodyPr vert="eaVert"/>
          <a:lstStyle/>
          <a:p>
            <a:pPr lvl="0"/>
            <a:r>
              <a:rPr lang="en-US" altLang="zh-TW"/>
              <a:t>Edit Master text styles</a:t>
            </a:r>
          </a:p>
        </p:txBody>
      </p:sp>
      <p:sp>
        <p:nvSpPr>
          <p:cNvPr id="4" name="日期版面配置區 3">
            <a:extLst>
              <a:ext uri="{FF2B5EF4-FFF2-40B4-BE49-F238E27FC236}">
                <a16:creationId xmlns:a16="http://schemas.microsoft.com/office/drawing/2014/main" id="{68FDA8FF-6DF5-9A4C-B7E1-BB3F565A512E}"/>
              </a:ext>
            </a:extLst>
          </p:cNvPr>
          <p:cNvSpPr>
            <a:spLocks noGrp="1"/>
          </p:cNvSpPr>
          <p:nvPr>
            <p:ph type="dt" sz="half" idx="10"/>
          </p:nvPr>
        </p:nvSpPr>
        <p:spPr/>
        <p:txBody>
          <a:bodyPr/>
          <a:lstStyle/>
          <a:p>
            <a:fld id="{1B6FF8FA-3424-4F49-8B38-895832CADF5C}" type="datetimeFigureOut">
              <a:rPr lang="en-US" smtClean="0"/>
              <a:t>3/28/24</a:t>
            </a:fld>
            <a:endParaRPr lang="en-US"/>
          </a:p>
        </p:txBody>
      </p:sp>
      <p:sp>
        <p:nvSpPr>
          <p:cNvPr id="5" name="頁尾版面配置區 4">
            <a:extLst>
              <a:ext uri="{FF2B5EF4-FFF2-40B4-BE49-F238E27FC236}">
                <a16:creationId xmlns:a16="http://schemas.microsoft.com/office/drawing/2014/main" id="{D1F05554-522D-7F4B-8D52-DE6C488C0F2A}"/>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4DF49687-6383-5848-A385-64FC6A96652E}"/>
              </a:ext>
            </a:extLst>
          </p:cNvPr>
          <p:cNvSpPr>
            <a:spLocks noGrp="1"/>
          </p:cNvSpPr>
          <p:nvPr>
            <p:ph type="sldNum" sz="quarter" idx="12"/>
          </p:nvPr>
        </p:nvSpPr>
        <p:spPr/>
        <p:txBody>
          <a:bodyPr/>
          <a:lstStyle/>
          <a:p>
            <a:fld id="{6290ACBC-888C-2241-A8FA-02DCDDF19F71}" type="slidenum">
              <a:rPr lang="en-US" smtClean="0"/>
              <a:t>‹#›</a:t>
            </a:fld>
            <a:endParaRPr lang="en-US"/>
          </a:p>
        </p:txBody>
      </p:sp>
    </p:spTree>
    <p:extLst>
      <p:ext uri="{BB962C8B-B14F-4D97-AF65-F5344CB8AC3E}">
        <p14:creationId xmlns:p14="http://schemas.microsoft.com/office/powerpoint/2010/main" val="3523999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00CF6F88-F079-FA42-B319-6FC67C086F08}"/>
              </a:ext>
            </a:extLst>
          </p:cNvPr>
          <p:cNvSpPr>
            <a:spLocks noGrp="1"/>
          </p:cNvSpPr>
          <p:nvPr>
            <p:ph type="title" orient="vert"/>
          </p:nvPr>
        </p:nvSpPr>
        <p:spPr>
          <a:xfrm>
            <a:off x="6543675" y="365125"/>
            <a:ext cx="1971675" cy="5811838"/>
          </a:xfrm>
        </p:spPr>
        <p:txBody>
          <a:bodyPr vert="eaVert"/>
          <a:lstStyle/>
          <a:p>
            <a:r>
              <a:rPr lang="en-US" altLang="zh-TW"/>
              <a:t>Click to edit Master title style</a:t>
            </a:r>
            <a:endParaRPr lang="en-US"/>
          </a:p>
        </p:txBody>
      </p:sp>
      <p:sp>
        <p:nvSpPr>
          <p:cNvPr id="3" name="直排文字版面配置區 2">
            <a:extLst>
              <a:ext uri="{FF2B5EF4-FFF2-40B4-BE49-F238E27FC236}">
                <a16:creationId xmlns:a16="http://schemas.microsoft.com/office/drawing/2014/main" id="{8724B613-2C07-1742-9181-596AB0E5CAF0}"/>
              </a:ext>
            </a:extLst>
          </p:cNvPr>
          <p:cNvSpPr>
            <a:spLocks noGrp="1"/>
          </p:cNvSpPr>
          <p:nvPr>
            <p:ph type="body" orient="vert" idx="1"/>
          </p:nvPr>
        </p:nvSpPr>
        <p:spPr>
          <a:xfrm>
            <a:off x="628650" y="365125"/>
            <a:ext cx="5800725" cy="5811838"/>
          </a:xfrm>
        </p:spPr>
        <p:txBody>
          <a:bodyPr vert="eaVert"/>
          <a:lstStyle/>
          <a:p>
            <a:pPr lvl="0"/>
            <a:r>
              <a:rPr lang="en-US" altLang="zh-TW"/>
              <a:t>Edit Master text styles</a:t>
            </a:r>
          </a:p>
        </p:txBody>
      </p:sp>
      <p:sp>
        <p:nvSpPr>
          <p:cNvPr id="4" name="日期版面配置區 3">
            <a:extLst>
              <a:ext uri="{FF2B5EF4-FFF2-40B4-BE49-F238E27FC236}">
                <a16:creationId xmlns:a16="http://schemas.microsoft.com/office/drawing/2014/main" id="{46E2F3DF-797D-4848-BADB-02D687E7EE3F}"/>
              </a:ext>
            </a:extLst>
          </p:cNvPr>
          <p:cNvSpPr>
            <a:spLocks noGrp="1"/>
          </p:cNvSpPr>
          <p:nvPr>
            <p:ph type="dt" sz="half" idx="10"/>
          </p:nvPr>
        </p:nvSpPr>
        <p:spPr/>
        <p:txBody>
          <a:bodyPr/>
          <a:lstStyle/>
          <a:p>
            <a:fld id="{1B6FF8FA-3424-4F49-8B38-895832CADF5C}" type="datetimeFigureOut">
              <a:rPr lang="en-US" smtClean="0"/>
              <a:t>3/28/24</a:t>
            </a:fld>
            <a:endParaRPr lang="en-US"/>
          </a:p>
        </p:txBody>
      </p:sp>
      <p:sp>
        <p:nvSpPr>
          <p:cNvPr id="5" name="頁尾版面配置區 4">
            <a:extLst>
              <a:ext uri="{FF2B5EF4-FFF2-40B4-BE49-F238E27FC236}">
                <a16:creationId xmlns:a16="http://schemas.microsoft.com/office/drawing/2014/main" id="{BD11951E-37A5-A54A-AC20-163575309044}"/>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9A9DFBC2-0EF7-8241-AD98-DFCED1430108}"/>
              </a:ext>
            </a:extLst>
          </p:cNvPr>
          <p:cNvSpPr>
            <a:spLocks noGrp="1"/>
          </p:cNvSpPr>
          <p:nvPr>
            <p:ph type="sldNum" sz="quarter" idx="12"/>
          </p:nvPr>
        </p:nvSpPr>
        <p:spPr/>
        <p:txBody>
          <a:bodyPr/>
          <a:lstStyle/>
          <a:p>
            <a:fld id="{6290ACBC-888C-2241-A8FA-02DCDDF19F71}" type="slidenum">
              <a:rPr lang="en-US" smtClean="0"/>
              <a:t>‹#›</a:t>
            </a:fld>
            <a:endParaRPr lang="en-US"/>
          </a:p>
        </p:txBody>
      </p:sp>
    </p:spTree>
    <p:extLst>
      <p:ext uri="{BB962C8B-B14F-4D97-AF65-F5344CB8AC3E}">
        <p14:creationId xmlns:p14="http://schemas.microsoft.com/office/powerpoint/2010/main" val="12393936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bg>
      <p:bgPr>
        <a:gradFill>
          <a:gsLst>
            <a:gs pos="0">
              <a:srgbClr val="6B412B"/>
            </a:gs>
            <a:gs pos="100000">
              <a:srgbClr val="412015"/>
            </a:gs>
          </a:gsLst>
          <a:path path="shape">
            <a:fillToRect l="50000" t="50000" r="50000" b="50000"/>
          </a:path>
        </a:gra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86E3634-4C72-374B-A5C6-683B59FC0729}"/>
              </a:ext>
            </a:extLst>
          </p:cNvPr>
          <p:cNvSpPr>
            <a:spLocks noGrp="1"/>
          </p:cNvSpPr>
          <p:nvPr>
            <p:ph type="ctrTitle"/>
          </p:nvPr>
        </p:nvSpPr>
        <p:spPr>
          <a:xfrm>
            <a:off x="1143000" y="1122363"/>
            <a:ext cx="6858000" cy="2387600"/>
          </a:xfrm>
        </p:spPr>
        <p:txBody>
          <a:bodyPr anchor="b">
            <a:normAutofit/>
          </a:bodyPr>
          <a:lstStyle>
            <a:lvl1pPr algn="ctr">
              <a:defRPr sz="4500">
                <a:solidFill>
                  <a:schemeClr val="bg1"/>
                </a:solidFill>
              </a:defRPr>
            </a:lvl1pPr>
          </a:lstStyle>
          <a:p>
            <a:r>
              <a:rPr lang="en-US" altLang="zh-TW"/>
              <a:t>Click to edit Master title style</a:t>
            </a:r>
            <a:endParaRPr lang="en-US" dirty="0"/>
          </a:p>
        </p:txBody>
      </p:sp>
      <p:sp>
        <p:nvSpPr>
          <p:cNvPr id="3" name="副標題 2">
            <a:extLst>
              <a:ext uri="{FF2B5EF4-FFF2-40B4-BE49-F238E27FC236}">
                <a16:creationId xmlns:a16="http://schemas.microsoft.com/office/drawing/2014/main" id="{68277F37-4C65-3249-97B5-FE2425DCE5BB}"/>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TW"/>
              <a:t>Click to edit Master subtitle style</a:t>
            </a:r>
            <a:endParaRPr lang="en-US"/>
          </a:p>
        </p:txBody>
      </p:sp>
      <p:sp>
        <p:nvSpPr>
          <p:cNvPr id="4" name="日期版面配置區 3">
            <a:extLst>
              <a:ext uri="{FF2B5EF4-FFF2-40B4-BE49-F238E27FC236}">
                <a16:creationId xmlns:a16="http://schemas.microsoft.com/office/drawing/2014/main" id="{AD667ED1-1773-7641-AE58-74D047F27632}"/>
              </a:ext>
            </a:extLst>
          </p:cNvPr>
          <p:cNvSpPr>
            <a:spLocks noGrp="1"/>
          </p:cNvSpPr>
          <p:nvPr>
            <p:ph type="dt" sz="half" idx="10"/>
          </p:nvPr>
        </p:nvSpPr>
        <p:spPr/>
        <p:txBody>
          <a:bodyPr/>
          <a:lstStyle/>
          <a:p>
            <a:fld id="{D89324AC-2FDE-8443-BA4D-4CF6B5BD84CA}" type="datetimeFigureOut">
              <a:rPr lang="en-US" smtClean="0"/>
              <a:t>3/28/24</a:t>
            </a:fld>
            <a:endParaRPr lang="en-US"/>
          </a:p>
        </p:txBody>
      </p:sp>
      <p:sp>
        <p:nvSpPr>
          <p:cNvPr id="5" name="頁尾版面配置區 4">
            <a:extLst>
              <a:ext uri="{FF2B5EF4-FFF2-40B4-BE49-F238E27FC236}">
                <a16:creationId xmlns:a16="http://schemas.microsoft.com/office/drawing/2014/main" id="{CE3DDD0E-0F27-9B47-9E7D-5A80A4986FBD}"/>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2876FA92-AC84-5C47-A292-157F7F87BD3C}"/>
              </a:ext>
            </a:extLst>
          </p:cNvPr>
          <p:cNvSpPr>
            <a:spLocks noGrp="1"/>
          </p:cNvSpPr>
          <p:nvPr>
            <p:ph type="sldNum" sz="quarter" idx="12"/>
          </p:nvPr>
        </p:nvSpPr>
        <p:spPr/>
        <p:txBody>
          <a:bodyPr/>
          <a:lstStyle/>
          <a:p>
            <a:fld id="{D0592F49-B75C-154F-9F7E-B1CE5C246B75}" type="slidenum">
              <a:rPr lang="en-US" smtClean="0"/>
              <a:t>‹#›</a:t>
            </a:fld>
            <a:endParaRPr lang="en-US"/>
          </a:p>
        </p:txBody>
      </p:sp>
      <p:grpSp>
        <p:nvGrpSpPr>
          <p:cNvPr id="7" name="群組 6">
            <a:extLst>
              <a:ext uri="{FF2B5EF4-FFF2-40B4-BE49-F238E27FC236}">
                <a16:creationId xmlns:a16="http://schemas.microsoft.com/office/drawing/2014/main" id="{CCB0FD55-F9E6-E647-AC5E-7ACF4B51DD4C}"/>
              </a:ext>
            </a:extLst>
          </p:cNvPr>
          <p:cNvGrpSpPr>
            <a:grpSpLocks noChangeAspect="1"/>
          </p:cNvGrpSpPr>
          <p:nvPr/>
        </p:nvGrpSpPr>
        <p:grpSpPr>
          <a:xfrm>
            <a:off x="189953" y="6477986"/>
            <a:ext cx="8713893" cy="283374"/>
            <a:chOff x="189953" y="266412"/>
            <a:chExt cx="9253893" cy="300939"/>
          </a:xfrm>
        </p:grpSpPr>
        <p:pic>
          <p:nvPicPr>
            <p:cNvPr id="8" name="圖片 7">
              <a:extLst>
                <a:ext uri="{FF2B5EF4-FFF2-40B4-BE49-F238E27FC236}">
                  <a16:creationId xmlns:a16="http://schemas.microsoft.com/office/drawing/2014/main" id="{F4F1ED56-0265-644F-BF81-91860DD34893}"/>
                </a:ext>
              </a:extLst>
            </p:cNvPr>
            <p:cNvPicPr>
              <a:picLocks noChangeAspect="1"/>
            </p:cNvPicPr>
            <p:nvPr/>
          </p:nvPicPr>
          <p:blipFill>
            <a:blip r:embed="rId2">
              <a:alphaModFix amt="31000"/>
              <a:duotone>
                <a:prstClr val="black"/>
                <a:schemeClr val="accent2">
                  <a:tint val="45000"/>
                  <a:satMod val="400000"/>
                </a:schemeClr>
              </a:duotone>
            </a:blip>
            <a:stretch>
              <a:fillRect/>
            </a:stretch>
          </p:blipFill>
          <p:spPr>
            <a:xfrm>
              <a:off x="189953" y="266412"/>
              <a:ext cx="4557649" cy="300013"/>
            </a:xfrm>
            <a:prstGeom prst="rect">
              <a:avLst/>
            </a:prstGeom>
          </p:spPr>
        </p:pic>
        <p:pic>
          <p:nvPicPr>
            <p:cNvPr id="9" name="圖片 8">
              <a:extLst>
                <a:ext uri="{FF2B5EF4-FFF2-40B4-BE49-F238E27FC236}">
                  <a16:creationId xmlns:a16="http://schemas.microsoft.com/office/drawing/2014/main" id="{C9CFEC80-E27B-3342-B224-EDC632C62AAD}"/>
                </a:ext>
              </a:extLst>
            </p:cNvPr>
            <p:cNvPicPr>
              <a:picLocks noChangeAspect="1"/>
            </p:cNvPicPr>
            <p:nvPr/>
          </p:nvPicPr>
          <p:blipFill>
            <a:blip r:embed="rId2">
              <a:alphaModFix amt="31000"/>
              <a:duotone>
                <a:prstClr val="black"/>
                <a:srgbClr val="D9C3A5">
                  <a:tint val="50000"/>
                  <a:satMod val="180000"/>
                </a:srgbClr>
              </a:duotone>
            </a:blip>
            <a:stretch>
              <a:fillRect/>
            </a:stretch>
          </p:blipFill>
          <p:spPr>
            <a:xfrm rot="10800000">
              <a:off x="4886197" y="267338"/>
              <a:ext cx="4557649" cy="300013"/>
            </a:xfrm>
            <a:prstGeom prst="rect">
              <a:avLst/>
            </a:prstGeom>
          </p:spPr>
        </p:pic>
      </p:grpSp>
    </p:spTree>
    <p:extLst>
      <p:ext uri="{BB962C8B-B14F-4D97-AF65-F5344CB8AC3E}">
        <p14:creationId xmlns:p14="http://schemas.microsoft.com/office/powerpoint/2010/main" val="3019235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內容">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7B769AE-E774-7944-A41D-5FCE140F3049}"/>
              </a:ext>
            </a:extLst>
          </p:cNvPr>
          <p:cNvSpPr>
            <a:spLocks noGrp="1"/>
          </p:cNvSpPr>
          <p:nvPr>
            <p:ph type="title"/>
          </p:nvPr>
        </p:nvSpPr>
        <p:spPr/>
        <p:txBody>
          <a:bodyPr/>
          <a:lstStyle>
            <a:lvl1pPr>
              <a:defRPr>
                <a:solidFill>
                  <a:srgbClr val="6B412B"/>
                </a:solidFill>
              </a:defRPr>
            </a:lvl1pPr>
          </a:lstStyle>
          <a:p>
            <a:r>
              <a:rPr lang="en-US" altLang="zh-TW"/>
              <a:t>Click to edit Master title style</a:t>
            </a:r>
            <a:endParaRPr lang="en-US" dirty="0"/>
          </a:p>
        </p:txBody>
      </p:sp>
      <p:sp>
        <p:nvSpPr>
          <p:cNvPr id="3" name="內容版面配置區 2">
            <a:extLst>
              <a:ext uri="{FF2B5EF4-FFF2-40B4-BE49-F238E27FC236}">
                <a16:creationId xmlns:a16="http://schemas.microsoft.com/office/drawing/2014/main" id="{79077A72-A408-3E41-85B7-6986311C8160}"/>
              </a:ext>
            </a:extLst>
          </p:cNvPr>
          <p:cNvSpPr>
            <a:spLocks noGrp="1"/>
          </p:cNvSpPr>
          <p:nvPr>
            <p:ph idx="1"/>
          </p:nvPr>
        </p:nvSpPr>
        <p:spPr/>
        <p:txBody>
          <a:bodyPr/>
          <a:lstStyle/>
          <a:p>
            <a:pPr lvl="0"/>
            <a:r>
              <a:rPr lang="en-US" altLang="zh-TW"/>
              <a:t>Edit Master text styles</a:t>
            </a:r>
          </a:p>
        </p:txBody>
      </p:sp>
      <p:sp>
        <p:nvSpPr>
          <p:cNvPr id="4" name="日期版面配置區 3">
            <a:extLst>
              <a:ext uri="{FF2B5EF4-FFF2-40B4-BE49-F238E27FC236}">
                <a16:creationId xmlns:a16="http://schemas.microsoft.com/office/drawing/2014/main" id="{9E0E30A6-E251-AA4D-85A6-E56F02CFA23A}"/>
              </a:ext>
            </a:extLst>
          </p:cNvPr>
          <p:cNvSpPr>
            <a:spLocks noGrp="1"/>
          </p:cNvSpPr>
          <p:nvPr>
            <p:ph type="dt" sz="half" idx="10"/>
          </p:nvPr>
        </p:nvSpPr>
        <p:spPr/>
        <p:txBody>
          <a:bodyPr/>
          <a:lstStyle/>
          <a:p>
            <a:fld id="{D89324AC-2FDE-8443-BA4D-4CF6B5BD84CA}" type="datetimeFigureOut">
              <a:rPr lang="en-US" smtClean="0"/>
              <a:t>3/28/24</a:t>
            </a:fld>
            <a:endParaRPr lang="en-US"/>
          </a:p>
        </p:txBody>
      </p:sp>
      <p:sp>
        <p:nvSpPr>
          <p:cNvPr id="5" name="頁尾版面配置區 4">
            <a:extLst>
              <a:ext uri="{FF2B5EF4-FFF2-40B4-BE49-F238E27FC236}">
                <a16:creationId xmlns:a16="http://schemas.microsoft.com/office/drawing/2014/main" id="{1955CB7A-B862-3044-A82A-7F04AA0BD906}"/>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82625391-12AF-5A49-8285-402F07411FAB}"/>
              </a:ext>
            </a:extLst>
          </p:cNvPr>
          <p:cNvSpPr>
            <a:spLocks noGrp="1"/>
          </p:cNvSpPr>
          <p:nvPr>
            <p:ph type="sldNum" sz="quarter" idx="12"/>
          </p:nvPr>
        </p:nvSpPr>
        <p:spPr/>
        <p:txBody>
          <a:bodyPr/>
          <a:lstStyle/>
          <a:p>
            <a:fld id="{D0592F49-B75C-154F-9F7E-B1CE5C246B75}" type="slidenum">
              <a:rPr lang="en-US" smtClean="0"/>
              <a:t>‹#›</a:t>
            </a:fld>
            <a:endParaRPr lang="en-US"/>
          </a:p>
        </p:txBody>
      </p:sp>
      <p:grpSp>
        <p:nvGrpSpPr>
          <p:cNvPr id="7" name="群組 6">
            <a:extLst>
              <a:ext uri="{FF2B5EF4-FFF2-40B4-BE49-F238E27FC236}">
                <a16:creationId xmlns:a16="http://schemas.microsoft.com/office/drawing/2014/main" id="{77F56C80-BA1E-E343-895D-27CFF1053AFB}"/>
              </a:ext>
            </a:extLst>
          </p:cNvPr>
          <p:cNvGrpSpPr/>
          <p:nvPr/>
        </p:nvGrpSpPr>
        <p:grpSpPr>
          <a:xfrm>
            <a:off x="0" y="6463188"/>
            <a:ext cx="9144000" cy="434156"/>
            <a:chOff x="0" y="6463188"/>
            <a:chExt cx="9144000" cy="434156"/>
          </a:xfrm>
        </p:grpSpPr>
        <p:sp>
          <p:nvSpPr>
            <p:cNvPr id="8" name="矩形 7">
              <a:extLst>
                <a:ext uri="{FF2B5EF4-FFF2-40B4-BE49-F238E27FC236}">
                  <a16:creationId xmlns:a16="http://schemas.microsoft.com/office/drawing/2014/main" id="{B1FB24A0-C81E-C34D-8803-4E76760F9F54}"/>
                </a:ext>
              </a:extLst>
            </p:cNvPr>
            <p:cNvSpPr/>
            <p:nvPr/>
          </p:nvSpPr>
          <p:spPr>
            <a:xfrm>
              <a:off x="0" y="6463188"/>
              <a:ext cx="9144000" cy="434156"/>
            </a:xfrm>
            <a:prstGeom prst="rect">
              <a:avLst/>
            </a:prstGeom>
            <a:gradFill>
              <a:gsLst>
                <a:gs pos="0">
                  <a:schemeClr val="accent4">
                    <a:lumMod val="50000"/>
                  </a:schemeClr>
                </a:gs>
                <a:gs pos="49000">
                  <a:srgbClr val="613C16"/>
                </a:gs>
                <a:gs pos="100000">
                  <a:srgbClr val="6B412B"/>
                </a:gs>
              </a:gsLst>
            </a:gra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TW" altLang="en-US">
                <a:solidFill>
                  <a:srgbClr val="6B412B"/>
                </a:solidFill>
              </a:endParaRPr>
            </a:p>
          </p:txBody>
        </p:sp>
        <p:grpSp>
          <p:nvGrpSpPr>
            <p:cNvPr id="9" name="群組 8">
              <a:extLst>
                <a:ext uri="{FF2B5EF4-FFF2-40B4-BE49-F238E27FC236}">
                  <a16:creationId xmlns:a16="http://schemas.microsoft.com/office/drawing/2014/main" id="{97E0E2ED-A1EE-1E4D-9F9F-BA42AD32DB63}"/>
                </a:ext>
              </a:extLst>
            </p:cNvPr>
            <p:cNvGrpSpPr>
              <a:grpSpLocks noChangeAspect="1"/>
            </p:cNvGrpSpPr>
            <p:nvPr/>
          </p:nvGrpSpPr>
          <p:grpSpPr>
            <a:xfrm>
              <a:off x="110440" y="6573636"/>
              <a:ext cx="6642213" cy="215999"/>
              <a:chOff x="189953" y="266412"/>
              <a:chExt cx="9253893" cy="300939"/>
            </a:xfrm>
          </p:grpSpPr>
          <p:pic>
            <p:nvPicPr>
              <p:cNvPr id="12" name="圖片 11">
                <a:extLst>
                  <a:ext uri="{FF2B5EF4-FFF2-40B4-BE49-F238E27FC236}">
                    <a16:creationId xmlns:a16="http://schemas.microsoft.com/office/drawing/2014/main" id="{CA66890D-8352-DC42-A1E0-582196A46FDC}"/>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a:off x="189953" y="266412"/>
                <a:ext cx="4557649" cy="300013"/>
              </a:xfrm>
              <a:prstGeom prst="rect">
                <a:avLst/>
              </a:prstGeom>
            </p:spPr>
          </p:pic>
          <p:pic>
            <p:nvPicPr>
              <p:cNvPr id="13" name="圖片 12">
                <a:extLst>
                  <a:ext uri="{FF2B5EF4-FFF2-40B4-BE49-F238E27FC236}">
                    <a16:creationId xmlns:a16="http://schemas.microsoft.com/office/drawing/2014/main" id="{22F00D29-3971-3C46-970F-E79E172B67D7}"/>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rot="10800000">
                <a:off x="4886197" y="267338"/>
                <a:ext cx="4557649" cy="300013"/>
              </a:xfrm>
              <a:prstGeom prst="rect">
                <a:avLst/>
              </a:prstGeom>
            </p:spPr>
          </p:pic>
        </p:grpSp>
        <p:pic>
          <p:nvPicPr>
            <p:cNvPr id="10" name="圖片 9">
              <a:extLst>
                <a:ext uri="{FF2B5EF4-FFF2-40B4-BE49-F238E27FC236}">
                  <a16:creationId xmlns:a16="http://schemas.microsoft.com/office/drawing/2014/main" id="{823803EB-DD52-4A4D-8568-BF60F4FA7F09}"/>
                </a:ext>
              </a:extLst>
            </p:cNvPr>
            <p:cNvPicPr>
              <a:picLocks noChangeAspect="1"/>
            </p:cNvPicPr>
            <p:nvPr/>
          </p:nvPicPr>
          <p:blipFill>
            <a:blip r:embed="rId2">
              <a:alphaModFix amt="31000"/>
              <a:duotone>
                <a:prstClr val="black"/>
                <a:schemeClr val="accent2">
                  <a:tint val="45000"/>
                  <a:satMod val="400000"/>
                </a:schemeClr>
              </a:duotone>
            </a:blip>
            <a:stretch>
              <a:fillRect/>
            </a:stretch>
          </p:blipFill>
          <p:spPr>
            <a:xfrm rot="10800000">
              <a:off x="6419532" y="6609635"/>
              <a:ext cx="2724467" cy="179335"/>
            </a:xfrm>
            <a:prstGeom prst="rect">
              <a:avLst/>
            </a:prstGeom>
          </p:spPr>
        </p:pic>
        <p:cxnSp>
          <p:nvCxnSpPr>
            <p:cNvPr id="11" name="直線接點 10">
              <a:extLst>
                <a:ext uri="{FF2B5EF4-FFF2-40B4-BE49-F238E27FC236}">
                  <a16:creationId xmlns:a16="http://schemas.microsoft.com/office/drawing/2014/main" id="{5028DEBF-8B21-C440-8C03-F8DB6E033698}"/>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4" name="群組 13">
            <a:extLst>
              <a:ext uri="{FF2B5EF4-FFF2-40B4-BE49-F238E27FC236}">
                <a16:creationId xmlns:a16="http://schemas.microsoft.com/office/drawing/2014/main" id="{94BC6398-0185-3F47-B7FD-34DF8E87D885}"/>
              </a:ext>
            </a:extLst>
          </p:cNvPr>
          <p:cNvGrpSpPr/>
          <p:nvPr/>
        </p:nvGrpSpPr>
        <p:grpSpPr>
          <a:xfrm>
            <a:off x="-16597" y="-41872"/>
            <a:ext cx="9157950" cy="111655"/>
            <a:chOff x="-16597" y="-1"/>
            <a:chExt cx="9157950" cy="111655"/>
          </a:xfrm>
        </p:grpSpPr>
        <p:sp>
          <p:nvSpPr>
            <p:cNvPr id="15" name="矩形 14">
              <a:extLst>
                <a:ext uri="{FF2B5EF4-FFF2-40B4-BE49-F238E27FC236}">
                  <a16:creationId xmlns:a16="http://schemas.microsoft.com/office/drawing/2014/main" id="{29570BFB-7FB3-B244-B491-B431B83F2304}"/>
                </a:ext>
              </a:extLst>
            </p:cNvPr>
            <p:cNvSpPr/>
            <p:nvPr/>
          </p:nvSpPr>
          <p:spPr>
            <a:xfrm rot="10800000" flipV="1">
              <a:off x="5928220" y="39654"/>
              <a:ext cx="3213133" cy="72000"/>
            </a:xfrm>
            <a:prstGeom prst="rect">
              <a:avLst/>
            </a:prstGeom>
            <a:gradFill flip="none" rotWithShape="1">
              <a:gsLst>
                <a:gs pos="0">
                  <a:schemeClr val="accent4">
                    <a:lumMod val="40000"/>
                    <a:lumOff val="60000"/>
                  </a:schemeClr>
                </a:gs>
                <a:gs pos="100000">
                  <a:srgbClr val="FFFFFF">
                    <a:alpha val="0"/>
                  </a:srgbClr>
                </a:gs>
                <a:gs pos="50000">
                  <a:schemeClr val="accent2">
                    <a:lumMod val="75000"/>
                    <a:alpha val="36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6" name="矩形 15">
              <a:extLst>
                <a:ext uri="{FF2B5EF4-FFF2-40B4-BE49-F238E27FC236}">
                  <a16:creationId xmlns:a16="http://schemas.microsoft.com/office/drawing/2014/main" id="{48EC4FFC-6F9C-9D42-9DA2-A73C339A5ACA}"/>
                </a:ext>
              </a:extLst>
            </p:cNvPr>
            <p:cNvSpPr/>
            <p:nvPr/>
          </p:nvSpPr>
          <p:spPr>
            <a:xfrm flipV="1">
              <a:off x="-16597" y="-1"/>
              <a:ext cx="5079612" cy="111655"/>
            </a:xfrm>
            <a:prstGeom prst="rect">
              <a:avLst/>
            </a:prstGeom>
            <a:gradFill flip="none" rotWithShape="1">
              <a:gsLst>
                <a:gs pos="0">
                  <a:schemeClr val="accent4">
                    <a:lumMod val="75000"/>
                  </a:schemeClr>
                </a:gs>
                <a:gs pos="100000">
                  <a:schemeClr val="bg1">
                    <a:lumMod val="85000"/>
                    <a:alpha val="0"/>
                  </a:schemeClr>
                </a:gs>
                <a:gs pos="75000">
                  <a:schemeClr val="accent4">
                    <a:lumMod val="40000"/>
                    <a:lumOff val="60000"/>
                    <a:alpha val="39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3081704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680CF3F-0642-A040-B4D9-11FF6221FA2B}"/>
              </a:ext>
            </a:extLst>
          </p:cNvPr>
          <p:cNvSpPr>
            <a:spLocks noGrp="1"/>
          </p:cNvSpPr>
          <p:nvPr>
            <p:ph type="title"/>
          </p:nvPr>
        </p:nvSpPr>
        <p:spPr>
          <a:xfrm>
            <a:off x="623888" y="1709738"/>
            <a:ext cx="7886700" cy="2852737"/>
          </a:xfrm>
        </p:spPr>
        <p:txBody>
          <a:bodyPr anchor="b"/>
          <a:lstStyle>
            <a:lvl1pPr>
              <a:defRPr sz="6000"/>
            </a:lvl1pPr>
          </a:lstStyle>
          <a:p>
            <a:r>
              <a:rPr lang="en-US" altLang="zh-TW"/>
              <a:t>Click to edit Master title style</a:t>
            </a:r>
            <a:endParaRPr lang="en-US"/>
          </a:p>
        </p:txBody>
      </p:sp>
      <p:sp>
        <p:nvSpPr>
          <p:cNvPr id="3" name="文字版面配置區 2">
            <a:extLst>
              <a:ext uri="{FF2B5EF4-FFF2-40B4-BE49-F238E27FC236}">
                <a16:creationId xmlns:a16="http://schemas.microsoft.com/office/drawing/2014/main" id="{FAF13593-31B0-AC4D-863C-F5FC72B12FBC}"/>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TW"/>
              <a:t>Edit Master text styles</a:t>
            </a:r>
          </a:p>
        </p:txBody>
      </p:sp>
      <p:sp>
        <p:nvSpPr>
          <p:cNvPr id="4" name="日期版面配置區 3">
            <a:extLst>
              <a:ext uri="{FF2B5EF4-FFF2-40B4-BE49-F238E27FC236}">
                <a16:creationId xmlns:a16="http://schemas.microsoft.com/office/drawing/2014/main" id="{FDF725E2-252E-494C-B7F6-7066452D48C3}"/>
              </a:ext>
            </a:extLst>
          </p:cNvPr>
          <p:cNvSpPr>
            <a:spLocks noGrp="1"/>
          </p:cNvSpPr>
          <p:nvPr>
            <p:ph type="dt" sz="half" idx="10"/>
          </p:nvPr>
        </p:nvSpPr>
        <p:spPr/>
        <p:txBody>
          <a:bodyPr/>
          <a:lstStyle/>
          <a:p>
            <a:fld id="{D89324AC-2FDE-8443-BA4D-4CF6B5BD84CA}" type="datetimeFigureOut">
              <a:rPr lang="en-US" smtClean="0"/>
              <a:t>3/28/24</a:t>
            </a:fld>
            <a:endParaRPr lang="en-US"/>
          </a:p>
        </p:txBody>
      </p:sp>
      <p:sp>
        <p:nvSpPr>
          <p:cNvPr id="5" name="頁尾版面配置區 4">
            <a:extLst>
              <a:ext uri="{FF2B5EF4-FFF2-40B4-BE49-F238E27FC236}">
                <a16:creationId xmlns:a16="http://schemas.microsoft.com/office/drawing/2014/main" id="{8B11B803-35AD-C14B-8D77-C92C9C77F405}"/>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B03F5B7A-49F6-7743-B6F8-5D140BE6C0FB}"/>
              </a:ext>
            </a:extLst>
          </p:cNvPr>
          <p:cNvSpPr>
            <a:spLocks noGrp="1"/>
          </p:cNvSpPr>
          <p:nvPr>
            <p:ph type="sldNum" sz="quarter" idx="12"/>
          </p:nvPr>
        </p:nvSpPr>
        <p:spPr/>
        <p:txBody>
          <a:bodyPr/>
          <a:lstStyle/>
          <a:p>
            <a:fld id="{D0592F49-B75C-154F-9F7E-B1CE5C246B75}" type="slidenum">
              <a:rPr lang="en-US" smtClean="0"/>
              <a:t>‹#›</a:t>
            </a:fld>
            <a:endParaRPr lang="en-US"/>
          </a:p>
        </p:txBody>
      </p:sp>
    </p:spTree>
    <p:extLst>
      <p:ext uri="{BB962C8B-B14F-4D97-AF65-F5344CB8AC3E}">
        <p14:creationId xmlns:p14="http://schemas.microsoft.com/office/powerpoint/2010/main" val="448458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個內容">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7D86F09-9618-234D-9EAB-7C3EC38389FA}"/>
              </a:ext>
            </a:extLst>
          </p:cNvPr>
          <p:cNvSpPr>
            <a:spLocks noGrp="1"/>
          </p:cNvSpPr>
          <p:nvPr>
            <p:ph type="title"/>
          </p:nvPr>
        </p:nvSpPr>
        <p:spPr/>
        <p:txBody>
          <a:bodyPr/>
          <a:lstStyle/>
          <a:p>
            <a:r>
              <a:rPr lang="en-US" altLang="zh-TW"/>
              <a:t>Click to edit Master title style</a:t>
            </a:r>
            <a:endParaRPr lang="en-US"/>
          </a:p>
        </p:txBody>
      </p:sp>
      <p:sp>
        <p:nvSpPr>
          <p:cNvPr id="3" name="內容版面配置區 2">
            <a:extLst>
              <a:ext uri="{FF2B5EF4-FFF2-40B4-BE49-F238E27FC236}">
                <a16:creationId xmlns:a16="http://schemas.microsoft.com/office/drawing/2014/main" id="{38DC59BD-7D7C-D247-AD13-53F2E076D48A}"/>
              </a:ext>
            </a:extLst>
          </p:cNvPr>
          <p:cNvSpPr>
            <a:spLocks noGrp="1"/>
          </p:cNvSpPr>
          <p:nvPr>
            <p:ph sz="half" idx="1"/>
          </p:nvPr>
        </p:nvSpPr>
        <p:spPr>
          <a:xfrm>
            <a:off x="628650" y="1825625"/>
            <a:ext cx="3867150" cy="4351338"/>
          </a:xfrm>
        </p:spPr>
        <p:txBody>
          <a:bodyPr/>
          <a:lstStyle/>
          <a:p>
            <a:pPr lvl="0"/>
            <a:r>
              <a:rPr lang="en-US" altLang="zh-TW"/>
              <a:t>Edit Master text styles</a:t>
            </a:r>
          </a:p>
        </p:txBody>
      </p:sp>
      <p:sp>
        <p:nvSpPr>
          <p:cNvPr id="4" name="內容版面配置區 3">
            <a:extLst>
              <a:ext uri="{FF2B5EF4-FFF2-40B4-BE49-F238E27FC236}">
                <a16:creationId xmlns:a16="http://schemas.microsoft.com/office/drawing/2014/main" id="{229C42D7-EB8C-9745-B784-B2A3B12CCD11}"/>
              </a:ext>
            </a:extLst>
          </p:cNvPr>
          <p:cNvSpPr>
            <a:spLocks noGrp="1"/>
          </p:cNvSpPr>
          <p:nvPr>
            <p:ph sz="half" idx="2"/>
          </p:nvPr>
        </p:nvSpPr>
        <p:spPr>
          <a:xfrm>
            <a:off x="4648200" y="1825625"/>
            <a:ext cx="3867150" cy="4351338"/>
          </a:xfrm>
        </p:spPr>
        <p:txBody>
          <a:bodyPr/>
          <a:lstStyle/>
          <a:p>
            <a:pPr lvl="0"/>
            <a:r>
              <a:rPr lang="en-US" altLang="zh-TW"/>
              <a:t>Edit Master text styles</a:t>
            </a:r>
          </a:p>
        </p:txBody>
      </p:sp>
      <p:sp>
        <p:nvSpPr>
          <p:cNvPr id="5" name="日期版面配置區 4">
            <a:extLst>
              <a:ext uri="{FF2B5EF4-FFF2-40B4-BE49-F238E27FC236}">
                <a16:creationId xmlns:a16="http://schemas.microsoft.com/office/drawing/2014/main" id="{6F71A3B5-434F-044F-8022-B44886DA2490}"/>
              </a:ext>
            </a:extLst>
          </p:cNvPr>
          <p:cNvSpPr>
            <a:spLocks noGrp="1"/>
          </p:cNvSpPr>
          <p:nvPr>
            <p:ph type="dt" sz="half" idx="10"/>
          </p:nvPr>
        </p:nvSpPr>
        <p:spPr/>
        <p:txBody>
          <a:bodyPr/>
          <a:lstStyle/>
          <a:p>
            <a:fld id="{D89324AC-2FDE-8443-BA4D-4CF6B5BD84CA}" type="datetimeFigureOut">
              <a:rPr lang="en-US" smtClean="0"/>
              <a:t>3/28/24</a:t>
            </a:fld>
            <a:endParaRPr lang="en-US"/>
          </a:p>
        </p:txBody>
      </p:sp>
      <p:sp>
        <p:nvSpPr>
          <p:cNvPr id="6" name="頁尾版面配置區 5">
            <a:extLst>
              <a:ext uri="{FF2B5EF4-FFF2-40B4-BE49-F238E27FC236}">
                <a16:creationId xmlns:a16="http://schemas.microsoft.com/office/drawing/2014/main" id="{B24BFB46-EA91-104D-9180-8DC0606A9A86}"/>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89EA7F98-4CE0-DB44-8D19-72EC71768117}"/>
              </a:ext>
            </a:extLst>
          </p:cNvPr>
          <p:cNvSpPr>
            <a:spLocks noGrp="1"/>
          </p:cNvSpPr>
          <p:nvPr>
            <p:ph type="sldNum" sz="quarter" idx="12"/>
          </p:nvPr>
        </p:nvSpPr>
        <p:spPr/>
        <p:txBody>
          <a:bodyPr/>
          <a:lstStyle/>
          <a:p>
            <a:fld id="{D0592F49-B75C-154F-9F7E-B1CE5C246B75}" type="slidenum">
              <a:rPr lang="en-US" smtClean="0"/>
              <a:t>‹#›</a:t>
            </a:fld>
            <a:endParaRPr lang="en-US"/>
          </a:p>
        </p:txBody>
      </p:sp>
      <p:grpSp>
        <p:nvGrpSpPr>
          <p:cNvPr id="8" name="群組 7">
            <a:extLst>
              <a:ext uri="{FF2B5EF4-FFF2-40B4-BE49-F238E27FC236}">
                <a16:creationId xmlns:a16="http://schemas.microsoft.com/office/drawing/2014/main" id="{4520D9B0-38FC-B240-B637-AFE274B5C59B}"/>
              </a:ext>
            </a:extLst>
          </p:cNvPr>
          <p:cNvGrpSpPr/>
          <p:nvPr/>
        </p:nvGrpSpPr>
        <p:grpSpPr>
          <a:xfrm>
            <a:off x="0" y="6463188"/>
            <a:ext cx="9144000" cy="434156"/>
            <a:chOff x="0" y="6463188"/>
            <a:chExt cx="9144000" cy="434156"/>
          </a:xfrm>
        </p:grpSpPr>
        <p:sp>
          <p:nvSpPr>
            <p:cNvPr id="9" name="矩形 8">
              <a:extLst>
                <a:ext uri="{FF2B5EF4-FFF2-40B4-BE49-F238E27FC236}">
                  <a16:creationId xmlns:a16="http://schemas.microsoft.com/office/drawing/2014/main" id="{F881B0B5-0FA1-304B-8B1F-D99F04A49BD3}"/>
                </a:ext>
              </a:extLst>
            </p:cNvPr>
            <p:cNvSpPr/>
            <p:nvPr/>
          </p:nvSpPr>
          <p:spPr>
            <a:xfrm>
              <a:off x="0" y="6463188"/>
              <a:ext cx="9144000" cy="434156"/>
            </a:xfrm>
            <a:prstGeom prst="rect">
              <a:avLst/>
            </a:prstGeom>
            <a:gradFill>
              <a:gsLst>
                <a:gs pos="0">
                  <a:schemeClr val="accent4">
                    <a:lumMod val="50000"/>
                  </a:schemeClr>
                </a:gs>
                <a:gs pos="49000">
                  <a:srgbClr val="613C16"/>
                </a:gs>
                <a:gs pos="100000">
                  <a:srgbClr val="6B412B"/>
                </a:gs>
              </a:gsLst>
            </a:gra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TW" altLang="en-US">
                <a:solidFill>
                  <a:srgbClr val="6B412B"/>
                </a:solidFill>
              </a:endParaRPr>
            </a:p>
          </p:txBody>
        </p:sp>
        <p:grpSp>
          <p:nvGrpSpPr>
            <p:cNvPr id="10" name="群組 9">
              <a:extLst>
                <a:ext uri="{FF2B5EF4-FFF2-40B4-BE49-F238E27FC236}">
                  <a16:creationId xmlns:a16="http://schemas.microsoft.com/office/drawing/2014/main" id="{EE3B247B-AFA7-C149-8473-F1A5453D4CCE}"/>
                </a:ext>
              </a:extLst>
            </p:cNvPr>
            <p:cNvGrpSpPr>
              <a:grpSpLocks noChangeAspect="1"/>
            </p:cNvGrpSpPr>
            <p:nvPr/>
          </p:nvGrpSpPr>
          <p:grpSpPr>
            <a:xfrm>
              <a:off x="110440" y="6573636"/>
              <a:ext cx="6642213" cy="215999"/>
              <a:chOff x="189953" y="266412"/>
              <a:chExt cx="9253893" cy="300939"/>
            </a:xfrm>
          </p:grpSpPr>
          <p:pic>
            <p:nvPicPr>
              <p:cNvPr id="13" name="圖片 12">
                <a:extLst>
                  <a:ext uri="{FF2B5EF4-FFF2-40B4-BE49-F238E27FC236}">
                    <a16:creationId xmlns:a16="http://schemas.microsoft.com/office/drawing/2014/main" id="{01876A7B-0DC7-494B-89DA-444B4967B4DC}"/>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a:off x="189953" y="266412"/>
                <a:ext cx="4557649" cy="300013"/>
              </a:xfrm>
              <a:prstGeom prst="rect">
                <a:avLst/>
              </a:prstGeom>
            </p:spPr>
          </p:pic>
          <p:pic>
            <p:nvPicPr>
              <p:cNvPr id="14" name="圖片 13">
                <a:extLst>
                  <a:ext uri="{FF2B5EF4-FFF2-40B4-BE49-F238E27FC236}">
                    <a16:creationId xmlns:a16="http://schemas.microsoft.com/office/drawing/2014/main" id="{2EFFFE20-F40B-A04D-90AD-921075C0C2E8}"/>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rot="10800000">
                <a:off x="4886197" y="267338"/>
                <a:ext cx="4557649" cy="300013"/>
              </a:xfrm>
              <a:prstGeom prst="rect">
                <a:avLst/>
              </a:prstGeom>
            </p:spPr>
          </p:pic>
        </p:grpSp>
        <p:pic>
          <p:nvPicPr>
            <p:cNvPr id="11" name="圖片 10">
              <a:extLst>
                <a:ext uri="{FF2B5EF4-FFF2-40B4-BE49-F238E27FC236}">
                  <a16:creationId xmlns:a16="http://schemas.microsoft.com/office/drawing/2014/main" id="{BA69FF04-861A-CA4E-96BB-8A10349B6115}"/>
                </a:ext>
              </a:extLst>
            </p:cNvPr>
            <p:cNvPicPr>
              <a:picLocks noChangeAspect="1"/>
            </p:cNvPicPr>
            <p:nvPr/>
          </p:nvPicPr>
          <p:blipFill>
            <a:blip r:embed="rId2">
              <a:alphaModFix amt="31000"/>
              <a:duotone>
                <a:prstClr val="black"/>
                <a:schemeClr val="accent2">
                  <a:tint val="45000"/>
                  <a:satMod val="400000"/>
                </a:schemeClr>
              </a:duotone>
            </a:blip>
            <a:stretch>
              <a:fillRect/>
            </a:stretch>
          </p:blipFill>
          <p:spPr>
            <a:xfrm rot="10800000">
              <a:off x="6419532" y="6609635"/>
              <a:ext cx="2724467" cy="179335"/>
            </a:xfrm>
            <a:prstGeom prst="rect">
              <a:avLst/>
            </a:prstGeom>
          </p:spPr>
        </p:pic>
        <p:cxnSp>
          <p:nvCxnSpPr>
            <p:cNvPr id="12" name="直線接點 11">
              <a:extLst>
                <a:ext uri="{FF2B5EF4-FFF2-40B4-BE49-F238E27FC236}">
                  <a16:creationId xmlns:a16="http://schemas.microsoft.com/office/drawing/2014/main" id="{ADAEE25A-1784-364F-9571-D5A81F0A3230}"/>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5" name="群組 14">
            <a:extLst>
              <a:ext uri="{FF2B5EF4-FFF2-40B4-BE49-F238E27FC236}">
                <a16:creationId xmlns:a16="http://schemas.microsoft.com/office/drawing/2014/main" id="{50FFE439-3613-CC42-91BA-08715007D18B}"/>
              </a:ext>
            </a:extLst>
          </p:cNvPr>
          <p:cNvGrpSpPr/>
          <p:nvPr/>
        </p:nvGrpSpPr>
        <p:grpSpPr>
          <a:xfrm>
            <a:off x="-16597" y="-41872"/>
            <a:ext cx="9157950" cy="111655"/>
            <a:chOff x="-16597" y="-1"/>
            <a:chExt cx="9157950" cy="111655"/>
          </a:xfrm>
        </p:grpSpPr>
        <p:sp>
          <p:nvSpPr>
            <p:cNvPr id="16" name="矩形 15">
              <a:extLst>
                <a:ext uri="{FF2B5EF4-FFF2-40B4-BE49-F238E27FC236}">
                  <a16:creationId xmlns:a16="http://schemas.microsoft.com/office/drawing/2014/main" id="{0D9EA4A6-F8A9-FF4E-B814-05F8CD0D163B}"/>
                </a:ext>
              </a:extLst>
            </p:cNvPr>
            <p:cNvSpPr/>
            <p:nvPr/>
          </p:nvSpPr>
          <p:spPr>
            <a:xfrm rot="10800000" flipV="1">
              <a:off x="5928220" y="39654"/>
              <a:ext cx="3213133" cy="72000"/>
            </a:xfrm>
            <a:prstGeom prst="rect">
              <a:avLst/>
            </a:prstGeom>
            <a:gradFill flip="none" rotWithShape="1">
              <a:gsLst>
                <a:gs pos="0">
                  <a:schemeClr val="accent4">
                    <a:lumMod val="40000"/>
                    <a:lumOff val="60000"/>
                  </a:schemeClr>
                </a:gs>
                <a:gs pos="100000">
                  <a:srgbClr val="FFFFFF">
                    <a:alpha val="0"/>
                  </a:srgbClr>
                </a:gs>
                <a:gs pos="50000">
                  <a:schemeClr val="accent2">
                    <a:lumMod val="75000"/>
                    <a:alpha val="36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7" name="矩形 16">
              <a:extLst>
                <a:ext uri="{FF2B5EF4-FFF2-40B4-BE49-F238E27FC236}">
                  <a16:creationId xmlns:a16="http://schemas.microsoft.com/office/drawing/2014/main" id="{F32CF897-3491-6F40-B2AC-F48C7D0ED01D}"/>
                </a:ext>
              </a:extLst>
            </p:cNvPr>
            <p:cNvSpPr/>
            <p:nvPr/>
          </p:nvSpPr>
          <p:spPr>
            <a:xfrm flipV="1">
              <a:off x="-16597" y="-1"/>
              <a:ext cx="5079612" cy="111655"/>
            </a:xfrm>
            <a:prstGeom prst="rect">
              <a:avLst/>
            </a:prstGeom>
            <a:gradFill flip="none" rotWithShape="1">
              <a:gsLst>
                <a:gs pos="0">
                  <a:schemeClr val="accent4">
                    <a:lumMod val="75000"/>
                  </a:schemeClr>
                </a:gs>
                <a:gs pos="100000">
                  <a:schemeClr val="bg1">
                    <a:lumMod val="85000"/>
                    <a:alpha val="0"/>
                  </a:schemeClr>
                </a:gs>
                <a:gs pos="75000">
                  <a:schemeClr val="accent4">
                    <a:lumMod val="40000"/>
                    <a:lumOff val="60000"/>
                    <a:alpha val="39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1087550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980108F-A74B-3C41-ABDC-B14DE0129B65}"/>
              </a:ext>
            </a:extLst>
          </p:cNvPr>
          <p:cNvSpPr>
            <a:spLocks noGrp="1"/>
          </p:cNvSpPr>
          <p:nvPr>
            <p:ph type="title"/>
          </p:nvPr>
        </p:nvSpPr>
        <p:spPr>
          <a:xfrm>
            <a:off x="630238" y="365125"/>
            <a:ext cx="7886700" cy="1325563"/>
          </a:xfrm>
        </p:spPr>
        <p:txBody>
          <a:bodyPr/>
          <a:lstStyle/>
          <a:p>
            <a:r>
              <a:rPr lang="en-US" altLang="zh-TW"/>
              <a:t>Click to edit Master title style</a:t>
            </a:r>
            <a:endParaRPr lang="en-US"/>
          </a:p>
        </p:txBody>
      </p:sp>
      <p:sp>
        <p:nvSpPr>
          <p:cNvPr id="3" name="文字版面配置區 2">
            <a:extLst>
              <a:ext uri="{FF2B5EF4-FFF2-40B4-BE49-F238E27FC236}">
                <a16:creationId xmlns:a16="http://schemas.microsoft.com/office/drawing/2014/main" id="{CBF805C1-AD92-3B4D-AF74-111D87CB3EC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Edit Master text styles</a:t>
            </a:r>
          </a:p>
        </p:txBody>
      </p:sp>
      <p:sp>
        <p:nvSpPr>
          <p:cNvPr id="4" name="內容版面配置區 3">
            <a:extLst>
              <a:ext uri="{FF2B5EF4-FFF2-40B4-BE49-F238E27FC236}">
                <a16:creationId xmlns:a16="http://schemas.microsoft.com/office/drawing/2014/main" id="{4CFBD66D-5535-B644-96EC-5534AF34EC6D}"/>
              </a:ext>
            </a:extLst>
          </p:cNvPr>
          <p:cNvSpPr>
            <a:spLocks noGrp="1"/>
          </p:cNvSpPr>
          <p:nvPr>
            <p:ph sz="half" idx="2"/>
          </p:nvPr>
        </p:nvSpPr>
        <p:spPr>
          <a:xfrm>
            <a:off x="630238" y="2505075"/>
            <a:ext cx="3868737" cy="3684588"/>
          </a:xfrm>
        </p:spPr>
        <p:txBody>
          <a:bodyPr/>
          <a:lstStyle/>
          <a:p>
            <a:pPr lvl="0"/>
            <a:r>
              <a:rPr lang="en-US" altLang="zh-TW"/>
              <a:t>Edit Master text styles</a:t>
            </a:r>
          </a:p>
        </p:txBody>
      </p:sp>
      <p:sp>
        <p:nvSpPr>
          <p:cNvPr id="5" name="文字版面配置區 4">
            <a:extLst>
              <a:ext uri="{FF2B5EF4-FFF2-40B4-BE49-F238E27FC236}">
                <a16:creationId xmlns:a16="http://schemas.microsoft.com/office/drawing/2014/main" id="{D346FB96-F7A6-5844-AB31-2ABEDBD3B4C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Edit Master text styles</a:t>
            </a:r>
          </a:p>
        </p:txBody>
      </p:sp>
      <p:sp>
        <p:nvSpPr>
          <p:cNvPr id="6" name="內容版面配置區 5">
            <a:extLst>
              <a:ext uri="{FF2B5EF4-FFF2-40B4-BE49-F238E27FC236}">
                <a16:creationId xmlns:a16="http://schemas.microsoft.com/office/drawing/2014/main" id="{082754EB-F649-0A48-BD17-EDA1DE1E8C19}"/>
              </a:ext>
            </a:extLst>
          </p:cNvPr>
          <p:cNvSpPr>
            <a:spLocks noGrp="1"/>
          </p:cNvSpPr>
          <p:nvPr>
            <p:ph sz="quarter" idx="4"/>
          </p:nvPr>
        </p:nvSpPr>
        <p:spPr>
          <a:xfrm>
            <a:off x="4629150" y="2505075"/>
            <a:ext cx="3887788" cy="3684588"/>
          </a:xfrm>
        </p:spPr>
        <p:txBody>
          <a:bodyPr/>
          <a:lstStyle/>
          <a:p>
            <a:pPr lvl="0"/>
            <a:r>
              <a:rPr lang="en-US" altLang="zh-TW"/>
              <a:t>Edit Master text styles</a:t>
            </a:r>
          </a:p>
        </p:txBody>
      </p:sp>
      <p:sp>
        <p:nvSpPr>
          <p:cNvPr id="7" name="日期版面配置區 6">
            <a:extLst>
              <a:ext uri="{FF2B5EF4-FFF2-40B4-BE49-F238E27FC236}">
                <a16:creationId xmlns:a16="http://schemas.microsoft.com/office/drawing/2014/main" id="{F11AB6BB-93E5-A942-8FA1-AD094C96889C}"/>
              </a:ext>
            </a:extLst>
          </p:cNvPr>
          <p:cNvSpPr>
            <a:spLocks noGrp="1"/>
          </p:cNvSpPr>
          <p:nvPr>
            <p:ph type="dt" sz="half" idx="10"/>
          </p:nvPr>
        </p:nvSpPr>
        <p:spPr/>
        <p:txBody>
          <a:bodyPr/>
          <a:lstStyle/>
          <a:p>
            <a:fld id="{D89324AC-2FDE-8443-BA4D-4CF6B5BD84CA}" type="datetimeFigureOut">
              <a:rPr lang="en-US" smtClean="0"/>
              <a:t>3/28/24</a:t>
            </a:fld>
            <a:endParaRPr lang="en-US"/>
          </a:p>
        </p:txBody>
      </p:sp>
      <p:sp>
        <p:nvSpPr>
          <p:cNvPr id="8" name="頁尾版面配置區 7">
            <a:extLst>
              <a:ext uri="{FF2B5EF4-FFF2-40B4-BE49-F238E27FC236}">
                <a16:creationId xmlns:a16="http://schemas.microsoft.com/office/drawing/2014/main" id="{63B0EBDF-4C19-F245-9CBC-7A39C7E0B92D}"/>
              </a:ext>
            </a:extLst>
          </p:cNvPr>
          <p:cNvSpPr>
            <a:spLocks noGrp="1"/>
          </p:cNvSpPr>
          <p:nvPr>
            <p:ph type="ftr" sz="quarter" idx="11"/>
          </p:nvPr>
        </p:nvSpPr>
        <p:spPr/>
        <p:txBody>
          <a:bodyPr/>
          <a:lstStyle/>
          <a:p>
            <a:endParaRPr lang="en-US"/>
          </a:p>
        </p:txBody>
      </p:sp>
      <p:sp>
        <p:nvSpPr>
          <p:cNvPr id="9" name="投影片編號版面配置區 8">
            <a:extLst>
              <a:ext uri="{FF2B5EF4-FFF2-40B4-BE49-F238E27FC236}">
                <a16:creationId xmlns:a16="http://schemas.microsoft.com/office/drawing/2014/main" id="{6F55562F-85D8-7D41-9B26-5CB834FA249E}"/>
              </a:ext>
            </a:extLst>
          </p:cNvPr>
          <p:cNvSpPr>
            <a:spLocks noGrp="1"/>
          </p:cNvSpPr>
          <p:nvPr>
            <p:ph type="sldNum" sz="quarter" idx="12"/>
          </p:nvPr>
        </p:nvSpPr>
        <p:spPr/>
        <p:txBody>
          <a:bodyPr/>
          <a:lstStyle/>
          <a:p>
            <a:fld id="{D0592F49-B75C-154F-9F7E-B1CE5C246B75}" type="slidenum">
              <a:rPr lang="en-US" smtClean="0"/>
              <a:t>‹#›</a:t>
            </a:fld>
            <a:endParaRPr lang="en-US"/>
          </a:p>
        </p:txBody>
      </p:sp>
    </p:spTree>
    <p:extLst>
      <p:ext uri="{BB962C8B-B14F-4D97-AF65-F5344CB8AC3E}">
        <p14:creationId xmlns:p14="http://schemas.microsoft.com/office/powerpoint/2010/main" val="2899858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2FD3654-7900-464D-9957-81DE6821E017}"/>
              </a:ext>
            </a:extLst>
          </p:cNvPr>
          <p:cNvSpPr>
            <a:spLocks noGrp="1"/>
          </p:cNvSpPr>
          <p:nvPr>
            <p:ph type="title"/>
          </p:nvPr>
        </p:nvSpPr>
        <p:spPr/>
        <p:txBody>
          <a:bodyPr/>
          <a:lstStyle/>
          <a:p>
            <a:r>
              <a:rPr lang="en-US" altLang="zh-TW"/>
              <a:t>Click to edit Master title style</a:t>
            </a:r>
            <a:endParaRPr lang="en-US"/>
          </a:p>
        </p:txBody>
      </p:sp>
      <p:sp>
        <p:nvSpPr>
          <p:cNvPr id="3" name="日期版面配置區 2">
            <a:extLst>
              <a:ext uri="{FF2B5EF4-FFF2-40B4-BE49-F238E27FC236}">
                <a16:creationId xmlns:a16="http://schemas.microsoft.com/office/drawing/2014/main" id="{923D3FD2-9972-D84C-B02B-1046B75E59DE}"/>
              </a:ext>
            </a:extLst>
          </p:cNvPr>
          <p:cNvSpPr>
            <a:spLocks noGrp="1"/>
          </p:cNvSpPr>
          <p:nvPr>
            <p:ph type="dt" sz="half" idx="10"/>
          </p:nvPr>
        </p:nvSpPr>
        <p:spPr/>
        <p:txBody>
          <a:bodyPr/>
          <a:lstStyle/>
          <a:p>
            <a:fld id="{D89324AC-2FDE-8443-BA4D-4CF6B5BD84CA}" type="datetimeFigureOut">
              <a:rPr lang="en-US" smtClean="0"/>
              <a:t>3/28/24</a:t>
            </a:fld>
            <a:endParaRPr lang="en-US"/>
          </a:p>
        </p:txBody>
      </p:sp>
      <p:sp>
        <p:nvSpPr>
          <p:cNvPr id="4" name="頁尾版面配置區 3">
            <a:extLst>
              <a:ext uri="{FF2B5EF4-FFF2-40B4-BE49-F238E27FC236}">
                <a16:creationId xmlns:a16="http://schemas.microsoft.com/office/drawing/2014/main" id="{3A37600F-DC78-1E48-8BAF-EF27EDDA1389}"/>
              </a:ext>
            </a:extLst>
          </p:cNvPr>
          <p:cNvSpPr>
            <a:spLocks noGrp="1"/>
          </p:cNvSpPr>
          <p:nvPr>
            <p:ph type="ftr" sz="quarter" idx="11"/>
          </p:nvPr>
        </p:nvSpPr>
        <p:spPr/>
        <p:txBody>
          <a:bodyPr/>
          <a:lstStyle/>
          <a:p>
            <a:endParaRPr lang="en-US"/>
          </a:p>
        </p:txBody>
      </p:sp>
      <p:sp>
        <p:nvSpPr>
          <p:cNvPr id="5" name="投影片編號版面配置區 4">
            <a:extLst>
              <a:ext uri="{FF2B5EF4-FFF2-40B4-BE49-F238E27FC236}">
                <a16:creationId xmlns:a16="http://schemas.microsoft.com/office/drawing/2014/main" id="{249A3D05-B83D-A444-8A35-AEA03E985295}"/>
              </a:ext>
            </a:extLst>
          </p:cNvPr>
          <p:cNvSpPr>
            <a:spLocks noGrp="1"/>
          </p:cNvSpPr>
          <p:nvPr>
            <p:ph type="sldNum" sz="quarter" idx="12"/>
          </p:nvPr>
        </p:nvSpPr>
        <p:spPr/>
        <p:txBody>
          <a:bodyPr/>
          <a:lstStyle/>
          <a:p>
            <a:fld id="{D0592F49-B75C-154F-9F7E-B1CE5C246B75}" type="slidenum">
              <a:rPr lang="en-US" smtClean="0"/>
              <a:t>‹#›</a:t>
            </a:fld>
            <a:endParaRPr lang="en-US"/>
          </a:p>
        </p:txBody>
      </p:sp>
      <p:grpSp>
        <p:nvGrpSpPr>
          <p:cNvPr id="6" name="群組 5">
            <a:extLst>
              <a:ext uri="{FF2B5EF4-FFF2-40B4-BE49-F238E27FC236}">
                <a16:creationId xmlns:a16="http://schemas.microsoft.com/office/drawing/2014/main" id="{5362E444-CA08-9249-BB19-940B968ED73E}"/>
              </a:ext>
            </a:extLst>
          </p:cNvPr>
          <p:cNvGrpSpPr/>
          <p:nvPr/>
        </p:nvGrpSpPr>
        <p:grpSpPr>
          <a:xfrm>
            <a:off x="0" y="6463188"/>
            <a:ext cx="9144000" cy="434156"/>
            <a:chOff x="0" y="6463188"/>
            <a:chExt cx="9144000" cy="434156"/>
          </a:xfrm>
        </p:grpSpPr>
        <p:sp>
          <p:nvSpPr>
            <p:cNvPr id="7" name="矩形 6">
              <a:extLst>
                <a:ext uri="{FF2B5EF4-FFF2-40B4-BE49-F238E27FC236}">
                  <a16:creationId xmlns:a16="http://schemas.microsoft.com/office/drawing/2014/main" id="{9F6728DC-D706-8344-A6A0-40D48DBFD79C}"/>
                </a:ext>
              </a:extLst>
            </p:cNvPr>
            <p:cNvSpPr/>
            <p:nvPr/>
          </p:nvSpPr>
          <p:spPr>
            <a:xfrm>
              <a:off x="0" y="6463188"/>
              <a:ext cx="9144000" cy="434156"/>
            </a:xfrm>
            <a:prstGeom prst="rect">
              <a:avLst/>
            </a:prstGeom>
            <a:gradFill>
              <a:gsLst>
                <a:gs pos="0">
                  <a:schemeClr val="accent4">
                    <a:lumMod val="50000"/>
                  </a:schemeClr>
                </a:gs>
                <a:gs pos="49000">
                  <a:srgbClr val="613C16"/>
                </a:gs>
                <a:gs pos="100000">
                  <a:srgbClr val="6B412B"/>
                </a:gs>
              </a:gsLst>
            </a:gra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TW" altLang="en-US">
                <a:solidFill>
                  <a:srgbClr val="6B412B"/>
                </a:solidFill>
              </a:endParaRPr>
            </a:p>
          </p:txBody>
        </p:sp>
        <p:grpSp>
          <p:nvGrpSpPr>
            <p:cNvPr id="8" name="群組 7">
              <a:extLst>
                <a:ext uri="{FF2B5EF4-FFF2-40B4-BE49-F238E27FC236}">
                  <a16:creationId xmlns:a16="http://schemas.microsoft.com/office/drawing/2014/main" id="{4BFA3D3C-4FB8-8B4A-AEB3-C2EAB578625B}"/>
                </a:ext>
              </a:extLst>
            </p:cNvPr>
            <p:cNvGrpSpPr>
              <a:grpSpLocks noChangeAspect="1"/>
            </p:cNvGrpSpPr>
            <p:nvPr/>
          </p:nvGrpSpPr>
          <p:grpSpPr>
            <a:xfrm>
              <a:off x="110440" y="6573636"/>
              <a:ext cx="6642213" cy="215999"/>
              <a:chOff x="189953" y="266412"/>
              <a:chExt cx="9253893" cy="300939"/>
            </a:xfrm>
          </p:grpSpPr>
          <p:pic>
            <p:nvPicPr>
              <p:cNvPr id="11" name="圖片 10">
                <a:extLst>
                  <a:ext uri="{FF2B5EF4-FFF2-40B4-BE49-F238E27FC236}">
                    <a16:creationId xmlns:a16="http://schemas.microsoft.com/office/drawing/2014/main" id="{6E958394-74E3-C643-ADC7-06128AD18AD8}"/>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a:off x="189953" y="266412"/>
                <a:ext cx="4557649" cy="300013"/>
              </a:xfrm>
              <a:prstGeom prst="rect">
                <a:avLst/>
              </a:prstGeom>
            </p:spPr>
          </p:pic>
          <p:pic>
            <p:nvPicPr>
              <p:cNvPr id="12" name="圖片 11">
                <a:extLst>
                  <a:ext uri="{FF2B5EF4-FFF2-40B4-BE49-F238E27FC236}">
                    <a16:creationId xmlns:a16="http://schemas.microsoft.com/office/drawing/2014/main" id="{12D14435-4D1E-9D46-8523-66E6DE039DEE}"/>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rot="10800000">
                <a:off x="4886197" y="267338"/>
                <a:ext cx="4557649" cy="300013"/>
              </a:xfrm>
              <a:prstGeom prst="rect">
                <a:avLst/>
              </a:prstGeom>
            </p:spPr>
          </p:pic>
        </p:grpSp>
        <p:pic>
          <p:nvPicPr>
            <p:cNvPr id="9" name="圖片 8">
              <a:extLst>
                <a:ext uri="{FF2B5EF4-FFF2-40B4-BE49-F238E27FC236}">
                  <a16:creationId xmlns:a16="http://schemas.microsoft.com/office/drawing/2014/main" id="{5D4E5252-E352-2A46-8E3F-AB22FF610823}"/>
                </a:ext>
              </a:extLst>
            </p:cNvPr>
            <p:cNvPicPr>
              <a:picLocks noChangeAspect="1"/>
            </p:cNvPicPr>
            <p:nvPr/>
          </p:nvPicPr>
          <p:blipFill>
            <a:blip r:embed="rId2">
              <a:alphaModFix amt="31000"/>
              <a:duotone>
                <a:prstClr val="black"/>
                <a:schemeClr val="accent2">
                  <a:tint val="45000"/>
                  <a:satMod val="400000"/>
                </a:schemeClr>
              </a:duotone>
            </a:blip>
            <a:stretch>
              <a:fillRect/>
            </a:stretch>
          </p:blipFill>
          <p:spPr>
            <a:xfrm rot="10800000">
              <a:off x="6419532" y="6609635"/>
              <a:ext cx="2724467" cy="179335"/>
            </a:xfrm>
            <a:prstGeom prst="rect">
              <a:avLst/>
            </a:prstGeom>
          </p:spPr>
        </p:pic>
        <p:cxnSp>
          <p:nvCxnSpPr>
            <p:cNvPr id="10" name="直線接點 9">
              <a:extLst>
                <a:ext uri="{FF2B5EF4-FFF2-40B4-BE49-F238E27FC236}">
                  <a16:creationId xmlns:a16="http://schemas.microsoft.com/office/drawing/2014/main" id="{CA79FA4A-17EC-1A49-95E2-736122AEFC68}"/>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3" name="群組 12">
            <a:extLst>
              <a:ext uri="{FF2B5EF4-FFF2-40B4-BE49-F238E27FC236}">
                <a16:creationId xmlns:a16="http://schemas.microsoft.com/office/drawing/2014/main" id="{BB775428-9B56-6D4C-8562-26D2095F35A7}"/>
              </a:ext>
            </a:extLst>
          </p:cNvPr>
          <p:cNvGrpSpPr/>
          <p:nvPr/>
        </p:nvGrpSpPr>
        <p:grpSpPr>
          <a:xfrm>
            <a:off x="-16597" y="-41872"/>
            <a:ext cx="9157950" cy="111655"/>
            <a:chOff x="-16597" y="-1"/>
            <a:chExt cx="9157950" cy="111655"/>
          </a:xfrm>
        </p:grpSpPr>
        <p:sp>
          <p:nvSpPr>
            <p:cNvPr id="14" name="矩形 13">
              <a:extLst>
                <a:ext uri="{FF2B5EF4-FFF2-40B4-BE49-F238E27FC236}">
                  <a16:creationId xmlns:a16="http://schemas.microsoft.com/office/drawing/2014/main" id="{7A461000-0A61-5241-BD21-00CD8DB7F9C2}"/>
                </a:ext>
              </a:extLst>
            </p:cNvPr>
            <p:cNvSpPr/>
            <p:nvPr/>
          </p:nvSpPr>
          <p:spPr>
            <a:xfrm rot="10800000" flipV="1">
              <a:off x="5928220" y="39654"/>
              <a:ext cx="3213133" cy="72000"/>
            </a:xfrm>
            <a:prstGeom prst="rect">
              <a:avLst/>
            </a:prstGeom>
            <a:gradFill flip="none" rotWithShape="1">
              <a:gsLst>
                <a:gs pos="0">
                  <a:schemeClr val="accent4">
                    <a:lumMod val="40000"/>
                    <a:lumOff val="60000"/>
                  </a:schemeClr>
                </a:gs>
                <a:gs pos="100000">
                  <a:srgbClr val="FFFFFF">
                    <a:alpha val="0"/>
                  </a:srgbClr>
                </a:gs>
                <a:gs pos="50000">
                  <a:schemeClr val="accent2">
                    <a:lumMod val="75000"/>
                    <a:alpha val="36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5" name="矩形 14">
              <a:extLst>
                <a:ext uri="{FF2B5EF4-FFF2-40B4-BE49-F238E27FC236}">
                  <a16:creationId xmlns:a16="http://schemas.microsoft.com/office/drawing/2014/main" id="{083FEBF5-26EA-304C-92B2-741013344D54}"/>
                </a:ext>
              </a:extLst>
            </p:cNvPr>
            <p:cNvSpPr/>
            <p:nvPr/>
          </p:nvSpPr>
          <p:spPr>
            <a:xfrm flipV="1">
              <a:off x="-16597" y="-1"/>
              <a:ext cx="5079612" cy="111655"/>
            </a:xfrm>
            <a:prstGeom prst="rect">
              <a:avLst/>
            </a:prstGeom>
            <a:gradFill flip="none" rotWithShape="1">
              <a:gsLst>
                <a:gs pos="0">
                  <a:schemeClr val="accent4">
                    <a:lumMod val="75000"/>
                  </a:schemeClr>
                </a:gs>
                <a:gs pos="100000">
                  <a:schemeClr val="bg1">
                    <a:lumMod val="85000"/>
                    <a:alpha val="0"/>
                  </a:schemeClr>
                </a:gs>
                <a:gs pos="75000">
                  <a:schemeClr val="accent4">
                    <a:lumMod val="40000"/>
                    <a:lumOff val="60000"/>
                    <a:alpha val="39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3912034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lumMod val="95000"/>
          </a:schemeClr>
        </a:solidFill>
        <a:effectLst/>
      </p:bgPr>
    </p:bg>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E196F94C-3880-974C-A70F-2C3F48CA5907}"/>
              </a:ext>
            </a:extLst>
          </p:cNvPr>
          <p:cNvSpPr>
            <a:spLocks noGrp="1"/>
          </p:cNvSpPr>
          <p:nvPr>
            <p:ph type="dt" sz="half" idx="10"/>
          </p:nvPr>
        </p:nvSpPr>
        <p:spPr/>
        <p:txBody>
          <a:bodyPr/>
          <a:lstStyle/>
          <a:p>
            <a:fld id="{D89324AC-2FDE-8443-BA4D-4CF6B5BD84CA}" type="datetimeFigureOut">
              <a:rPr lang="en-US" smtClean="0"/>
              <a:t>3/28/24</a:t>
            </a:fld>
            <a:endParaRPr lang="en-US"/>
          </a:p>
        </p:txBody>
      </p:sp>
      <p:sp>
        <p:nvSpPr>
          <p:cNvPr id="3" name="頁尾版面配置區 2">
            <a:extLst>
              <a:ext uri="{FF2B5EF4-FFF2-40B4-BE49-F238E27FC236}">
                <a16:creationId xmlns:a16="http://schemas.microsoft.com/office/drawing/2014/main" id="{58276F16-07A1-DC4D-8C80-1944BA50913D}"/>
              </a:ext>
            </a:extLst>
          </p:cNvPr>
          <p:cNvSpPr>
            <a:spLocks noGrp="1"/>
          </p:cNvSpPr>
          <p:nvPr>
            <p:ph type="ftr" sz="quarter" idx="11"/>
          </p:nvPr>
        </p:nvSpPr>
        <p:spPr/>
        <p:txBody>
          <a:bodyPr/>
          <a:lstStyle/>
          <a:p>
            <a:endParaRPr lang="en-US"/>
          </a:p>
        </p:txBody>
      </p:sp>
      <p:sp>
        <p:nvSpPr>
          <p:cNvPr id="4" name="投影片編號版面配置區 3">
            <a:extLst>
              <a:ext uri="{FF2B5EF4-FFF2-40B4-BE49-F238E27FC236}">
                <a16:creationId xmlns:a16="http://schemas.microsoft.com/office/drawing/2014/main" id="{9D44B5DA-A18E-AC43-816B-936B2A5EAD36}"/>
              </a:ext>
            </a:extLst>
          </p:cNvPr>
          <p:cNvSpPr>
            <a:spLocks noGrp="1"/>
          </p:cNvSpPr>
          <p:nvPr>
            <p:ph type="sldNum" sz="quarter" idx="12"/>
          </p:nvPr>
        </p:nvSpPr>
        <p:spPr/>
        <p:txBody>
          <a:bodyPr/>
          <a:lstStyle/>
          <a:p>
            <a:fld id="{D0592F49-B75C-154F-9F7E-B1CE5C246B75}" type="slidenum">
              <a:rPr lang="en-US" smtClean="0"/>
              <a:t>‹#›</a:t>
            </a:fld>
            <a:endParaRPr lang="en-US"/>
          </a:p>
        </p:txBody>
      </p:sp>
      <p:grpSp>
        <p:nvGrpSpPr>
          <p:cNvPr id="5" name="群組 4">
            <a:extLst>
              <a:ext uri="{FF2B5EF4-FFF2-40B4-BE49-F238E27FC236}">
                <a16:creationId xmlns:a16="http://schemas.microsoft.com/office/drawing/2014/main" id="{DCF0F7B8-33E6-AB4F-B177-1E7429A022F9}"/>
              </a:ext>
            </a:extLst>
          </p:cNvPr>
          <p:cNvGrpSpPr/>
          <p:nvPr/>
        </p:nvGrpSpPr>
        <p:grpSpPr>
          <a:xfrm>
            <a:off x="0" y="6463188"/>
            <a:ext cx="9144000" cy="434156"/>
            <a:chOff x="0" y="6463188"/>
            <a:chExt cx="9144000" cy="434156"/>
          </a:xfrm>
        </p:grpSpPr>
        <p:sp>
          <p:nvSpPr>
            <p:cNvPr id="6" name="矩形 5">
              <a:extLst>
                <a:ext uri="{FF2B5EF4-FFF2-40B4-BE49-F238E27FC236}">
                  <a16:creationId xmlns:a16="http://schemas.microsoft.com/office/drawing/2014/main" id="{1CDD0DF0-726F-AA47-AFE0-9078F45F5D3B}"/>
                </a:ext>
              </a:extLst>
            </p:cNvPr>
            <p:cNvSpPr/>
            <p:nvPr/>
          </p:nvSpPr>
          <p:spPr>
            <a:xfrm>
              <a:off x="0" y="6463188"/>
              <a:ext cx="9144000" cy="434156"/>
            </a:xfrm>
            <a:prstGeom prst="rect">
              <a:avLst/>
            </a:prstGeom>
            <a:gradFill>
              <a:gsLst>
                <a:gs pos="0">
                  <a:schemeClr val="accent4">
                    <a:lumMod val="50000"/>
                  </a:schemeClr>
                </a:gs>
                <a:gs pos="49000">
                  <a:srgbClr val="613C16"/>
                </a:gs>
                <a:gs pos="100000">
                  <a:srgbClr val="6B412B"/>
                </a:gs>
              </a:gsLst>
            </a:gra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zh-TW" altLang="en-US">
                <a:solidFill>
                  <a:srgbClr val="6B412B"/>
                </a:solidFill>
              </a:endParaRPr>
            </a:p>
          </p:txBody>
        </p:sp>
        <p:grpSp>
          <p:nvGrpSpPr>
            <p:cNvPr id="7" name="群組 6">
              <a:extLst>
                <a:ext uri="{FF2B5EF4-FFF2-40B4-BE49-F238E27FC236}">
                  <a16:creationId xmlns:a16="http://schemas.microsoft.com/office/drawing/2014/main" id="{3623DF7F-16DB-DF44-A6FC-DB041864CC8B}"/>
                </a:ext>
              </a:extLst>
            </p:cNvPr>
            <p:cNvGrpSpPr>
              <a:grpSpLocks noChangeAspect="1"/>
            </p:cNvGrpSpPr>
            <p:nvPr/>
          </p:nvGrpSpPr>
          <p:grpSpPr>
            <a:xfrm>
              <a:off x="110440" y="6573636"/>
              <a:ext cx="6642213" cy="215999"/>
              <a:chOff x="189953" y="266412"/>
              <a:chExt cx="9253893" cy="300939"/>
            </a:xfrm>
          </p:grpSpPr>
          <p:pic>
            <p:nvPicPr>
              <p:cNvPr id="10" name="圖片 9">
                <a:extLst>
                  <a:ext uri="{FF2B5EF4-FFF2-40B4-BE49-F238E27FC236}">
                    <a16:creationId xmlns:a16="http://schemas.microsoft.com/office/drawing/2014/main" id="{24286873-E1F7-E149-A871-B2BD0706C9A3}"/>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a:off x="189953" y="266412"/>
                <a:ext cx="4557649" cy="300013"/>
              </a:xfrm>
              <a:prstGeom prst="rect">
                <a:avLst/>
              </a:prstGeom>
            </p:spPr>
          </p:pic>
          <p:pic>
            <p:nvPicPr>
              <p:cNvPr id="11" name="圖片 10">
                <a:extLst>
                  <a:ext uri="{FF2B5EF4-FFF2-40B4-BE49-F238E27FC236}">
                    <a16:creationId xmlns:a16="http://schemas.microsoft.com/office/drawing/2014/main" id="{06F028E5-3AC5-F047-8020-A4BF735A1207}"/>
                  </a:ext>
                </a:extLst>
              </p:cNvPr>
              <p:cNvPicPr>
                <a:picLocks noChangeAspect="1"/>
              </p:cNvPicPr>
              <p:nvPr/>
            </p:nvPicPr>
            <p:blipFill>
              <a:blip r:embed="rId2">
                <a:alphaModFix amt="31000"/>
                <a:duotone>
                  <a:schemeClr val="accent2">
                    <a:shade val="45000"/>
                    <a:satMod val="135000"/>
                  </a:schemeClr>
                  <a:prstClr val="white"/>
                </a:duotone>
              </a:blip>
              <a:stretch>
                <a:fillRect/>
              </a:stretch>
            </p:blipFill>
            <p:spPr>
              <a:xfrm rot="10800000">
                <a:off x="4886197" y="267338"/>
                <a:ext cx="4557649" cy="300013"/>
              </a:xfrm>
              <a:prstGeom prst="rect">
                <a:avLst/>
              </a:prstGeom>
            </p:spPr>
          </p:pic>
        </p:grpSp>
        <p:pic>
          <p:nvPicPr>
            <p:cNvPr id="8" name="圖片 7">
              <a:extLst>
                <a:ext uri="{FF2B5EF4-FFF2-40B4-BE49-F238E27FC236}">
                  <a16:creationId xmlns:a16="http://schemas.microsoft.com/office/drawing/2014/main" id="{BD4C323B-0CA9-D644-B33B-EDB6690C159C}"/>
                </a:ext>
              </a:extLst>
            </p:cNvPr>
            <p:cNvPicPr>
              <a:picLocks noChangeAspect="1"/>
            </p:cNvPicPr>
            <p:nvPr/>
          </p:nvPicPr>
          <p:blipFill>
            <a:blip r:embed="rId2">
              <a:alphaModFix amt="31000"/>
              <a:duotone>
                <a:prstClr val="black"/>
                <a:schemeClr val="accent2">
                  <a:tint val="45000"/>
                  <a:satMod val="400000"/>
                </a:schemeClr>
              </a:duotone>
            </a:blip>
            <a:stretch>
              <a:fillRect/>
            </a:stretch>
          </p:blipFill>
          <p:spPr>
            <a:xfrm rot="10800000">
              <a:off x="6419532" y="6609635"/>
              <a:ext cx="2724467" cy="179335"/>
            </a:xfrm>
            <a:prstGeom prst="rect">
              <a:avLst/>
            </a:prstGeom>
          </p:spPr>
        </p:pic>
        <p:cxnSp>
          <p:nvCxnSpPr>
            <p:cNvPr id="9" name="直線接點 8">
              <a:extLst>
                <a:ext uri="{FF2B5EF4-FFF2-40B4-BE49-F238E27FC236}">
                  <a16:creationId xmlns:a16="http://schemas.microsoft.com/office/drawing/2014/main" id="{E5C942C5-892A-DA49-8A51-42B85383E443}"/>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2" name="群組 11">
            <a:extLst>
              <a:ext uri="{FF2B5EF4-FFF2-40B4-BE49-F238E27FC236}">
                <a16:creationId xmlns:a16="http://schemas.microsoft.com/office/drawing/2014/main" id="{CF9A52B6-C7EC-7D4E-8E9B-2192FC40EE20}"/>
              </a:ext>
            </a:extLst>
          </p:cNvPr>
          <p:cNvGrpSpPr/>
          <p:nvPr/>
        </p:nvGrpSpPr>
        <p:grpSpPr>
          <a:xfrm>
            <a:off x="-16597" y="-41872"/>
            <a:ext cx="9157950" cy="111655"/>
            <a:chOff x="-16597" y="-1"/>
            <a:chExt cx="9157950" cy="111655"/>
          </a:xfrm>
        </p:grpSpPr>
        <p:sp>
          <p:nvSpPr>
            <p:cNvPr id="13" name="矩形 12">
              <a:extLst>
                <a:ext uri="{FF2B5EF4-FFF2-40B4-BE49-F238E27FC236}">
                  <a16:creationId xmlns:a16="http://schemas.microsoft.com/office/drawing/2014/main" id="{1F71359E-CC2D-7448-A800-B699B48AC7FA}"/>
                </a:ext>
              </a:extLst>
            </p:cNvPr>
            <p:cNvSpPr/>
            <p:nvPr/>
          </p:nvSpPr>
          <p:spPr>
            <a:xfrm rot="10800000" flipV="1">
              <a:off x="5928220" y="39654"/>
              <a:ext cx="3213133" cy="72000"/>
            </a:xfrm>
            <a:prstGeom prst="rect">
              <a:avLst/>
            </a:prstGeom>
            <a:gradFill flip="none" rotWithShape="1">
              <a:gsLst>
                <a:gs pos="0">
                  <a:schemeClr val="accent4">
                    <a:lumMod val="40000"/>
                    <a:lumOff val="60000"/>
                  </a:schemeClr>
                </a:gs>
                <a:gs pos="100000">
                  <a:srgbClr val="FFFFFF">
                    <a:alpha val="0"/>
                  </a:srgbClr>
                </a:gs>
                <a:gs pos="50000">
                  <a:schemeClr val="accent2">
                    <a:lumMod val="75000"/>
                    <a:alpha val="36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4" name="矩形 13">
              <a:extLst>
                <a:ext uri="{FF2B5EF4-FFF2-40B4-BE49-F238E27FC236}">
                  <a16:creationId xmlns:a16="http://schemas.microsoft.com/office/drawing/2014/main" id="{C6B050D5-A468-9645-AD8F-38E64F3EB374}"/>
                </a:ext>
              </a:extLst>
            </p:cNvPr>
            <p:cNvSpPr/>
            <p:nvPr/>
          </p:nvSpPr>
          <p:spPr>
            <a:xfrm flipV="1">
              <a:off x="-16597" y="-1"/>
              <a:ext cx="5079612" cy="111655"/>
            </a:xfrm>
            <a:prstGeom prst="rect">
              <a:avLst/>
            </a:prstGeom>
            <a:gradFill flip="none" rotWithShape="1">
              <a:gsLst>
                <a:gs pos="0">
                  <a:schemeClr val="accent4">
                    <a:lumMod val="75000"/>
                  </a:schemeClr>
                </a:gs>
                <a:gs pos="100000">
                  <a:schemeClr val="bg1">
                    <a:lumMod val="85000"/>
                    <a:alpha val="0"/>
                  </a:schemeClr>
                </a:gs>
                <a:gs pos="75000">
                  <a:schemeClr val="accent4">
                    <a:lumMod val="40000"/>
                    <a:lumOff val="60000"/>
                    <a:alpha val="39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31264489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E04AE33-6527-7E40-B227-C195A0CC9218}"/>
              </a:ext>
            </a:extLst>
          </p:cNvPr>
          <p:cNvSpPr>
            <a:spLocks noGrp="1"/>
          </p:cNvSpPr>
          <p:nvPr>
            <p:ph type="title"/>
          </p:nvPr>
        </p:nvSpPr>
        <p:spPr>
          <a:xfrm>
            <a:off x="630238" y="457200"/>
            <a:ext cx="2949575" cy="1600200"/>
          </a:xfrm>
        </p:spPr>
        <p:txBody>
          <a:bodyPr anchor="b"/>
          <a:lstStyle>
            <a:lvl1pPr>
              <a:defRPr sz="3200"/>
            </a:lvl1pPr>
          </a:lstStyle>
          <a:p>
            <a:r>
              <a:rPr lang="en-US" altLang="zh-TW"/>
              <a:t>Click to edit Master title style</a:t>
            </a:r>
            <a:endParaRPr lang="en-US"/>
          </a:p>
        </p:txBody>
      </p:sp>
      <p:sp>
        <p:nvSpPr>
          <p:cNvPr id="3" name="內容版面配置區 2">
            <a:extLst>
              <a:ext uri="{FF2B5EF4-FFF2-40B4-BE49-F238E27FC236}">
                <a16:creationId xmlns:a16="http://schemas.microsoft.com/office/drawing/2014/main" id="{24B70734-F578-2840-B8E6-0BB324C59A2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a:t>Edit Master text styles</a:t>
            </a:r>
          </a:p>
        </p:txBody>
      </p:sp>
      <p:sp>
        <p:nvSpPr>
          <p:cNvPr id="4" name="文字版面配置區 3">
            <a:extLst>
              <a:ext uri="{FF2B5EF4-FFF2-40B4-BE49-F238E27FC236}">
                <a16:creationId xmlns:a16="http://schemas.microsoft.com/office/drawing/2014/main" id="{0AA2FBC7-4890-1741-B49F-BF9166D8D71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Edit Master text styles</a:t>
            </a:r>
          </a:p>
        </p:txBody>
      </p:sp>
      <p:sp>
        <p:nvSpPr>
          <p:cNvPr id="5" name="日期版面配置區 4">
            <a:extLst>
              <a:ext uri="{FF2B5EF4-FFF2-40B4-BE49-F238E27FC236}">
                <a16:creationId xmlns:a16="http://schemas.microsoft.com/office/drawing/2014/main" id="{971D3489-1821-CE4C-A207-A90F2500B3CF}"/>
              </a:ext>
            </a:extLst>
          </p:cNvPr>
          <p:cNvSpPr>
            <a:spLocks noGrp="1"/>
          </p:cNvSpPr>
          <p:nvPr>
            <p:ph type="dt" sz="half" idx="10"/>
          </p:nvPr>
        </p:nvSpPr>
        <p:spPr/>
        <p:txBody>
          <a:bodyPr/>
          <a:lstStyle/>
          <a:p>
            <a:fld id="{D89324AC-2FDE-8443-BA4D-4CF6B5BD84CA}" type="datetimeFigureOut">
              <a:rPr lang="en-US" smtClean="0"/>
              <a:t>3/28/24</a:t>
            </a:fld>
            <a:endParaRPr lang="en-US"/>
          </a:p>
        </p:txBody>
      </p:sp>
      <p:sp>
        <p:nvSpPr>
          <p:cNvPr id="6" name="頁尾版面配置區 5">
            <a:extLst>
              <a:ext uri="{FF2B5EF4-FFF2-40B4-BE49-F238E27FC236}">
                <a16:creationId xmlns:a16="http://schemas.microsoft.com/office/drawing/2014/main" id="{065B692D-DE5E-F44F-BB13-7E1DD36A4297}"/>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4914005C-AD1B-2043-922A-F40C57B2DFA2}"/>
              </a:ext>
            </a:extLst>
          </p:cNvPr>
          <p:cNvSpPr>
            <a:spLocks noGrp="1"/>
          </p:cNvSpPr>
          <p:nvPr>
            <p:ph type="sldNum" sz="quarter" idx="12"/>
          </p:nvPr>
        </p:nvSpPr>
        <p:spPr/>
        <p:txBody>
          <a:bodyPr/>
          <a:lstStyle/>
          <a:p>
            <a:fld id="{D0592F49-B75C-154F-9F7E-B1CE5C246B75}" type="slidenum">
              <a:rPr lang="en-US" smtClean="0"/>
              <a:t>‹#›</a:t>
            </a:fld>
            <a:endParaRPr lang="en-US"/>
          </a:p>
        </p:txBody>
      </p:sp>
    </p:spTree>
    <p:extLst>
      <p:ext uri="{BB962C8B-B14F-4D97-AF65-F5344CB8AC3E}">
        <p14:creationId xmlns:p14="http://schemas.microsoft.com/office/powerpoint/2010/main" val="617342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探索數位世界投影片設計">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C438F44-9CB6-D644-B25E-FF7FE7363E30}"/>
              </a:ext>
            </a:extLst>
          </p:cNvPr>
          <p:cNvSpPr>
            <a:spLocks noGrp="1"/>
          </p:cNvSpPr>
          <p:nvPr>
            <p:ph type="title"/>
          </p:nvPr>
        </p:nvSpPr>
        <p:spPr/>
        <p:txBody>
          <a:bodyPr/>
          <a:lstStyle>
            <a:lvl1pPr>
              <a:defRPr>
                <a:solidFill>
                  <a:schemeClr val="accent1">
                    <a:lumMod val="75000"/>
                  </a:schemeClr>
                </a:solidFill>
              </a:defRPr>
            </a:lvl1pPr>
          </a:lstStyle>
          <a:p>
            <a:r>
              <a:rPr lang="en-US" altLang="zh-TW"/>
              <a:t>Click to edit Master title style</a:t>
            </a:r>
            <a:endParaRPr lang="en-US" dirty="0"/>
          </a:p>
        </p:txBody>
      </p:sp>
      <p:sp>
        <p:nvSpPr>
          <p:cNvPr id="3" name="內容版面配置區 2">
            <a:extLst>
              <a:ext uri="{FF2B5EF4-FFF2-40B4-BE49-F238E27FC236}">
                <a16:creationId xmlns:a16="http://schemas.microsoft.com/office/drawing/2014/main" id="{4B595ED1-ACCB-A54F-B58F-8A3C07279C28}"/>
              </a:ext>
            </a:extLst>
          </p:cNvPr>
          <p:cNvSpPr>
            <a:spLocks noGrp="1"/>
          </p:cNvSpPr>
          <p:nvPr>
            <p:ph idx="1"/>
          </p:nvPr>
        </p:nvSpPr>
        <p:spPr/>
        <p:txBody>
          <a:bodyPr/>
          <a:lstStyle>
            <a:lvl1pPr>
              <a:defRPr>
                <a:solidFill>
                  <a:schemeClr val="tx1">
                    <a:lumMod val="75000"/>
                    <a:lumOff val="25000"/>
                  </a:schemeClr>
                </a:solidFill>
              </a:defRPr>
            </a:lvl1pPr>
          </a:lstStyle>
          <a:p>
            <a:pPr lvl="0"/>
            <a:r>
              <a:rPr lang="en-US" altLang="zh-TW"/>
              <a:t>Edit Master text styles</a:t>
            </a:r>
          </a:p>
        </p:txBody>
      </p:sp>
      <p:sp>
        <p:nvSpPr>
          <p:cNvPr id="4" name="日期版面配置區 3">
            <a:extLst>
              <a:ext uri="{FF2B5EF4-FFF2-40B4-BE49-F238E27FC236}">
                <a16:creationId xmlns:a16="http://schemas.microsoft.com/office/drawing/2014/main" id="{8FE81637-9AC9-1B4A-A015-D15E6689F74D}"/>
              </a:ext>
            </a:extLst>
          </p:cNvPr>
          <p:cNvSpPr>
            <a:spLocks noGrp="1"/>
          </p:cNvSpPr>
          <p:nvPr>
            <p:ph type="dt" sz="half" idx="10"/>
          </p:nvPr>
        </p:nvSpPr>
        <p:spPr/>
        <p:txBody>
          <a:bodyPr/>
          <a:lstStyle/>
          <a:p>
            <a:fld id="{1B6FF8FA-3424-4F49-8B38-895832CADF5C}" type="datetimeFigureOut">
              <a:rPr lang="en-US" smtClean="0"/>
              <a:t>3/28/24</a:t>
            </a:fld>
            <a:endParaRPr lang="en-US"/>
          </a:p>
        </p:txBody>
      </p:sp>
      <p:sp>
        <p:nvSpPr>
          <p:cNvPr id="5" name="頁尾版面配置區 4">
            <a:extLst>
              <a:ext uri="{FF2B5EF4-FFF2-40B4-BE49-F238E27FC236}">
                <a16:creationId xmlns:a16="http://schemas.microsoft.com/office/drawing/2014/main" id="{A27C8C5E-9058-2948-9C7B-BF888B3ED782}"/>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9E4F11C8-9301-7842-B55A-82B3F1F97D58}"/>
              </a:ext>
            </a:extLst>
          </p:cNvPr>
          <p:cNvSpPr>
            <a:spLocks noGrp="1"/>
          </p:cNvSpPr>
          <p:nvPr>
            <p:ph type="sldNum" sz="quarter" idx="12"/>
          </p:nvPr>
        </p:nvSpPr>
        <p:spPr/>
        <p:txBody>
          <a:bodyPr/>
          <a:lstStyle/>
          <a:p>
            <a:fld id="{6290ACBC-888C-2241-A8FA-02DCDDF19F71}" type="slidenum">
              <a:rPr lang="en-US" smtClean="0"/>
              <a:t>‹#›</a:t>
            </a:fld>
            <a:endParaRPr lang="en-US"/>
          </a:p>
        </p:txBody>
      </p:sp>
      <p:grpSp>
        <p:nvGrpSpPr>
          <p:cNvPr id="8" name="群組 7">
            <a:extLst>
              <a:ext uri="{FF2B5EF4-FFF2-40B4-BE49-F238E27FC236}">
                <a16:creationId xmlns:a16="http://schemas.microsoft.com/office/drawing/2014/main" id="{7401AD29-6E7D-C941-8C8B-2CAB5634F814}"/>
              </a:ext>
            </a:extLst>
          </p:cNvPr>
          <p:cNvGrpSpPr/>
          <p:nvPr/>
        </p:nvGrpSpPr>
        <p:grpSpPr>
          <a:xfrm>
            <a:off x="0" y="6423844"/>
            <a:ext cx="9144000" cy="434156"/>
            <a:chOff x="0" y="6463188"/>
            <a:chExt cx="9144000" cy="434156"/>
          </a:xfrm>
        </p:grpSpPr>
        <p:sp>
          <p:nvSpPr>
            <p:cNvPr id="9" name="矩形 8">
              <a:extLst>
                <a:ext uri="{FF2B5EF4-FFF2-40B4-BE49-F238E27FC236}">
                  <a16:creationId xmlns:a16="http://schemas.microsoft.com/office/drawing/2014/main" id="{3C91358C-63AE-194B-A17E-C155ED3A8B26}"/>
                </a:ext>
              </a:extLst>
            </p:cNvPr>
            <p:cNvSpPr/>
            <p:nvPr/>
          </p:nvSpPr>
          <p:spPr>
            <a:xfrm>
              <a:off x="0" y="6463188"/>
              <a:ext cx="9144000" cy="4341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nvGrpSpPr>
            <p:cNvPr id="10" name="群組 9">
              <a:extLst>
                <a:ext uri="{FF2B5EF4-FFF2-40B4-BE49-F238E27FC236}">
                  <a16:creationId xmlns:a16="http://schemas.microsoft.com/office/drawing/2014/main" id="{49E2D5F7-1843-434A-8506-128BA50E6380}"/>
                </a:ext>
              </a:extLst>
            </p:cNvPr>
            <p:cNvGrpSpPr>
              <a:grpSpLocks noChangeAspect="1"/>
            </p:cNvGrpSpPr>
            <p:nvPr/>
          </p:nvGrpSpPr>
          <p:grpSpPr>
            <a:xfrm>
              <a:off x="110440" y="6573636"/>
              <a:ext cx="6642213" cy="216001"/>
              <a:chOff x="189953" y="266411"/>
              <a:chExt cx="9253892" cy="300941"/>
            </a:xfrm>
          </p:grpSpPr>
          <p:pic>
            <p:nvPicPr>
              <p:cNvPr id="13" name="圖片 12">
                <a:extLst>
                  <a:ext uri="{FF2B5EF4-FFF2-40B4-BE49-F238E27FC236}">
                    <a16:creationId xmlns:a16="http://schemas.microsoft.com/office/drawing/2014/main" id="{B7193A11-6A17-2B40-907A-6C3D2CF6E6C5}"/>
                  </a:ext>
                </a:extLst>
              </p:cNvPr>
              <p:cNvPicPr>
                <a:picLocks noChangeAspect="1"/>
              </p:cNvPicPr>
              <p:nvPr/>
            </p:nvPicPr>
            <p:blipFill>
              <a:blip r:embed="rId2">
                <a:alphaModFix amt="31000"/>
              </a:blip>
              <a:stretch>
                <a:fillRect/>
              </a:stretch>
            </p:blipFill>
            <p:spPr>
              <a:xfrm>
                <a:off x="189953" y="266411"/>
                <a:ext cx="4557648" cy="300012"/>
              </a:xfrm>
              <a:prstGeom prst="rect">
                <a:avLst/>
              </a:prstGeom>
            </p:spPr>
          </p:pic>
          <p:pic>
            <p:nvPicPr>
              <p:cNvPr id="14" name="圖片 13">
                <a:extLst>
                  <a:ext uri="{FF2B5EF4-FFF2-40B4-BE49-F238E27FC236}">
                    <a16:creationId xmlns:a16="http://schemas.microsoft.com/office/drawing/2014/main" id="{FBBAE879-F8E1-3541-9B0F-759926C543A4}"/>
                  </a:ext>
                </a:extLst>
              </p:cNvPr>
              <p:cNvPicPr>
                <a:picLocks noChangeAspect="1"/>
              </p:cNvPicPr>
              <p:nvPr/>
            </p:nvPicPr>
            <p:blipFill>
              <a:blip r:embed="rId2">
                <a:alphaModFix amt="31000"/>
              </a:blip>
              <a:stretch>
                <a:fillRect/>
              </a:stretch>
            </p:blipFill>
            <p:spPr>
              <a:xfrm rot="10800000">
                <a:off x="4886197" y="267338"/>
                <a:ext cx="4557648" cy="300014"/>
              </a:xfrm>
              <a:prstGeom prst="rect">
                <a:avLst/>
              </a:prstGeom>
            </p:spPr>
          </p:pic>
        </p:grpSp>
        <p:pic>
          <p:nvPicPr>
            <p:cNvPr id="11" name="圖片 10">
              <a:extLst>
                <a:ext uri="{FF2B5EF4-FFF2-40B4-BE49-F238E27FC236}">
                  <a16:creationId xmlns:a16="http://schemas.microsoft.com/office/drawing/2014/main" id="{529DFD12-878F-E944-BB6A-1E497E50B103}"/>
                </a:ext>
              </a:extLst>
            </p:cNvPr>
            <p:cNvPicPr>
              <a:picLocks noChangeAspect="1"/>
            </p:cNvPicPr>
            <p:nvPr/>
          </p:nvPicPr>
          <p:blipFill>
            <a:blip r:embed="rId2">
              <a:alphaModFix amt="31000"/>
            </a:blip>
            <a:stretch>
              <a:fillRect/>
            </a:stretch>
          </p:blipFill>
          <p:spPr>
            <a:xfrm rot="10800000">
              <a:off x="6419532" y="6609635"/>
              <a:ext cx="2724467" cy="179335"/>
            </a:xfrm>
            <a:prstGeom prst="rect">
              <a:avLst/>
            </a:prstGeom>
          </p:spPr>
        </p:pic>
        <p:cxnSp>
          <p:nvCxnSpPr>
            <p:cNvPr id="12" name="直線接點 11">
              <a:extLst>
                <a:ext uri="{FF2B5EF4-FFF2-40B4-BE49-F238E27FC236}">
                  <a16:creationId xmlns:a16="http://schemas.microsoft.com/office/drawing/2014/main" id="{16036357-34F0-1045-AB82-46B88C1F6ED2}"/>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5" name="群組 14">
            <a:extLst>
              <a:ext uri="{FF2B5EF4-FFF2-40B4-BE49-F238E27FC236}">
                <a16:creationId xmlns:a16="http://schemas.microsoft.com/office/drawing/2014/main" id="{16BAAFCE-29FD-E947-9E8B-5984D17820A3}"/>
              </a:ext>
            </a:extLst>
          </p:cNvPr>
          <p:cNvGrpSpPr/>
          <p:nvPr/>
        </p:nvGrpSpPr>
        <p:grpSpPr>
          <a:xfrm>
            <a:off x="-16597" y="-41872"/>
            <a:ext cx="9157950" cy="111655"/>
            <a:chOff x="-16597" y="-1"/>
            <a:chExt cx="9157950" cy="111655"/>
          </a:xfrm>
        </p:grpSpPr>
        <p:sp>
          <p:nvSpPr>
            <p:cNvPr id="16" name="矩形 15">
              <a:extLst>
                <a:ext uri="{FF2B5EF4-FFF2-40B4-BE49-F238E27FC236}">
                  <a16:creationId xmlns:a16="http://schemas.microsoft.com/office/drawing/2014/main" id="{5EBD872E-8C4A-C545-B532-14DA719009B7}"/>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5">
                    <a:lumMod val="60000"/>
                    <a:lumOff val="4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7" name="矩形 16">
              <a:extLst>
                <a:ext uri="{FF2B5EF4-FFF2-40B4-BE49-F238E27FC236}">
                  <a16:creationId xmlns:a16="http://schemas.microsoft.com/office/drawing/2014/main" id="{B0D6455C-0A21-EB49-AC37-AD330F94C9D0}"/>
                </a:ext>
              </a:extLst>
            </p:cNvPr>
            <p:cNvSpPr/>
            <p:nvPr/>
          </p:nvSpPr>
          <p:spPr>
            <a:xfrm flipV="1">
              <a:off x="-16597" y="-1"/>
              <a:ext cx="5079612" cy="111655"/>
            </a:xfrm>
            <a:prstGeom prst="rect">
              <a:avLst/>
            </a:prstGeom>
            <a:gradFill flip="none" rotWithShape="1">
              <a:gsLst>
                <a:gs pos="0">
                  <a:schemeClr val="accent5">
                    <a:lumMod val="60000"/>
                    <a:lumOff val="40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28274855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A541B82-21B9-9C46-AEA7-638D06C1177F}"/>
              </a:ext>
            </a:extLst>
          </p:cNvPr>
          <p:cNvSpPr>
            <a:spLocks noGrp="1"/>
          </p:cNvSpPr>
          <p:nvPr>
            <p:ph type="title"/>
          </p:nvPr>
        </p:nvSpPr>
        <p:spPr>
          <a:xfrm>
            <a:off x="630238" y="457200"/>
            <a:ext cx="2949575" cy="1600200"/>
          </a:xfrm>
        </p:spPr>
        <p:txBody>
          <a:bodyPr anchor="b"/>
          <a:lstStyle>
            <a:lvl1pPr>
              <a:defRPr sz="3200"/>
            </a:lvl1pPr>
          </a:lstStyle>
          <a:p>
            <a:r>
              <a:rPr lang="en-US" altLang="zh-TW"/>
              <a:t>Click to edit Master title style</a:t>
            </a:r>
            <a:endParaRPr lang="en-US"/>
          </a:p>
        </p:txBody>
      </p:sp>
      <p:sp>
        <p:nvSpPr>
          <p:cNvPr id="3" name="圖片版面配置區 2">
            <a:extLst>
              <a:ext uri="{FF2B5EF4-FFF2-40B4-BE49-F238E27FC236}">
                <a16:creationId xmlns:a16="http://schemas.microsoft.com/office/drawing/2014/main" id="{6305BC36-D1D8-6E48-ABF9-DE13389D3FC5}"/>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a:t>Click icon to add picture</a:t>
            </a:r>
            <a:endParaRPr lang="en-US"/>
          </a:p>
        </p:txBody>
      </p:sp>
      <p:sp>
        <p:nvSpPr>
          <p:cNvPr id="4" name="文字版面配置區 3">
            <a:extLst>
              <a:ext uri="{FF2B5EF4-FFF2-40B4-BE49-F238E27FC236}">
                <a16:creationId xmlns:a16="http://schemas.microsoft.com/office/drawing/2014/main" id="{F693A688-6C50-FE44-BB88-CCDB2749C32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Edit Master text styles</a:t>
            </a:r>
          </a:p>
        </p:txBody>
      </p:sp>
      <p:sp>
        <p:nvSpPr>
          <p:cNvPr id="5" name="日期版面配置區 4">
            <a:extLst>
              <a:ext uri="{FF2B5EF4-FFF2-40B4-BE49-F238E27FC236}">
                <a16:creationId xmlns:a16="http://schemas.microsoft.com/office/drawing/2014/main" id="{9AFF0C48-D099-3F45-A428-21955A9019C9}"/>
              </a:ext>
            </a:extLst>
          </p:cNvPr>
          <p:cNvSpPr>
            <a:spLocks noGrp="1"/>
          </p:cNvSpPr>
          <p:nvPr>
            <p:ph type="dt" sz="half" idx="10"/>
          </p:nvPr>
        </p:nvSpPr>
        <p:spPr/>
        <p:txBody>
          <a:bodyPr/>
          <a:lstStyle/>
          <a:p>
            <a:fld id="{D89324AC-2FDE-8443-BA4D-4CF6B5BD84CA}" type="datetimeFigureOut">
              <a:rPr lang="en-US" smtClean="0"/>
              <a:t>3/28/24</a:t>
            </a:fld>
            <a:endParaRPr lang="en-US"/>
          </a:p>
        </p:txBody>
      </p:sp>
      <p:sp>
        <p:nvSpPr>
          <p:cNvPr id="6" name="頁尾版面配置區 5">
            <a:extLst>
              <a:ext uri="{FF2B5EF4-FFF2-40B4-BE49-F238E27FC236}">
                <a16:creationId xmlns:a16="http://schemas.microsoft.com/office/drawing/2014/main" id="{18F12AEC-6BA7-574F-B84F-6CC4CC936531}"/>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71FA49D8-BC46-FB41-81FE-1387405E5497}"/>
              </a:ext>
            </a:extLst>
          </p:cNvPr>
          <p:cNvSpPr>
            <a:spLocks noGrp="1"/>
          </p:cNvSpPr>
          <p:nvPr>
            <p:ph type="sldNum" sz="quarter" idx="12"/>
          </p:nvPr>
        </p:nvSpPr>
        <p:spPr/>
        <p:txBody>
          <a:bodyPr/>
          <a:lstStyle/>
          <a:p>
            <a:fld id="{D0592F49-B75C-154F-9F7E-B1CE5C246B75}" type="slidenum">
              <a:rPr lang="en-US" smtClean="0"/>
              <a:t>‹#›</a:t>
            </a:fld>
            <a:endParaRPr lang="en-US"/>
          </a:p>
        </p:txBody>
      </p:sp>
    </p:spTree>
    <p:extLst>
      <p:ext uri="{BB962C8B-B14F-4D97-AF65-F5344CB8AC3E}">
        <p14:creationId xmlns:p14="http://schemas.microsoft.com/office/powerpoint/2010/main" val="1344124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CEA7C27-0F50-6346-91E6-8C8A00FFD996}"/>
              </a:ext>
            </a:extLst>
          </p:cNvPr>
          <p:cNvSpPr>
            <a:spLocks noGrp="1"/>
          </p:cNvSpPr>
          <p:nvPr>
            <p:ph type="title"/>
          </p:nvPr>
        </p:nvSpPr>
        <p:spPr/>
        <p:txBody>
          <a:bodyPr/>
          <a:lstStyle/>
          <a:p>
            <a:r>
              <a:rPr lang="en-US" altLang="zh-TW"/>
              <a:t>Click to edit Master title style</a:t>
            </a:r>
            <a:endParaRPr lang="en-US"/>
          </a:p>
        </p:txBody>
      </p:sp>
      <p:sp>
        <p:nvSpPr>
          <p:cNvPr id="3" name="直排文字版面配置區 2">
            <a:extLst>
              <a:ext uri="{FF2B5EF4-FFF2-40B4-BE49-F238E27FC236}">
                <a16:creationId xmlns:a16="http://schemas.microsoft.com/office/drawing/2014/main" id="{1A36896F-71AF-A743-AB1C-4D02729710F5}"/>
              </a:ext>
            </a:extLst>
          </p:cNvPr>
          <p:cNvSpPr>
            <a:spLocks noGrp="1"/>
          </p:cNvSpPr>
          <p:nvPr>
            <p:ph type="body" orient="vert" idx="1"/>
          </p:nvPr>
        </p:nvSpPr>
        <p:spPr/>
        <p:txBody>
          <a:bodyPr vert="eaVert"/>
          <a:lstStyle/>
          <a:p>
            <a:pPr lvl="0"/>
            <a:r>
              <a:rPr lang="en-US" altLang="zh-TW"/>
              <a:t>Edit Master text styles</a:t>
            </a:r>
          </a:p>
        </p:txBody>
      </p:sp>
      <p:sp>
        <p:nvSpPr>
          <p:cNvPr id="4" name="日期版面配置區 3">
            <a:extLst>
              <a:ext uri="{FF2B5EF4-FFF2-40B4-BE49-F238E27FC236}">
                <a16:creationId xmlns:a16="http://schemas.microsoft.com/office/drawing/2014/main" id="{1BF88164-635F-F949-8DBB-EF793E123E5E}"/>
              </a:ext>
            </a:extLst>
          </p:cNvPr>
          <p:cNvSpPr>
            <a:spLocks noGrp="1"/>
          </p:cNvSpPr>
          <p:nvPr>
            <p:ph type="dt" sz="half" idx="10"/>
          </p:nvPr>
        </p:nvSpPr>
        <p:spPr/>
        <p:txBody>
          <a:bodyPr/>
          <a:lstStyle/>
          <a:p>
            <a:fld id="{D89324AC-2FDE-8443-BA4D-4CF6B5BD84CA}" type="datetimeFigureOut">
              <a:rPr lang="en-US" smtClean="0"/>
              <a:t>3/28/24</a:t>
            </a:fld>
            <a:endParaRPr lang="en-US"/>
          </a:p>
        </p:txBody>
      </p:sp>
      <p:sp>
        <p:nvSpPr>
          <p:cNvPr id="5" name="頁尾版面配置區 4">
            <a:extLst>
              <a:ext uri="{FF2B5EF4-FFF2-40B4-BE49-F238E27FC236}">
                <a16:creationId xmlns:a16="http://schemas.microsoft.com/office/drawing/2014/main" id="{946D10BC-94AA-954F-9AE0-90A8D02A3A13}"/>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F3430F70-A5D1-B34A-BE84-736B4D57749F}"/>
              </a:ext>
            </a:extLst>
          </p:cNvPr>
          <p:cNvSpPr>
            <a:spLocks noGrp="1"/>
          </p:cNvSpPr>
          <p:nvPr>
            <p:ph type="sldNum" sz="quarter" idx="12"/>
          </p:nvPr>
        </p:nvSpPr>
        <p:spPr/>
        <p:txBody>
          <a:bodyPr/>
          <a:lstStyle/>
          <a:p>
            <a:fld id="{D0592F49-B75C-154F-9F7E-B1CE5C246B75}" type="slidenum">
              <a:rPr lang="en-US" smtClean="0"/>
              <a:t>‹#›</a:t>
            </a:fld>
            <a:endParaRPr lang="en-US"/>
          </a:p>
        </p:txBody>
      </p:sp>
    </p:spTree>
    <p:extLst>
      <p:ext uri="{BB962C8B-B14F-4D97-AF65-F5344CB8AC3E}">
        <p14:creationId xmlns:p14="http://schemas.microsoft.com/office/powerpoint/2010/main" val="34489482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4E2F0BC4-9632-D145-AB1B-D22818EE0859}"/>
              </a:ext>
            </a:extLst>
          </p:cNvPr>
          <p:cNvSpPr>
            <a:spLocks noGrp="1"/>
          </p:cNvSpPr>
          <p:nvPr>
            <p:ph type="title" orient="vert"/>
          </p:nvPr>
        </p:nvSpPr>
        <p:spPr>
          <a:xfrm>
            <a:off x="6543675" y="365125"/>
            <a:ext cx="1971675" cy="5811838"/>
          </a:xfrm>
        </p:spPr>
        <p:txBody>
          <a:bodyPr vert="eaVert"/>
          <a:lstStyle/>
          <a:p>
            <a:r>
              <a:rPr lang="en-US" altLang="zh-TW"/>
              <a:t>Click to edit Master title style</a:t>
            </a:r>
            <a:endParaRPr lang="en-US"/>
          </a:p>
        </p:txBody>
      </p:sp>
      <p:sp>
        <p:nvSpPr>
          <p:cNvPr id="3" name="直排文字版面配置區 2">
            <a:extLst>
              <a:ext uri="{FF2B5EF4-FFF2-40B4-BE49-F238E27FC236}">
                <a16:creationId xmlns:a16="http://schemas.microsoft.com/office/drawing/2014/main" id="{F193AA7A-963F-4746-9EFE-AEB621D41487}"/>
              </a:ext>
            </a:extLst>
          </p:cNvPr>
          <p:cNvSpPr>
            <a:spLocks noGrp="1"/>
          </p:cNvSpPr>
          <p:nvPr>
            <p:ph type="body" orient="vert" idx="1"/>
          </p:nvPr>
        </p:nvSpPr>
        <p:spPr>
          <a:xfrm>
            <a:off x="628650" y="365125"/>
            <a:ext cx="5762625" cy="5811838"/>
          </a:xfrm>
        </p:spPr>
        <p:txBody>
          <a:bodyPr vert="eaVert"/>
          <a:lstStyle/>
          <a:p>
            <a:pPr lvl="0"/>
            <a:r>
              <a:rPr lang="en-US" altLang="zh-TW"/>
              <a:t>Edit Master text styles</a:t>
            </a:r>
          </a:p>
        </p:txBody>
      </p:sp>
      <p:sp>
        <p:nvSpPr>
          <p:cNvPr id="4" name="日期版面配置區 3">
            <a:extLst>
              <a:ext uri="{FF2B5EF4-FFF2-40B4-BE49-F238E27FC236}">
                <a16:creationId xmlns:a16="http://schemas.microsoft.com/office/drawing/2014/main" id="{22C23BF8-E2C2-8A4F-8AB9-6EF72F694D8F}"/>
              </a:ext>
            </a:extLst>
          </p:cNvPr>
          <p:cNvSpPr>
            <a:spLocks noGrp="1"/>
          </p:cNvSpPr>
          <p:nvPr>
            <p:ph type="dt" sz="half" idx="10"/>
          </p:nvPr>
        </p:nvSpPr>
        <p:spPr/>
        <p:txBody>
          <a:bodyPr/>
          <a:lstStyle/>
          <a:p>
            <a:fld id="{D89324AC-2FDE-8443-BA4D-4CF6B5BD84CA}" type="datetimeFigureOut">
              <a:rPr lang="en-US" smtClean="0"/>
              <a:t>3/28/24</a:t>
            </a:fld>
            <a:endParaRPr lang="en-US"/>
          </a:p>
        </p:txBody>
      </p:sp>
      <p:sp>
        <p:nvSpPr>
          <p:cNvPr id="5" name="頁尾版面配置區 4">
            <a:extLst>
              <a:ext uri="{FF2B5EF4-FFF2-40B4-BE49-F238E27FC236}">
                <a16:creationId xmlns:a16="http://schemas.microsoft.com/office/drawing/2014/main" id="{8841E190-9673-5E4C-B8A3-764D216E731E}"/>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C6658DF2-61C3-1946-87A8-CD2740C5551D}"/>
              </a:ext>
            </a:extLst>
          </p:cNvPr>
          <p:cNvSpPr>
            <a:spLocks noGrp="1"/>
          </p:cNvSpPr>
          <p:nvPr>
            <p:ph type="sldNum" sz="quarter" idx="12"/>
          </p:nvPr>
        </p:nvSpPr>
        <p:spPr/>
        <p:txBody>
          <a:bodyPr/>
          <a:lstStyle/>
          <a:p>
            <a:fld id="{D0592F49-B75C-154F-9F7E-B1CE5C246B75}" type="slidenum">
              <a:rPr lang="en-US" smtClean="0"/>
              <a:t>‹#›</a:t>
            </a:fld>
            <a:endParaRPr lang="en-US"/>
          </a:p>
        </p:txBody>
      </p:sp>
    </p:spTree>
    <p:extLst>
      <p:ext uri="{BB962C8B-B14F-4D97-AF65-F5344CB8AC3E}">
        <p14:creationId xmlns:p14="http://schemas.microsoft.com/office/powerpoint/2010/main" val="3634937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標題投影片">
    <p:bg>
      <p:bgPr>
        <a:gradFill>
          <a:gsLst>
            <a:gs pos="0">
              <a:schemeClr val="accent6">
                <a:lumMod val="50000"/>
              </a:schemeClr>
            </a:gs>
            <a:gs pos="100000">
              <a:srgbClr val="20391D"/>
            </a:gs>
          </a:gsLst>
          <a:path path="shape">
            <a:fillToRect l="50000" t="50000" r="50000" b="50000"/>
          </a:path>
        </a:gra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4B61BA6-B662-F04A-8C4F-0DF08A2CA1A2}"/>
              </a:ext>
            </a:extLst>
          </p:cNvPr>
          <p:cNvSpPr>
            <a:spLocks noGrp="1"/>
          </p:cNvSpPr>
          <p:nvPr>
            <p:ph type="ctrTitle"/>
          </p:nvPr>
        </p:nvSpPr>
        <p:spPr>
          <a:xfrm>
            <a:off x="1143000" y="1122363"/>
            <a:ext cx="6858000" cy="2387600"/>
          </a:xfrm>
        </p:spPr>
        <p:txBody>
          <a:bodyPr anchor="b">
            <a:normAutofit/>
          </a:bodyPr>
          <a:lstStyle>
            <a:lvl1pPr algn="ctr">
              <a:defRPr sz="4500">
                <a:solidFill>
                  <a:schemeClr val="bg1"/>
                </a:solidFill>
              </a:defRPr>
            </a:lvl1pPr>
          </a:lstStyle>
          <a:p>
            <a:r>
              <a:rPr lang="en-US" altLang="zh-TW"/>
              <a:t>Click to edit Master title style</a:t>
            </a:r>
            <a:endParaRPr lang="en-US" dirty="0"/>
          </a:p>
        </p:txBody>
      </p:sp>
      <p:sp>
        <p:nvSpPr>
          <p:cNvPr id="3" name="副標題 2">
            <a:extLst>
              <a:ext uri="{FF2B5EF4-FFF2-40B4-BE49-F238E27FC236}">
                <a16:creationId xmlns:a16="http://schemas.microsoft.com/office/drawing/2014/main" id="{8EE772BF-3AC0-BE44-A16C-3F82C382244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TW"/>
              <a:t>Click to edit Master subtitle style</a:t>
            </a:r>
            <a:endParaRPr lang="en-US"/>
          </a:p>
        </p:txBody>
      </p:sp>
      <p:sp>
        <p:nvSpPr>
          <p:cNvPr id="4" name="日期版面配置區 3">
            <a:extLst>
              <a:ext uri="{FF2B5EF4-FFF2-40B4-BE49-F238E27FC236}">
                <a16:creationId xmlns:a16="http://schemas.microsoft.com/office/drawing/2014/main" id="{73451B01-6DDD-F34A-9B69-D3B95F4F46C6}"/>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3/28/24</a:t>
            </a:fld>
            <a:endParaRPr lang="en-US"/>
          </a:p>
        </p:txBody>
      </p:sp>
      <p:sp>
        <p:nvSpPr>
          <p:cNvPr id="5" name="頁尾版面配置區 4">
            <a:extLst>
              <a:ext uri="{FF2B5EF4-FFF2-40B4-BE49-F238E27FC236}">
                <a16:creationId xmlns:a16="http://schemas.microsoft.com/office/drawing/2014/main" id="{0592643B-CCAA-004D-A2A7-7469798C4289}"/>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投影片編號版面配置區 5">
            <a:extLst>
              <a:ext uri="{FF2B5EF4-FFF2-40B4-BE49-F238E27FC236}">
                <a16:creationId xmlns:a16="http://schemas.microsoft.com/office/drawing/2014/main" id="{E4B4D48D-0E47-2242-8792-404E7196B882}"/>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3728814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標題及內容">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FACB07C-25D4-CA42-B427-E62FEA524B9D}"/>
              </a:ext>
            </a:extLst>
          </p:cNvPr>
          <p:cNvSpPr>
            <a:spLocks noGrp="1"/>
          </p:cNvSpPr>
          <p:nvPr>
            <p:ph type="title"/>
          </p:nvPr>
        </p:nvSpPr>
        <p:spPr/>
        <p:txBody>
          <a:bodyPr/>
          <a:lstStyle/>
          <a:p>
            <a:r>
              <a:rPr lang="en-US" altLang="zh-TW"/>
              <a:t>Click to edit Master title style</a:t>
            </a:r>
            <a:endParaRPr lang="en-US" dirty="0"/>
          </a:p>
        </p:txBody>
      </p:sp>
      <p:sp>
        <p:nvSpPr>
          <p:cNvPr id="3" name="內容版面配置區 2">
            <a:extLst>
              <a:ext uri="{FF2B5EF4-FFF2-40B4-BE49-F238E27FC236}">
                <a16:creationId xmlns:a16="http://schemas.microsoft.com/office/drawing/2014/main" id="{6AA0B1C7-D8EA-0041-8292-9CB4153419A2}"/>
              </a:ext>
            </a:extLst>
          </p:cNvPr>
          <p:cNvSpPr>
            <a:spLocks noGrp="1"/>
          </p:cNvSpPr>
          <p:nvPr>
            <p:ph idx="1"/>
          </p:nvPr>
        </p:nvSpPr>
        <p:spPr/>
        <p:txBody>
          <a:bodyPr/>
          <a:lstStyle/>
          <a:p>
            <a:pPr lvl="0"/>
            <a:r>
              <a:rPr lang="en-US" altLang="zh-TW"/>
              <a:t>Edit Master text styles</a:t>
            </a:r>
          </a:p>
        </p:txBody>
      </p:sp>
      <p:sp>
        <p:nvSpPr>
          <p:cNvPr id="4" name="日期版面配置區 3">
            <a:extLst>
              <a:ext uri="{FF2B5EF4-FFF2-40B4-BE49-F238E27FC236}">
                <a16:creationId xmlns:a16="http://schemas.microsoft.com/office/drawing/2014/main" id="{DAA2080D-7B6D-5B4F-86C0-AB3FB1E0E9A5}"/>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3/28/24</a:t>
            </a:fld>
            <a:endParaRPr lang="en-US"/>
          </a:p>
        </p:txBody>
      </p:sp>
      <p:sp>
        <p:nvSpPr>
          <p:cNvPr id="5" name="頁尾版面配置區 4">
            <a:extLst>
              <a:ext uri="{FF2B5EF4-FFF2-40B4-BE49-F238E27FC236}">
                <a16:creationId xmlns:a16="http://schemas.microsoft.com/office/drawing/2014/main" id="{296C812D-33C4-DE42-92F1-0A8C53E2BC19}"/>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投影片編號版面配置區 5">
            <a:extLst>
              <a:ext uri="{FF2B5EF4-FFF2-40B4-BE49-F238E27FC236}">
                <a16:creationId xmlns:a16="http://schemas.microsoft.com/office/drawing/2014/main" id="{21F7D621-DF2A-BF45-B509-4AAC84BE82B3}"/>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
        <p:nvSpPr>
          <p:cNvPr id="7" name="日期版面配置區 3">
            <a:extLst>
              <a:ext uri="{FF2B5EF4-FFF2-40B4-BE49-F238E27FC236}">
                <a16:creationId xmlns:a16="http://schemas.microsoft.com/office/drawing/2014/main" id="{A70C59A8-F421-3644-8E27-ACA28FB9E03B}"/>
              </a:ext>
            </a:extLst>
          </p:cNvPr>
          <p:cNvSpPr txBox="1">
            <a:spLocks/>
          </p:cNvSpPr>
          <p:nvPr/>
        </p:nvSpPr>
        <p:spPr>
          <a:xfrm>
            <a:off x="628650" y="6356350"/>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2F05EA-5EF5-B84C-877B-5941D7CC446A}" type="datetimeFigureOut">
              <a:rPr lang="en-US" smtClean="0"/>
              <a:pPr/>
              <a:t>3/28/24</a:t>
            </a:fld>
            <a:endParaRPr lang="en-US"/>
          </a:p>
        </p:txBody>
      </p:sp>
      <p:sp>
        <p:nvSpPr>
          <p:cNvPr id="8" name="投影片編號版面配置區 5">
            <a:extLst>
              <a:ext uri="{FF2B5EF4-FFF2-40B4-BE49-F238E27FC236}">
                <a16:creationId xmlns:a16="http://schemas.microsoft.com/office/drawing/2014/main" id="{35B464A1-2A52-934F-A9CD-10381620C6CA}"/>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57DD70-757B-5F4D-90B4-8D25021296AF}" type="slidenum">
              <a:rPr lang="en-US" smtClean="0"/>
              <a:pPr/>
              <a:t>‹#›</a:t>
            </a:fld>
            <a:endParaRPr lang="en-US"/>
          </a:p>
        </p:txBody>
      </p:sp>
      <p:sp>
        <p:nvSpPr>
          <p:cNvPr id="9" name="矩形 8">
            <a:extLst>
              <a:ext uri="{FF2B5EF4-FFF2-40B4-BE49-F238E27FC236}">
                <a16:creationId xmlns:a16="http://schemas.microsoft.com/office/drawing/2014/main" id="{D5108BC8-1F3C-A24B-9B55-14C0B58BDBAA}"/>
              </a:ext>
            </a:extLst>
          </p:cNvPr>
          <p:cNvSpPr/>
          <p:nvPr/>
        </p:nvSpPr>
        <p:spPr>
          <a:xfrm>
            <a:off x="0" y="6463188"/>
            <a:ext cx="9144000" cy="43415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TW" altLang="en-US"/>
          </a:p>
        </p:txBody>
      </p:sp>
      <p:grpSp>
        <p:nvGrpSpPr>
          <p:cNvPr id="10" name="群組 9">
            <a:extLst>
              <a:ext uri="{FF2B5EF4-FFF2-40B4-BE49-F238E27FC236}">
                <a16:creationId xmlns:a16="http://schemas.microsoft.com/office/drawing/2014/main" id="{E07AA043-5BBF-9C4C-942B-3ED95853E0FF}"/>
              </a:ext>
            </a:extLst>
          </p:cNvPr>
          <p:cNvGrpSpPr>
            <a:grpSpLocks noChangeAspect="1"/>
          </p:cNvGrpSpPr>
          <p:nvPr/>
        </p:nvGrpSpPr>
        <p:grpSpPr>
          <a:xfrm>
            <a:off x="110440" y="6573636"/>
            <a:ext cx="6199987" cy="215999"/>
            <a:chOff x="189953" y="266412"/>
            <a:chExt cx="9253893" cy="300939"/>
          </a:xfrm>
        </p:grpSpPr>
        <p:pic>
          <p:nvPicPr>
            <p:cNvPr id="11" name="圖片 10">
              <a:extLst>
                <a:ext uri="{FF2B5EF4-FFF2-40B4-BE49-F238E27FC236}">
                  <a16:creationId xmlns:a16="http://schemas.microsoft.com/office/drawing/2014/main" id="{0FC9DB3C-4D65-924E-9C6D-1644871C1C3E}"/>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2" name="圖片 11">
              <a:extLst>
                <a:ext uri="{FF2B5EF4-FFF2-40B4-BE49-F238E27FC236}">
                  <a16:creationId xmlns:a16="http://schemas.microsoft.com/office/drawing/2014/main" id="{45689F90-8FBF-DD48-8D9E-D30B523CDE5C}"/>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3" name="圖片 12">
            <a:extLst>
              <a:ext uri="{FF2B5EF4-FFF2-40B4-BE49-F238E27FC236}">
                <a16:creationId xmlns:a16="http://schemas.microsoft.com/office/drawing/2014/main" id="{35DE6AB4-DFD6-E941-8141-5CBA43C4634D}"/>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4" name="直線接點 13">
            <a:extLst>
              <a:ext uri="{FF2B5EF4-FFF2-40B4-BE49-F238E27FC236}">
                <a16:creationId xmlns:a16="http://schemas.microsoft.com/office/drawing/2014/main" id="{04F95DDF-C4A2-3242-8A22-B696927C1EA1}"/>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nvGrpSpPr>
          <p:cNvPr id="15" name="群組 14">
            <a:extLst>
              <a:ext uri="{FF2B5EF4-FFF2-40B4-BE49-F238E27FC236}">
                <a16:creationId xmlns:a16="http://schemas.microsoft.com/office/drawing/2014/main" id="{48BC0457-0C77-0F4B-A6E8-AE5509E92E29}"/>
              </a:ext>
            </a:extLst>
          </p:cNvPr>
          <p:cNvGrpSpPr/>
          <p:nvPr/>
        </p:nvGrpSpPr>
        <p:grpSpPr>
          <a:xfrm>
            <a:off x="-13951" y="-23247"/>
            <a:ext cx="9157950" cy="111655"/>
            <a:chOff x="-16597" y="-1"/>
            <a:chExt cx="9157950" cy="111655"/>
          </a:xfrm>
        </p:grpSpPr>
        <p:sp>
          <p:nvSpPr>
            <p:cNvPr id="16" name="矩形 15">
              <a:extLst>
                <a:ext uri="{FF2B5EF4-FFF2-40B4-BE49-F238E27FC236}">
                  <a16:creationId xmlns:a16="http://schemas.microsoft.com/office/drawing/2014/main" id="{66E98E41-7814-544B-87FB-79EE652326C6}"/>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6">
                    <a:lumMod val="75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7" name="矩形 16">
              <a:extLst>
                <a:ext uri="{FF2B5EF4-FFF2-40B4-BE49-F238E27FC236}">
                  <a16:creationId xmlns:a16="http://schemas.microsoft.com/office/drawing/2014/main" id="{D113C8D8-0BF0-6642-A4E1-0E5DBBF59653}"/>
                </a:ext>
              </a:extLst>
            </p:cNvPr>
            <p:cNvSpPr/>
            <p:nvPr/>
          </p:nvSpPr>
          <p:spPr>
            <a:xfrm flipV="1">
              <a:off x="-16597" y="-1"/>
              <a:ext cx="5079612" cy="111655"/>
            </a:xfrm>
            <a:prstGeom prst="rect">
              <a:avLst/>
            </a:prstGeom>
            <a:gradFill flip="none" rotWithShape="1">
              <a:gsLst>
                <a:gs pos="0">
                  <a:schemeClr val="accent6">
                    <a:lumMod val="75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29306313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5116DEF-E3D1-7F4B-A1F2-18C7452F678D}"/>
              </a:ext>
            </a:extLst>
          </p:cNvPr>
          <p:cNvSpPr>
            <a:spLocks noGrp="1"/>
          </p:cNvSpPr>
          <p:nvPr>
            <p:ph type="title"/>
          </p:nvPr>
        </p:nvSpPr>
        <p:spPr>
          <a:xfrm>
            <a:off x="623888" y="1709738"/>
            <a:ext cx="7886700" cy="2852737"/>
          </a:xfrm>
        </p:spPr>
        <p:txBody>
          <a:bodyPr anchor="b"/>
          <a:lstStyle>
            <a:lvl1pPr>
              <a:defRPr sz="6000"/>
            </a:lvl1pPr>
          </a:lstStyle>
          <a:p>
            <a:r>
              <a:rPr lang="en-US" altLang="zh-TW"/>
              <a:t>Click to edit Master title style</a:t>
            </a:r>
            <a:endParaRPr lang="en-US"/>
          </a:p>
        </p:txBody>
      </p:sp>
      <p:sp>
        <p:nvSpPr>
          <p:cNvPr id="3" name="文字版面配置區 2">
            <a:extLst>
              <a:ext uri="{FF2B5EF4-FFF2-40B4-BE49-F238E27FC236}">
                <a16:creationId xmlns:a16="http://schemas.microsoft.com/office/drawing/2014/main" id="{4058AC6A-3A09-3149-8A38-8ED11F17B296}"/>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TW"/>
              <a:t>Edit Master text styles</a:t>
            </a:r>
          </a:p>
        </p:txBody>
      </p:sp>
      <p:sp>
        <p:nvSpPr>
          <p:cNvPr id="4" name="日期版面配置區 3">
            <a:extLst>
              <a:ext uri="{FF2B5EF4-FFF2-40B4-BE49-F238E27FC236}">
                <a16:creationId xmlns:a16="http://schemas.microsoft.com/office/drawing/2014/main" id="{497F0B2D-A4EE-0941-ADD5-BFFCB77F572F}"/>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3/28/24</a:t>
            </a:fld>
            <a:endParaRPr lang="en-US"/>
          </a:p>
        </p:txBody>
      </p:sp>
      <p:sp>
        <p:nvSpPr>
          <p:cNvPr id="5" name="頁尾版面配置區 4">
            <a:extLst>
              <a:ext uri="{FF2B5EF4-FFF2-40B4-BE49-F238E27FC236}">
                <a16:creationId xmlns:a16="http://schemas.microsoft.com/office/drawing/2014/main" id="{ECBD1292-DE77-3640-ABC0-D3939E9AD9E7}"/>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投影片編號版面配置區 5">
            <a:extLst>
              <a:ext uri="{FF2B5EF4-FFF2-40B4-BE49-F238E27FC236}">
                <a16:creationId xmlns:a16="http://schemas.microsoft.com/office/drawing/2014/main" id="{BD0D27BF-ADB3-794C-85DA-DD3893278519}"/>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39536901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兩個內容">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8F124D6-FEFA-304D-A64A-7BFAE3465991}"/>
              </a:ext>
            </a:extLst>
          </p:cNvPr>
          <p:cNvSpPr>
            <a:spLocks noGrp="1"/>
          </p:cNvSpPr>
          <p:nvPr>
            <p:ph type="title"/>
          </p:nvPr>
        </p:nvSpPr>
        <p:spPr/>
        <p:txBody>
          <a:bodyPr/>
          <a:lstStyle/>
          <a:p>
            <a:r>
              <a:rPr lang="en-US" altLang="zh-TW"/>
              <a:t>Click to edit Master title style</a:t>
            </a:r>
            <a:endParaRPr lang="en-US"/>
          </a:p>
        </p:txBody>
      </p:sp>
      <p:sp>
        <p:nvSpPr>
          <p:cNvPr id="3" name="內容版面配置區 2">
            <a:extLst>
              <a:ext uri="{FF2B5EF4-FFF2-40B4-BE49-F238E27FC236}">
                <a16:creationId xmlns:a16="http://schemas.microsoft.com/office/drawing/2014/main" id="{F1254642-02DD-4349-BFFE-EC2CD9E69136}"/>
              </a:ext>
            </a:extLst>
          </p:cNvPr>
          <p:cNvSpPr>
            <a:spLocks noGrp="1"/>
          </p:cNvSpPr>
          <p:nvPr>
            <p:ph sz="half" idx="1"/>
          </p:nvPr>
        </p:nvSpPr>
        <p:spPr>
          <a:xfrm>
            <a:off x="628650" y="1825625"/>
            <a:ext cx="3867150" cy="4351338"/>
          </a:xfrm>
        </p:spPr>
        <p:txBody>
          <a:bodyPr/>
          <a:lstStyle/>
          <a:p>
            <a:pPr lvl="0"/>
            <a:r>
              <a:rPr lang="en-US" altLang="zh-TW"/>
              <a:t>Edit Master text styles</a:t>
            </a:r>
          </a:p>
        </p:txBody>
      </p:sp>
      <p:sp>
        <p:nvSpPr>
          <p:cNvPr id="4" name="內容版面配置區 3">
            <a:extLst>
              <a:ext uri="{FF2B5EF4-FFF2-40B4-BE49-F238E27FC236}">
                <a16:creationId xmlns:a16="http://schemas.microsoft.com/office/drawing/2014/main" id="{F9E43A70-1119-7144-8A42-E2ADB0B78D10}"/>
              </a:ext>
            </a:extLst>
          </p:cNvPr>
          <p:cNvSpPr>
            <a:spLocks noGrp="1"/>
          </p:cNvSpPr>
          <p:nvPr>
            <p:ph sz="half" idx="2"/>
          </p:nvPr>
        </p:nvSpPr>
        <p:spPr>
          <a:xfrm>
            <a:off x="4648200" y="1825625"/>
            <a:ext cx="3867150" cy="4351338"/>
          </a:xfrm>
        </p:spPr>
        <p:txBody>
          <a:bodyPr/>
          <a:lstStyle/>
          <a:p>
            <a:pPr lvl="0"/>
            <a:r>
              <a:rPr lang="en-US" altLang="zh-TW"/>
              <a:t>Edit Master text styles</a:t>
            </a:r>
          </a:p>
        </p:txBody>
      </p:sp>
      <p:sp>
        <p:nvSpPr>
          <p:cNvPr id="5" name="日期版面配置區 4">
            <a:extLst>
              <a:ext uri="{FF2B5EF4-FFF2-40B4-BE49-F238E27FC236}">
                <a16:creationId xmlns:a16="http://schemas.microsoft.com/office/drawing/2014/main" id="{A7EE769C-BC71-1549-87FB-4505BB52F722}"/>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3/28/24</a:t>
            </a:fld>
            <a:endParaRPr lang="en-US"/>
          </a:p>
        </p:txBody>
      </p:sp>
      <p:sp>
        <p:nvSpPr>
          <p:cNvPr id="6" name="頁尾版面配置區 5">
            <a:extLst>
              <a:ext uri="{FF2B5EF4-FFF2-40B4-BE49-F238E27FC236}">
                <a16:creationId xmlns:a16="http://schemas.microsoft.com/office/drawing/2014/main" id="{B208B2D7-5863-ED49-B3E0-A5EBAE247B33}"/>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投影片編號版面配置區 6">
            <a:extLst>
              <a:ext uri="{FF2B5EF4-FFF2-40B4-BE49-F238E27FC236}">
                <a16:creationId xmlns:a16="http://schemas.microsoft.com/office/drawing/2014/main" id="{247D0538-91DF-5941-91ED-75B537C0C013}"/>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
        <p:nvSpPr>
          <p:cNvPr id="8" name="日期版面配置區 3">
            <a:extLst>
              <a:ext uri="{FF2B5EF4-FFF2-40B4-BE49-F238E27FC236}">
                <a16:creationId xmlns:a16="http://schemas.microsoft.com/office/drawing/2014/main" id="{9BE98CF4-4277-FD40-B2CE-E6C47FDA6B93}"/>
              </a:ext>
            </a:extLst>
          </p:cNvPr>
          <p:cNvSpPr txBox="1">
            <a:spLocks/>
          </p:cNvSpPr>
          <p:nvPr/>
        </p:nvSpPr>
        <p:spPr>
          <a:xfrm>
            <a:off x="628650" y="6356350"/>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2F05EA-5EF5-B84C-877B-5941D7CC446A}" type="datetimeFigureOut">
              <a:rPr lang="en-US" smtClean="0"/>
              <a:pPr/>
              <a:t>3/28/24</a:t>
            </a:fld>
            <a:endParaRPr lang="en-US"/>
          </a:p>
        </p:txBody>
      </p:sp>
      <p:sp>
        <p:nvSpPr>
          <p:cNvPr id="9" name="投影片編號版面配置區 5">
            <a:extLst>
              <a:ext uri="{FF2B5EF4-FFF2-40B4-BE49-F238E27FC236}">
                <a16:creationId xmlns:a16="http://schemas.microsoft.com/office/drawing/2014/main" id="{5F5781B1-0F8F-1449-B946-572720C93DB1}"/>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57DD70-757B-5F4D-90B4-8D25021296AF}" type="slidenum">
              <a:rPr lang="en-US" smtClean="0"/>
              <a:pPr/>
              <a:t>‹#›</a:t>
            </a:fld>
            <a:endParaRPr lang="en-US"/>
          </a:p>
        </p:txBody>
      </p:sp>
      <p:sp>
        <p:nvSpPr>
          <p:cNvPr id="10" name="矩形 9">
            <a:extLst>
              <a:ext uri="{FF2B5EF4-FFF2-40B4-BE49-F238E27FC236}">
                <a16:creationId xmlns:a16="http://schemas.microsoft.com/office/drawing/2014/main" id="{6A285F13-1CAD-724B-ACAE-8743C85B7371}"/>
              </a:ext>
            </a:extLst>
          </p:cNvPr>
          <p:cNvSpPr/>
          <p:nvPr/>
        </p:nvSpPr>
        <p:spPr>
          <a:xfrm>
            <a:off x="0" y="6463188"/>
            <a:ext cx="9144000" cy="43415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TW" altLang="en-US"/>
          </a:p>
        </p:txBody>
      </p:sp>
      <p:grpSp>
        <p:nvGrpSpPr>
          <p:cNvPr id="11" name="群組 10">
            <a:extLst>
              <a:ext uri="{FF2B5EF4-FFF2-40B4-BE49-F238E27FC236}">
                <a16:creationId xmlns:a16="http://schemas.microsoft.com/office/drawing/2014/main" id="{97152158-8300-5E42-B236-CD0131D35F5A}"/>
              </a:ext>
            </a:extLst>
          </p:cNvPr>
          <p:cNvGrpSpPr>
            <a:grpSpLocks noChangeAspect="1"/>
          </p:cNvGrpSpPr>
          <p:nvPr/>
        </p:nvGrpSpPr>
        <p:grpSpPr>
          <a:xfrm>
            <a:off x="110440" y="6573636"/>
            <a:ext cx="6199987" cy="215999"/>
            <a:chOff x="189953" y="266412"/>
            <a:chExt cx="9253893" cy="300939"/>
          </a:xfrm>
        </p:grpSpPr>
        <p:pic>
          <p:nvPicPr>
            <p:cNvPr id="12" name="圖片 11">
              <a:extLst>
                <a:ext uri="{FF2B5EF4-FFF2-40B4-BE49-F238E27FC236}">
                  <a16:creationId xmlns:a16="http://schemas.microsoft.com/office/drawing/2014/main" id="{37C76D71-808C-A342-A2E2-46DABFACEE5A}"/>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3" name="圖片 12">
              <a:extLst>
                <a:ext uri="{FF2B5EF4-FFF2-40B4-BE49-F238E27FC236}">
                  <a16:creationId xmlns:a16="http://schemas.microsoft.com/office/drawing/2014/main" id="{C812E6F5-8E9A-554D-810B-C2814C1DA270}"/>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4" name="圖片 13">
            <a:extLst>
              <a:ext uri="{FF2B5EF4-FFF2-40B4-BE49-F238E27FC236}">
                <a16:creationId xmlns:a16="http://schemas.microsoft.com/office/drawing/2014/main" id="{F2BB134F-43E9-C040-AF84-B1FF89BA5608}"/>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5" name="直線接點 14">
            <a:extLst>
              <a:ext uri="{FF2B5EF4-FFF2-40B4-BE49-F238E27FC236}">
                <a16:creationId xmlns:a16="http://schemas.microsoft.com/office/drawing/2014/main" id="{FFA02354-9DC0-4749-83D5-D053468FFDE7}"/>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nvGrpSpPr>
          <p:cNvPr id="16" name="群組 15">
            <a:extLst>
              <a:ext uri="{FF2B5EF4-FFF2-40B4-BE49-F238E27FC236}">
                <a16:creationId xmlns:a16="http://schemas.microsoft.com/office/drawing/2014/main" id="{70FDBDFA-4508-0E4D-AC12-5751F260A0AF}"/>
              </a:ext>
            </a:extLst>
          </p:cNvPr>
          <p:cNvGrpSpPr/>
          <p:nvPr/>
        </p:nvGrpSpPr>
        <p:grpSpPr>
          <a:xfrm>
            <a:off x="-13951" y="-23247"/>
            <a:ext cx="9157950" cy="111655"/>
            <a:chOff x="-16597" y="-1"/>
            <a:chExt cx="9157950" cy="111655"/>
          </a:xfrm>
        </p:grpSpPr>
        <p:sp>
          <p:nvSpPr>
            <p:cNvPr id="17" name="矩形 16">
              <a:extLst>
                <a:ext uri="{FF2B5EF4-FFF2-40B4-BE49-F238E27FC236}">
                  <a16:creationId xmlns:a16="http://schemas.microsoft.com/office/drawing/2014/main" id="{7C65D93A-6B96-D143-A764-C46B07A2B1C3}"/>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6">
                    <a:lumMod val="75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8" name="矩形 17">
              <a:extLst>
                <a:ext uri="{FF2B5EF4-FFF2-40B4-BE49-F238E27FC236}">
                  <a16:creationId xmlns:a16="http://schemas.microsoft.com/office/drawing/2014/main" id="{2458C749-203D-574C-83E5-169A0CFE1FA8}"/>
                </a:ext>
              </a:extLst>
            </p:cNvPr>
            <p:cNvSpPr/>
            <p:nvPr/>
          </p:nvSpPr>
          <p:spPr>
            <a:xfrm flipV="1">
              <a:off x="-16597" y="-1"/>
              <a:ext cx="5079612" cy="111655"/>
            </a:xfrm>
            <a:prstGeom prst="rect">
              <a:avLst/>
            </a:prstGeom>
            <a:gradFill flip="none" rotWithShape="1">
              <a:gsLst>
                <a:gs pos="0">
                  <a:schemeClr val="accent6">
                    <a:lumMod val="75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26508921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1486857-66B2-4E44-9E59-AE7789E27777}"/>
              </a:ext>
            </a:extLst>
          </p:cNvPr>
          <p:cNvSpPr>
            <a:spLocks noGrp="1"/>
          </p:cNvSpPr>
          <p:nvPr>
            <p:ph type="title"/>
          </p:nvPr>
        </p:nvSpPr>
        <p:spPr>
          <a:xfrm>
            <a:off x="630238" y="365125"/>
            <a:ext cx="7886700" cy="1325563"/>
          </a:xfrm>
        </p:spPr>
        <p:txBody>
          <a:bodyPr/>
          <a:lstStyle/>
          <a:p>
            <a:r>
              <a:rPr lang="en-US" altLang="zh-TW"/>
              <a:t>Click to edit Master title style</a:t>
            </a:r>
            <a:endParaRPr lang="en-US"/>
          </a:p>
        </p:txBody>
      </p:sp>
      <p:sp>
        <p:nvSpPr>
          <p:cNvPr id="3" name="文字版面配置區 2">
            <a:extLst>
              <a:ext uri="{FF2B5EF4-FFF2-40B4-BE49-F238E27FC236}">
                <a16:creationId xmlns:a16="http://schemas.microsoft.com/office/drawing/2014/main" id="{EC806C39-502D-BB49-9CA4-68BC05BA439C}"/>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Edit Master text styles</a:t>
            </a:r>
          </a:p>
        </p:txBody>
      </p:sp>
      <p:sp>
        <p:nvSpPr>
          <p:cNvPr id="4" name="內容版面配置區 3">
            <a:extLst>
              <a:ext uri="{FF2B5EF4-FFF2-40B4-BE49-F238E27FC236}">
                <a16:creationId xmlns:a16="http://schemas.microsoft.com/office/drawing/2014/main" id="{E7BFDEDE-5C3C-A440-A482-ECC23A1C87DA}"/>
              </a:ext>
            </a:extLst>
          </p:cNvPr>
          <p:cNvSpPr>
            <a:spLocks noGrp="1"/>
          </p:cNvSpPr>
          <p:nvPr>
            <p:ph sz="half" idx="2"/>
          </p:nvPr>
        </p:nvSpPr>
        <p:spPr>
          <a:xfrm>
            <a:off x="630238" y="2505075"/>
            <a:ext cx="3868737" cy="3684588"/>
          </a:xfrm>
        </p:spPr>
        <p:txBody>
          <a:bodyPr/>
          <a:lstStyle/>
          <a:p>
            <a:pPr lvl="0"/>
            <a:r>
              <a:rPr lang="en-US" altLang="zh-TW"/>
              <a:t>Edit Master text styles</a:t>
            </a:r>
          </a:p>
        </p:txBody>
      </p:sp>
      <p:sp>
        <p:nvSpPr>
          <p:cNvPr id="5" name="文字版面配置區 4">
            <a:extLst>
              <a:ext uri="{FF2B5EF4-FFF2-40B4-BE49-F238E27FC236}">
                <a16:creationId xmlns:a16="http://schemas.microsoft.com/office/drawing/2014/main" id="{789147AA-6940-E64A-8DDB-B8FD3B9DDD2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Edit Master text styles</a:t>
            </a:r>
          </a:p>
        </p:txBody>
      </p:sp>
      <p:sp>
        <p:nvSpPr>
          <p:cNvPr id="6" name="內容版面配置區 5">
            <a:extLst>
              <a:ext uri="{FF2B5EF4-FFF2-40B4-BE49-F238E27FC236}">
                <a16:creationId xmlns:a16="http://schemas.microsoft.com/office/drawing/2014/main" id="{A30084A9-9DAC-7141-A73C-FB0E5B38D5C0}"/>
              </a:ext>
            </a:extLst>
          </p:cNvPr>
          <p:cNvSpPr>
            <a:spLocks noGrp="1"/>
          </p:cNvSpPr>
          <p:nvPr>
            <p:ph sz="quarter" idx="4"/>
          </p:nvPr>
        </p:nvSpPr>
        <p:spPr>
          <a:xfrm>
            <a:off x="4629150" y="2505075"/>
            <a:ext cx="3887788" cy="3684588"/>
          </a:xfrm>
        </p:spPr>
        <p:txBody>
          <a:bodyPr/>
          <a:lstStyle/>
          <a:p>
            <a:pPr lvl="0"/>
            <a:r>
              <a:rPr lang="en-US" altLang="zh-TW"/>
              <a:t>Edit Master text styles</a:t>
            </a:r>
          </a:p>
        </p:txBody>
      </p:sp>
      <p:sp>
        <p:nvSpPr>
          <p:cNvPr id="7" name="日期版面配置區 6">
            <a:extLst>
              <a:ext uri="{FF2B5EF4-FFF2-40B4-BE49-F238E27FC236}">
                <a16:creationId xmlns:a16="http://schemas.microsoft.com/office/drawing/2014/main" id="{0867F5EF-ED61-D14B-9CD0-AC1F2F9AF015}"/>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3/28/24</a:t>
            </a:fld>
            <a:endParaRPr lang="en-US"/>
          </a:p>
        </p:txBody>
      </p:sp>
      <p:sp>
        <p:nvSpPr>
          <p:cNvPr id="8" name="頁尾版面配置區 7">
            <a:extLst>
              <a:ext uri="{FF2B5EF4-FFF2-40B4-BE49-F238E27FC236}">
                <a16:creationId xmlns:a16="http://schemas.microsoft.com/office/drawing/2014/main" id="{3C7BECBB-9C6A-3B4B-B9A4-DD4E8D621406}"/>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9" name="投影片編號版面配置區 8">
            <a:extLst>
              <a:ext uri="{FF2B5EF4-FFF2-40B4-BE49-F238E27FC236}">
                <a16:creationId xmlns:a16="http://schemas.microsoft.com/office/drawing/2014/main" id="{604431E9-D365-9540-8B77-06C2E4CBF1FB}"/>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1713930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EC5E10-56BD-9442-ABF7-E44822F08408}"/>
              </a:ext>
            </a:extLst>
          </p:cNvPr>
          <p:cNvSpPr>
            <a:spLocks noGrp="1"/>
          </p:cNvSpPr>
          <p:nvPr>
            <p:ph type="title"/>
          </p:nvPr>
        </p:nvSpPr>
        <p:spPr/>
        <p:txBody>
          <a:bodyPr/>
          <a:lstStyle/>
          <a:p>
            <a:r>
              <a:rPr lang="en-US" altLang="zh-TW"/>
              <a:t>Click to edit Master title style</a:t>
            </a:r>
            <a:endParaRPr lang="en-US"/>
          </a:p>
        </p:txBody>
      </p:sp>
      <p:sp>
        <p:nvSpPr>
          <p:cNvPr id="3" name="日期版面配置區 2">
            <a:extLst>
              <a:ext uri="{FF2B5EF4-FFF2-40B4-BE49-F238E27FC236}">
                <a16:creationId xmlns:a16="http://schemas.microsoft.com/office/drawing/2014/main" id="{22289007-01B0-7340-9769-B067FC472F02}"/>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3/28/24</a:t>
            </a:fld>
            <a:endParaRPr lang="en-US"/>
          </a:p>
        </p:txBody>
      </p:sp>
      <p:sp>
        <p:nvSpPr>
          <p:cNvPr id="4" name="頁尾版面配置區 3">
            <a:extLst>
              <a:ext uri="{FF2B5EF4-FFF2-40B4-BE49-F238E27FC236}">
                <a16:creationId xmlns:a16="http://schemas.microsoft.com/office/drawing/2014/main" id="{D17E08CC-1769-0543-99A9-09400BD40148}"/>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5" name="投影片編號版面配置區 4">
            <a:extLst>
              <a:ext uri="{FF2B5EF4-FFF2-40B4-BE49-F238E27FC236}">
                <a16:creationId xmlns:a16="http://schemas.microsoft.com/office/drawing/2014/main" id="{5696849F-2D4D-6C4E-9457-52EE319AF0AC}"/>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
        <p:nvSpPr>
          <p:cNvPr id="6" name="日期版面配置區 3">
            <a:extLst>
              <a:ext uri="{FF2B5EF4-FFF2-40B4-BE49-F238E27FC236}">
                <a16:creationId xmlns:a16="http://schemas.microsoft.com/office/drawing/2014/main" id="{55EC404B-4C40-E547-AD59-57C2A378DC90}"/>
              </a:ext>
            </a:extLst>
          </p:cNvPr>
          <p:cNvSpPr txBox="1">
            <a:spLocks/>
          </p:cNvSpPr>
          <p:nvPr/>
        </p:nvSpPr>
        <p:spPr>
          <a:xfrm>
            <a:off x="628650" y="6356350"/>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2F05EA-5EF5-B84C-877B-5941D7CC446A}" type="datetimeFigureOut">
              <a:rPr lang="en-US" smtClean="0"/>
              <a:pPr/>
              <a:t>3/28/24</a:t>
            </a:fld>
            <a:endParaRPr lang="en-US"/>
          </a:p>
        </p:txBody>
      </p:sp>
      <p:sp>
        <p:nvSpPr>
          <p:cNvPr id="7" name="投影片編號版面配置區 5">
            <a:extLst>
              <a:ext uri="{FF2B5EF4-FFF2-40B4-BE49-F238E27FC236}">
                <a16:creationId xmlns:a16="http://schemas.microsoft.com/office/drawing/2014/main" id="{47D9B582-4D45-C54D-87E6-BA63F1339DE1}"/>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57DD70-757B-5F4D-90B4-8D25021296AF}" type="slidenum">
              <a:rPr lang="en-US" smtClean="0"/>
              <a:pPr/>
              <a:t>‹#›</a:t>
            </a:fld>
            <a:endParaRPr lang="en-US"/>
          </a:p>
        </p:txBody>
      </p:sp>
      <p:sp>
        <p:nvSpPr>
          <p:cNvPr id="8" name="矩形 7">
            <a:extLst>
              <a:ext uri="{FF2B5EF4-FFF2-40B4-BE49-F238E27FC236}">
                <a16:creationId xmlns:a16="http://schemas.microsoft.com/office/drawing/2014/main" id="{6E513F39-E78F-8740-B76E-B2E74CE8DF69}"/>
              </a:ext>
            </a:extLst>
          </p:cNvPr>
          <p:cNvSpPr/>
          <p:nvPr/>
        </p:nvSpPr>
        <p:spPr>
          <a:xfrm>
            <a:off x="0" y="6463188"/>
            <a:ext cx="9144000" cy="43415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TW" altLang="en-US"/>
          </a:p>
        </p:txBody>
      </p:sp>
      <p:grpSp>
        <p:nvGrpSpPr>
          <p:cNvPr id="9" name="群組 8">
            <a:extLst>
              <a:ext uri="{FF2B5EF4-FFF2-40B4-BE49-F238E27FC236}">
                <a16:creationId xmlns:a16="http://schemas.microsoft.com/office/drawing/2014/main" id="{059F9CDC-88A9-4C44-9737-B12308B02733}"/>
              </a:ext>
            </a:extLst>
          </p:cNvPr>
          <p:cNvGrpSpPr>
            <a:grpSpLocks noChangeAspect="1"/>
          </p:cNvGrpSpPr>
          <p:nvPr/>
        </p:nvGrpSpPr>
        <p:grpSpPr>
          <a:xfrm>
            <a:off x="110440" y="6573636"/>
            <a:ext cx="6199987" cy="215999"/>
            <a:chOff x="189953" y="266412"/>
            <a:chExt cx="9253893" cy="300939"/>
          </a:xfrm>
        </p:grpSpPr>
        <p:pic>
          <p:nvPicPr>
            <p:cNvPr id="10" name="圖片 9">
              <a:extLst>
                <a:ext uri="{FF2B5EF4-FFF2-40B4-BE49-F238E27FC236}">
                  <a16:creationId xmlns:a16="http://schemas.microsoft.com/office/drawing/2014/main" id="{5EF10CE4-DA74-1A40-8600-B54783E8912E}"/>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1" name="圖片 10">
              <a:extLst>
                <a:ext uri="{FF2B5EF4-FFF2-40B4-BE49-F238E27FC236}">
                  <a16:creationId xmlns:a16="http://schemas.microsoft.com/office/drawing/2014/main" id="{A393B4C4-A31E-C74E-8FE6-26EDDCE3C718}"/>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2" name="圖片 11">
            <a:extLst>
              <a:ext uri="{FF2B5EF4-FFF2-40B4-BE49-F238E27FC236}">
                <a16:creationId xmlns:a16="http://schemas.microsoft.com/office/drawing/2014/main" id="{C336521F-5A3F-CB4E-8F1D-BC8EEF3568D2}"/>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3" name="直線接點 12">
            <a:extLst>
              <a:ext uri="{FF2B5EF4-FFF2-40B4-BE49-F238E27FC236}">
                <a16:creationId xmlns:a16="http://schemas.microsoft.com/office/drawing/2014/main" id="{3AA3ECBA-248F-3349-B27F-09D23D414618}"/>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nvGrpSpPr>
          <p:cNvPr id="14" name="群組 13">
            <a:extLst>
              <a:ext uri="{FF2B5EF4-FFF2-40B4-BE49-F238E27FC236}">
                <a16:creationId xmlns:a16="http://schemas.microsoft.com/office/drawing/2014/main" id="{9BD138B3-9973-9041-8B92-41F641D5B169}"/>
              </a:ext>
            </a:extLst>
          </p:cNvPr>
          <p:cNvGrpSpPr/>
          <p:nvPr/>
        </p:nvGrpSpPr>
        <p:grpSpPr>
          <a:xfrm>
            <a:off x="-13951" y="-23247"/>
            <a:ext cx="9157950" cy="111655"/>
            <a:chOff x="-16597" y="-1"/>
            <a:chExt cx="9157950" cy="111655"/>
          </a:xfrm>
        </p:grpSpPr>
        <p:sp>
          <p:nvSpPr>
            <p:cNvPr id="15" name="矩形 14">
              <a:extLst>
                <a:ext uri="{FF2B5EF4-FFF2-40B4-BE49-F238E27FC236}">
                  <a16:creationId xmlns:a16="http://schemas.microsoft.com/office/drawing/2014/main" id="{DD6E4AAE-BEA6-FD4D-9F3C-CA20451F155E}"/>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6">
                    <a:lumMod val="75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6" name="矩形 15">
              <a:extLst>
                <a:ext uri="{FF2B5EF4-FFF2-40B4-BE49-F238E27FC236}">
                  <a16:creationId xmlns:a16="http://schemas.microsoft.com/office/drawing/2014/main" id="{F70E69F4-B571-D644-AB6A-CA5972807E86}"/>
                </a:ext>
              </a:extLst>
            </p:cNvPr>
            <p:cNvSpPr/>
            <p:nvPr/>
          </p:nvSpPr>
          <p:spPr>
            <a:xfrm flipV="1">
              <a:off x="-16597" y="-1"/>
              <a:ext cx="5079612" cy="111655"/>
            </a:xfrm>
            <a:prstGeom prst="rect">
              <a:avLst/>
            </a:prstGeom>
            <a:gradFill flip="none" rotWithShape="1">
              <a:gsLst>
                <a:gs pos="0">
                  <a:schemeClr val="accent6">
                    <a:lumMod val="75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1009854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lumMod val="95000"/>
          </a:schemeClr>
        </a:solidFill>
        <a:effectLst/>
      </p:bgPr>
    </p:bg>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B2C9CE4D-4028-CC48-B2AF-75D2756EDE2F}"/>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3/28/24</a:t>
            </a:fld>
            <a:endParaRPr lang="en-US"/>
          </a:p>
        </p:txBody>
      </p:sp>
      <p:sp>
        <p:nvSpPr>
          <p:cNvPr id="3" name="頁尾版面配置區 2">
            <a:extLst>
              <a:ext uri="{FF2B5EF4-FFF2-40B4-BE49-F238E27FC236}">
                <a16:creationId xmlns:a16="http://schemas.microsoft.com/office/drawing/2014/main" id="{89B7937C-9985-6E4D-8563-86B9184110D3}"/>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4" name="投影片編號版面配置區 3">
            <a:extLst>
              <a:ext uri="{FF2B5EF4-FFF2-40B4-BE49-F238E27FC236}">
                <a16:creationId xmlns:a16="http://schemas.microsoft.com/office/drawing/2014/main" id="{6A38210E-E3F3-6E45-AECF-AE5012E2F2FD}"/>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
        <p:nvSpPr>
          <p:cNvPr id="5" name="日期版面配置區 3">
            <a:extLst>
              <a:ext uri="{FF2B5EF4-FFF2-40B4-BE49-F238E27FC236}">
                <a16:creationId xmlns:a16="http://schemas.microsoft.com/office/drawing/2014/main" id="{4B96F3A9-C8CC-BB49-855D-0912D36DD04D}"/>
              </a:ext>
            </a:extLst>
          </p:cNvPr>
          <p:cNvSpPr txBox="1">
            <a:spLocks/>
          </p:cNvSpPr>
          <p:nvPr/>
        </p:nvSpPr>
        <p:spPr>
          <a:xfrm>
            <a:off x="628650" y="6356350"/>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C2F05EA-5EF5-B84C-877B-5941D7CC446A}" type="datetimeFigureOut">
              <a:rPr lang="en-US" smtClean="0"/>
              <a:pPr/>
              <a:t>3/28/24</a:t>
            </a:fld>
            <a:endParaRPr lang="en-US"/>
          </a:p>
        </p:txBody>
      </p:sp>
      <p:sp>
        <p:nvSpPr>
          <p:cNvPr id="6" name="投影片編號版面配置區 5">
            <a:extLst>
              <a:ext uri="{FF2B5EF4-FFF2-40B4-BE49-F238E27FC236}">
                <a16:creationId xmlns:a16="http://schemas.microsoft.com/office/drawing/2014/main" id="{DB2AED08-F5EC-B44C-986C-F2E0F845FD5C}"/>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57DD70-757B-5F4D-90B4-8D25021296AF}" type="slidenum">
              <a:rPr lang="en-US" smtClean="0"/>
              <a:pPr/>
              <a:t>‹#›</a:t>
            </a:fld>
            <a:endParaRPr lang="en-US"/>
          </a:p>
        </p:txBody>
      </p:sp>
      <p:sp>
        <p:nvSpPr>
          <p:cNvPr id="7" name="矩形 6">
            <a:extLst>
              <a:ext uri="{FF2B5EF4-FFF2-40B4-BE49-F238E27FC236}">
                <a16:creationId xmlns:a16="http://schemas.microsoft.com/office/drawing/2014/main" id="{A6E5FBD7-22AF-D94B-BEB4-F632CBB07A3C}"/>
              </a:ext>
            </a:extLst>
          </p:cNvPr>
          <p:cNvSpPr/>
          <p:nvPr/>
        </p:nvSpPr>
        <p:spPr>
          <a:xfrm>
            <a:off x="0" y="6463188"/>
            <a:ext cx="9144000" cy="434156"/>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kumimoji="1" lang="zh-TW" altLang="en-US"/>
          </a:p>
        </p:txBody>
      </p:sp>
      <p:grpSp>
        <p:nvGrpSpPr>
          <p:cNvPr id="8" name="群組 7">
            <a:extLst>
              <a:ext uri="{FF2B5EF4-FFF2-40B4-BE49-F238E27FC236}">
                <a16:creationId xmlns:a16="http://schemas.microsoft.com/office/drawing/2014/main" id="{61738146-C54D-3743-86ED-DE756F969FD7}"/>
              </a:ext>
            </a:extLst>
          </p:cNvPr>
          <p:cNvGrpSpPr>
            <a:grpSpLocks noChangeAspect="1"/>
          </p:cNvGrpSpPr>
          <p:nvPr/>
        </p:nvGrpSpPr>
        <p:grpSpPr>
          <a:xfrm>
            <a:off x="110440" y="6573636"/>
            <a:ext cx="6199987" cy="215999"/>
            <a:chOff x="189953" y="266412"/>
            <a:chExt cx="9253893" cy="300939"/>
          </a:xfrm>
        </p:grpSpPr>
        <p:pic>
          <p:nvPicPr>
            <p:cNvPr id="9" name="圖片 8">
              <a:extLst>
                <a:ext uri="{FF2B5EF4-FFF2-40B4-BE49-F238E27FC236}">
                  <a16:creationId xmlns:a16="http://schemas.microsoft.com/office/drawing/2014/main" id="{8965A3BE-114C-F947-BF1C-44D957561DCA}"/>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0" name="圖片 9">
              <a:extLst>
                <a:ext uri="{FF2B5EF4-FFF2-40B4-BE49-F238E27FC236}">
                  <a16:creationId xmlns:a16="http://schemas.microsoft.com/office/drawing/2014/main" id="{CD20BB73-D157-954D-991D-18DE492640BE}"/>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1" name="圖片 10">
            <a:extLst>
              <a:ext uri="{FF2B5EF4-FFF2-40B4-BE49-F238E27FC236}">
                <a16:creationId xmlns:a16="http://schemas.microsoft.com/office/drawing/2014/main" id="{8FCF993B-A29A-1D4B-9DD2-F4B620E45255}"/>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2" name="直線接點 11">
            <a:extLst>
              <a:ext uri="{FF2B5EF4-FFF2-40B4-BE49-F238E27FC236}">
                <a16:creationId xmlns:a16="http://schemas.microsoft.com/office/drawing/2014/main" id="{0ED0277B-7293-C444-AAEA-DC135AE1979B}"/>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nvGrpSpPr>
          <p:cNvPr id="13" name="群組 12">
            <a:extLst>
              <a:ext uri="{FF2B5EF4-FFF2-40B4-BE49-F238E27FC236}">
                <a16:creationId xmlns:a16="http://schemas.microsoft.com/office/drawing/2014/main" id="{A5743E6A-C93C-FB41-AF09-3AA012547292}"/>
              </a:ext>
            </a:extLst>
          </p:cNvPr>
          <p:cNvGrpSpPr/>
          <p:nvPr/>
        </p:nvGrpSpPr>
        <p:grpSpPr>
          <a:xfrm>
            <a:off x="-13951" y="-23247"/>
            <a:ext cx="9157950" cy="111655"/>
            <a:chOff x="-16597" y="-1"/>
            <a:chExt cx="9157950" cy="111655"/>
          </a:xfrm>
        </p:grpSpPr>
        <p:sp>
          <p:nvSpPr>
            <p:cNvPr id="14" name="矩形 13">
              <a:extLst>
                <a:ext uri="{FF2B5EF4-FFF2-40B4-BE49-F238E27FC236}">
                  <a16:creationId xmlns:a16="http://schemas.microsoft.com/office/drawing/2014/main" id="{DB4C399A-59DD-0E41-85C3-A5A9392FFF52}"/>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6">
                    <a:lumMod val="75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5" name="矩形 14">
              <a:extLst>
                <a:ext uri="{FF2B5EF4-FFF2-40B4-BE49-F238E27FC236}">
                  <a16:creationId xmlns:a16="http://schemas.microsoft.com/office/drawing/2014/main" id="{90591305-73D6-0645-8C14-2E2AD624CC4C}"/>
                </a:ext>
              </a:extLst>
            </p:cNvPr>
            <p:cNvSpPr/>
            <p:nvPr/>
          </p:nvSpPr>
          <p:spPr>
            <a:xfrm flipV="1">
              <a:off x="-16597" y="-1"/>
              <a:ext cx="5079612" cy="111655"/>
            </a:xfrm>
            <a:prstGeom prst="rect">
              <a:avLst/>
            </a:prstGeom>
            <a:gradFill flip="none" rotWithShape="1">
              <a:gsLst>
                <a:gs pos="0">
                  <a:schemeClr val="accent6">
                    <a:lumMod val="75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2380283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6F67A1-12C4-0C4E-AEE8-6C0F96243676}"/>
              </a:ext>
            </a:extLst>
          </p:cNvPr>
          <p:cNvSpPr>
            <a:spLocks noGrp="1"/>
          </p:cNvSpPr>
          <p:nvPr>
            <p:ph type="title"/>
          </p:nvPr>
        </p:nvSpPr>
        <p:spPr>
          <a:xfrm>
            <a:off x="623888" y="1709739"/>
            <a:ext cx="7886700" cy="2852737"/>
          </a:xfrm>
        </p:spPr>
        <p:txBody>
          <a:bodyPr anchor="b"/>
          <a:lstStyle>
            <a:lvl1pPr>
              <a:defRPr sz="4500"/>
            </a:lvl1pPr>
          </a:lstStyle>
          <a:p>
            <a:r>
              <a:rPr lang="en-US" altLang="zh-TW"/>
              <a:t>Click to edit Master title style</a:t>
            </a:r>
            <a:endParaRPr lang="en-US"/>
          </a:p>
        </p:txBody>
      </p:sp>
      <p:sp>
        <p:nvSpPr>
          <p:cNvPr id="3" name="文字版面配置區 2">
            <a:extLst>
              <a:ext uri="{FF2B5EF4-FFF2-40B4-BE49-F238E27FC236}">
                <a16:creationId xmlns:a16="http://schemas.microsoft.com/office/drawing/2014/main" id="{6D3CFC1A-1BE4-4B45-A894-C2F50637BED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ltLang="zh-TW"/>
              <a:t>Edit Master text styles</a:t>
            </a:r>
          </a:p>
        </p:txBody>
      </p:sp>
      <p:sp>
        <p:nvSpPr>
          <p:cNvPr id="4" name="日期版面配置區 3">
            <a:extLst>
              <a:ext uri="{FF2B5EF4-FFF2-40B4-BE49-F238E27FC236}">
                <a16:creationId xmlns:a16="http://schemas.microsoft.com/office/drawing/2014/main" id="{AA6C97FA-1B41-B542-9FED-FB30D1D84DE0}"/>
              </a:ext>
            </a:extLst>
          </p:cNvPr>
          <p:cNvSpPr>
            <a:spLocks noGrp="1"/>
          </p:cNvSpPr>
          <p:nvPr>
            <p:ph type="dt" sz="half" idx="10"/>
          </p:nvPr>
        </p:nvSpPr>
        <p:spPr/>
        <p:txBody>
          <a:bodyPr/>
          <a:lstStyle/>
          <a:p>
            <a:fld id="{1B6FF8FA-3424-4F49-8B38-895832CADF5C}" type="datetimeFigureOut">
              <a:rPr lang="en-US" smtClean="0"/>
              <a:t>3/28/24</a:t>
            </a:fld>
            <a:endParaRPr lang="en-US"/>
          </a:p>
        </p:txBody>
      </p:sp>
      <p:sp>
        <p:nvSpPr>
          <p:cNvPr id="5" name="頁尾版面配置區 4">
            <a:extLst>
              <a:ext uri="{FF2B5EF4-FFF2-40B4-BE49-F238E27FC236}">
                <a16:creationId xmlns:a16="http://schemas.microsoft.com/office/drawing/2014/main" id="{E75C7F02-BA60-4549-92EC-E96B344E3E3B}"/>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25A60072-BD83-7C40-AD86-09C07C629851}"/>
              </a:ext>
            </a:extLst>
          </p:cNvPr>
          <p:cNvSpPr>
            <a:spLocks noGrp="1"/>
          </p:cNvSpPr>
          <p:nvPr>
            <p:ph type="sldNum" sz="quarter" idx="12"/>
          </p:nvPr>
        </p:nvSpPr>
        <p:spPr/>
        <p:txBody>
          <a:bodyPr/>
          <a:lstStyle/>
          <a:p>
            <a:fld id="{6290ACBC-888C-2241-A8FA-02DCDDF19F71}" type="slidenum">
              <a:rPr lang="en-US" smtClean="0"/>
              <a:t>‹#›</a:t>
            </a:fld>
            <a:endParaRPr lang="en-US"/>
          </a:p>
        </p:txBody>
      </p:sp>
    </p:spTree>
    <p:extLst>
      <p:ext uri="{BB962C8B-B14F-4D97-AF65-F5344CB8AC3E}">
        <p14:creationId xmlns:p14="http://schemas.microsoft.com/office/powerpoint/2010/main" val="29186301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93E145B-DC42-C640-8A08-E8E305FCB8DB}"/>
              </a:ext>
            </a:extLst>
          </p:cNvPr>
          <p:cNvSpPr>
            <a:spLocks noGrp="1"/>
          </p:cNvSpPr>
          <p:nvPr>
            <p:ph type="title"/>
          </p:nvPr>
        </p:nvSpPr>
        <p:spPr>
          <a:xfrm>
            <a:off x="630238" y="457200"/>
            <a:ext cx="2949575" cy="1600200"/>
          </a:xfrm>
        </p:spPr>
        <p:txBody>
          <a:bodyPr anchor="b"/>
          <a:lstStyle>
            <a:lvl1pPr>
              <a:defRPr sz="3200"/>
            </a:lvl1pPr>
          </a:lstStyle>
          <a:p>
            <a:r>
              <a:rPr lang="en-US" altLang="zh-TW"/>
              <a:t>Click to edit Master title style</a:t>
            </a:r>
            <a:endParaRPr lang="en-US"/>
          </a:p>
        </p:txBody>
      </p:sp>
      <p:sp>
        <p:nvSpPr>
          <p:cNvPr id="3" name="內容版面配置區 2">
            <a:extLst>
              <a:ext uri="{FF2B5EF4-FFF2-40B4-BE49-F238E27FC236}">
                <a16:creationId xmlns:a16="http://schemas.microsoft.com/office/drawing/2014/main" id="{48C15CBF-850B-3A48-B08E-D82DCEA8601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a:t>Edit Master text styles</a:t>
            </a:r>
          </a:p>
        </p:txBody>
      </p:sp>
      <p:sp>
        <p:nvSpPr>
          <p:cNvPr id="4" name="文字版面配置區 3">
            <a:extLst>
              <a:ext uri="{FF2B5EF4-FFF2-40B4-BE49-F238E27FC236}">
                <a16:creationId xmlns:a16="http://schemas.microsoft.com/office/drawing/2014/main" id="{A080F2D0-8A4E-FA4F-8D39-CB9B49C154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Edit Master text styles</a:t>
            </a:r>
          </a:p>
        </p:txBody>
      </p:sp>
      <p:sp>
        <p:nvSpPr>
          <p:cNvPr id="5" name="日期版面配置區 4">
            <a:extLst>
              <a:ext uri="{FF2B5EF4-FFF2-40B4-BE49-F238E27FC236}">
                <a16:creationId xmlns:a16="http://schemas.microsoft.com/office/drawing/2014/main" id="{DE0E4142-26C4-184B-A784-5AAE01FB5149}"/>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3/28/24</a:t>
            </a:fld>
            <a:endParaRPr lang="en-US"/>
          </a:p>
        </p:txBody>
      </p:sp>
      <p:sp>
        <p:nvSpPr>
          <p:cNvPr id="6" name="頁尾版面配置區 5">
            <a:extLst>
              <a:ext uri="{FF2B5EF4-FFF2-40B4-BE49-F238E27FC236}">
                <a16:creationId xmlns:a16="http://schemas.microsoft.com/office/drawing/2014/main" id="{AEC531B5-7603-0C4B-B26F-6F6F96B1328F}"/>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投影片編號版面配置區 6">
            <a:extLst>
              <a:ext uri="{FF2B5EF4-FFF2-40B4-BE49-F238E27FC236}">
                <a16:creationId xmlns:a16="http://schemas.microsoft.com/office/drawing/2014/main" id="{7121E947-15C5-3847-8F76-B9B0D9AB0669}"/>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3864557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964B817-3E9E-DE4C-AD19-0A8C5A67A043}"/>
              </a:ext>
            </a:extLst>
          </p:cNvPr>
          <p:cNvSpPr>
            <a:spLocks noGrp="1"/>
          </p:cNvSpPr>
          <p:nvPr>
            <p:ph type="title"/>
          </p:nvPr>
        </p:nvSpPr>
        <p:spPr>
          <a:xfrm>
            <a:off x="630238" y="457200"/>
            <a:ext cx="2949575" cy="1600200"/>
          </a:xfrm>
        </p:spPr>
        <p:txBody>
          <a:bodyPr anchor="b"/>
          <a:lstStyle>
            <a:lvl1pPr>
              <a:defRPr sz="3200"/>
            </a:lvl1pPr>
          </a:lstStyle>
          <a:p>
            <a:r>
              <a:rPr lang="en-US" altLang="zh-TW"/>
              <a:t>Click to edit Master title style</a:t>
            </a:r>
            <a:endParaRPr lang="en-US"/>
          </a:p>
        </p:txBody>
      </p:sp>
      <p:sp>
        <p:nvSpPr>
          <p:cNvPr id="3" name="圖片版面配置區 2">
            <a:extLst>
              <a:ext uri="{FF2B5EF4-FFF2-40B4-BE49-F238E27FC236}">
                <a16:creationId xmlns:a16="http://schemas.microsoft.com/office/drawing/2014/main" id="{8E5F48CF-7F9B-A24D-B691-53FFE4790D8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a:t>Click icon to add picture</a:t>
            </a:r>
            <a:endParaRPr lang="en-US"/>
          </a:p>
        </p:txBody>
      </p:sp>
      <p:sp>
        <p:nvSpPr>
          <p:cNvPr id="4" name="文字版面配置區 3">
            <a:extLst>
              <a:ext uri="{FF2B5EF4-FFF2-40B4-BE49-F238E27FC236}">
                <a16:creationId xmlns:a16="http://schemas.microsoft.com/office/drawing/2014/main" id="{7035503E-C4F4-3441-9554-EE5F6B0C56B6}"/>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Edit Master text styles</a:t>
            </a:r>
          </a:p>
        </p:txBody>
      </p:sp>
      <p:sp>
        <p:nvSpPr>
          <p:cNvPr id="5" name="日期版面配置區 4">
            <a:extLst>
              <a:ext uri="{FF2B5EF4-FFF2-40B4-BE49-F238E27FC236}">
                <a16:creationId xmlns:a16="http://schemas.microsoft.com/office/drawing/2014/main" id="{795F77D4-73D0-2E4A-92C2-E2886748EADA}"/>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3/28/24</a:t>
            </a:fld>
            <a:endParaRPr lang="en-US"/>
          </a:p>
        </p:txBody>
      </p:sp>
      <p:sp>
        <p:nvSpPr>
          <p:cNvPr id="6" name="頁尾版面配置區 5">
            <a:extLst>
              <a:ext uri="{FF2B5EF4-FFF2-40B4-BE49-F238E27FC236}">
                <a16:creationId xmlns:a16="http://schemas.microsoft.com/office/drawing/2014/main" id="{E96F0573-87C0-084B-A021-D8B77E311BC8}"/>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7" name="投影片編號版面配置區 6">
            <a:extLst>
              <a:ext uri="{FF2B5EF4-FFF2-40B4-BE49-F238E27FC236}">
                <a16:creationId xmlns:a16="http://schemas.microsoft.com/office/drawing/2014/main" id="{94BF687A-3374-C54D-A692-0440068B33D8}"/>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316870497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69F75C5-4A45-7947-9D19-F50D23B01B9F}"/>
              </a:ext>
            </a:extLst>
          </p:cNvPr>
          <p:cNvSpPr>
            <a:spLocks noGrp="1"/>
          </p:cNvSpPr>
          <p:nvPr>
            <p:ph type="title"/>
          </p:nvPr>
        </p:nvSpPr>
        <p:spPr/>
        <p:txBody>
          <a:bodyPr/>
          <a:lstStyle/>
          <a:p>
            <a:r>
              <a:rPr lang="en-US" altLang="zh-TW"/>
              <a:t>Click to edit Master title style</a:t>
            </a:r>
            <a:endParaRPr lang="en-US"/>
          </a:p>
        </p:txBody>
      </p:sp>
      <p:sp>
        <p:nvSpPr>
          <p:cNvPr id="3" name="直排文字版面配置區 2">
            <a:extLst>
              <a:ext uri="{FF2B5EF4-FFF2-40B4-BE49-F238E27FC236}">
                <a16:creationId xmlns:a16="http://schemas.microsoft.com/office/drawing/2014/main" id="{204006B4-5947-8748-8FCB-B123B6352A99}"/>
              </a:ext>
            </a:extLst>
          </p:cNvPr>
          <p:cNvSpPr>
            <a:spLocks noGrp="1"/>
          </p:cNvSpPr>
          <p:nvPr>
            <p:ph type="body" orient="vert" idx="1"/>
          </p:nvPr>
        </p:nvSpPr>
        <p:spPr/>
        <p:txBody>
          <a:bodyPr vert="eaVert"/>
          <a:lstStyle/>
          <a:p>
            <a:pPr lvl="0"/>
            <a:r>
              <a:rPr lang="en-US" altLang="zh-TW"/>
              <a:t>Edit Master text styles</a:t>
            </a:r>
          </a:p>
        </p:txBody>
      </p:sp>
      <p:sp>
        <p:nvSpPr>
          <p:cNvPr id="4" name="日期版面配置區 3">
            <a:extLst>
              <a:ext uri="{FF2B5EF4-FFF2-40B4-BE49-F238E27FC236}">
                <a16:creationId xmlns:a16="http://schemas.microsoft.com/office/drawing/2014/main" id="{8DF4FFEB-0426-674B-9217-E8CE9A124993}"/>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3/28/24</a:t>
            </a:fld>
            <a:endParaRPr lang="en-US"/>
          </a:p>
        </p:txBody>
      </p:sp>
      <p:sp>
        <p:nvSpPr>
          <p:cNvPr id="5" name="頁尾版面配置區 4">
            <a:extLst>
              <a:ext uri="{FF2B5EF4-FFF2-40B4-BE49-F238E27FC236}">
                <a16:creationId xmlns:a16="http://schemas.microsoft.com/office/drawing/2014/main" id="{F920FED3-CF1A-1945-B115-FBA9B65C4E0C}"/>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投影片編號版面配置區 5">
            <a:extLst>
              <a:ext uri="{FF2B5EF4-FFF2-40B4-BE49-F238E27FC236}">
                <a16:creationId xmlns:a16="http://schemas.microsoft.com/office/drawing/2014/main" id="{AC71344A-98BA-EB4D-8E97-B2F9C53AC5C9}"/>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31065942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62DEE5ED-1D18-E14D-B2A5-1A5078C02732}"/>
              </a:ext>
            </a:extLst>
          </p:cNvPr>
          <p:cNvSpPr>
            <a:spLocks noGrp="1"/>
          </p:cNvSpPr>
          <p:nvPr>
            <p:ph type="title" orient="vert"/>
          </p:nvPr>
        </p:nvSpPr>
        <p:spPr>
          <a:xfrm>
            <a:off x="6543675" y="365125"/>
            <a:ext cx="1971675" cy="5811838"/>
          </a:xfrm>
        </p:spPr>
        <p:txBody>
          <a:bodyPr vert="eaVert"/>
          <a:lstStyle/>
          <a:p>
            <a:r>
              <a:rPr lang="en-US" altLang="zh-TW"/>
              <a:t>Click to edit Master title style</a:t>
            </a:r>
            <a:endParaRPr lang="en-US"/>
          </a:p>
        </p:txBody>
      </p:sp>
      <p:sp>
        <p:nvSpPr>
          <p:cNvPr id="3" name="直排文字版面配置區 2">
            <a:extLst>
              <a:ext uri="{FF2B5EF4-FFF2-40B4-BE49-F238E27FC236}">
                <a16:creationId xmlns:a16="http://schemas.microsoft.com/office/drawing/2014/main" id="{D8BC68F9-18FA-9E47-BE7C-B91601A120B8}"/>
              </a:ext>
            </a:extLst>
          </p:cNvPr>
          <p:cNvSpPr>
            <a:spLocks noGrp="1"/>
          </p:cNvSpPr>
          <p:nvPr>
            <p:ph type="body" orient="vert" idx="1"/>
          </p:nvPr>
        </p:nvSpPr>
        <p:spPr>
          <a:xfrm>
            <a:off x="628650" y="365125"/>
            <a:ext cx="5762625" cy="5811838"/>
          </a:xfrm>
        </p:spPr>
        <p:txBody>
          <a:bodyPr vert="eaVert"/>
          <a:lstStyle/>
          <a:p>
            <a:pPr lvl="0"/>
            <a:r>
              <a:rPr lang="en-US" altLang="zh-TW"/>
              <a:t>Edit Master text styles</a:t>
            </a:r>
          </a:p>
        </p:txBody>
      </p:sp>
      <p:sp>
        <p:nvSpPr>
          <p:cNvPr id="4" name="日期版面配置區 3">
            <a:extLst>
              <a:ext uri="{FF2B5EF4-FFF2-40B4-BE49-F238E27FC236}">
                <a16:creationId xmlns:a16="http://schemas.microsoft.com/office/drawing/2014/main" id="{C2496C55-2627-BB4B-B031-01503F6984B8}"/>
              </a:ext>
            </a:extLst>
          </p:cNvPr>
          <p:cNvSpPr>
            <a:spLocks noGrp="1"/>
          </p:cNvSpPr>
          <p:nvPr>
            <p:ph type="dt" sz="half" idx="10"/>
          </p:nvPr>
        </p:nvSpPr>
        <p:spPr>
          <a:xfrm>
            <a:off x="628650" y="6356350"/>
            <a:ext cx="2057400" cy="365125"/>
          </a:xfrm>
          <a:prstGeom prst="rect">
            <a:avLst/>
          </a:prstGeom>
        </p:spPr>
        <p:txBody>
          <a:bodyPr/>
          <a:lstStyle/>
          <a:p>
            <a:fld id="{DC2F05EA-5EF5-B84C-877B-5941D7CC446A}" type="datetimeFigureOut">
              <a:rPr lang="en-US" smtClean="0"/>
              <a:t>3/28/24</a:t>
            </a:fld>
            <a:endParaRPr lang="en-US"/>
          </a:p>
        </p:txBody>
      </p:sp>
      <p:sp>
        <p:nvSpPr>
          <p:cNvPr id="5" name="頁尾版面配置區 4">
            <a:extLst>
              <a:ext uri="{FF2B5EF4-FFF2-40B4-BE49-F238E27FC236}">
                <a16:creationId xmlns:a16="http://schemas.microsoft.com/office/drawing/2014/main" id="{7D5465A8-B81E-5245-84E3-3A5EE3BD9A43}"/>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投影片編號版面配置區 5">
            <a:extLst>
              <a:ext uri="{FF2B5EF4-FFF2-40B4-BE49-F238E27FC236}">
                <a16:creationId xmlns:a16="http://schemas.microsoft.com/office/drawing/2014/main" id="{5ED7BC55-4AB7-0740-93C0-4748C745F155}"/>
              </a:ext>
            </a:extLst>
          </p:cNvPr>
          <p:cNvSpPr>
            <a:spLocks noGrp="1"/>
          </p:cNvSpPr>
          <p:nvPr>
            <p:ph type="sldNum" sz="quarter" idx="12"/>
          </p:nvPr>
        </p:nvSpPr>
        <p:spPr>
          <a:xfrm>
            <a:off x="6457950" y="6356350"/>
            <a:ext cx="2057400" cy="365125"/>
          </a:xfrm>
          <a:prstGeom prst="rect">
            <a:avLst/>
          </a:prstGeom>
        </p:spPr>
        <p:txBody>
          <a:bodyPr/>
          <a:lstStyle/>
          <a:p>
            <a:fld id="{EC57DD70-757B-5F4D-90B4-8D25021296AF}" type="slidenum">
              <a:rPr lang="en-US" smtClean="0"/>
              <a:t>‹#›</a:t>
            </a:fld>
            <a:endParaRPr lang="en-US"/>
          </a:p>
        </p:txBody>
      </p:sp>
    </p:spTree>
    <p:extLst>
      <p:ext uri="{BB962C8B-B14F-4D97-AF65-F5344CB8AC3E}">
        <p14:creationId xmlns:p14="http://schemas.microsoft.com/office/powerpoint/2010/main" val="13498889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標題投影片">
    <p:bg>
      <p:bgPr>
        <a:gradFill>
          <a:gsLst>
            <a:gs pos="0">
              <a:srgbClr val="00865F">
                <a:alpha val="67000"/>
              </a:srgbClr>
            </a:gs>
            <a:gs pos="100000">
              <a:srgbClr val="00865F"/>
            </a:gs>
          </a:gsLst>
          <a:path path="shape">
            <a:fillToRect l="50000" t="50000" r="50000" b="50000"/>
          </a:path>
        </a:gra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0E14BF5E-E67F-8645-84F2-763D66B670C3}"/>
              </a:ext>
            </a:extLst>
          </p:cNvPr>
          <p:cNvSpPr>
            <a:spLocks noGrp="1"/>
          </p:cNvSpPr>
          <p:nvPr>
            <p:ph type="ctrTitle"/>
          </p:nvPr>
        </p:nvSpPr>
        <p:spPr>
          <a:xfrm>
            <a:off x="1143000" y="1122363"/>
            <a:ext cx="6858000" cy="2387600"/>
          </a:xfrm>
        </p:spPr>
        <p:txBody>
          <a:bodyPr anchor="b">
            <a:normAutofit/>
          </a:bodyPr>
          <a:lstStyle>
            <a:lvl1pPr algn="ctr">
              <a:defRPr sz="4500">
                <a:solidFill>
                  <a:schemeClr val="bg1"/>
                </a:solidFill>
              </a:defRPr>
            </a:lvl1pPr>
          </a:lstStyle>
          <a:p>
            <a:r>
              <a:rPr lang="en-US" altLang="zh-TW"/>
              <a:t>Click to edit Master title style</a:t>
            </a:r>
            <a:endParaRPr lang="en-US" dirty="0"/>
          </a:p>
        </p:txBody>
      </p:sp>
      <p:sp>
        <p:nvSpPr>
          <p:cNvPr id="3" name="副標題 2">
            <a:extLst>
              <a:ext uri="{FF2B5EF4-FFF2-40B4-BE49-F238E27FC236}">
                <a16:creationId xmlns:a16="http://schemas.microsoft.com/office/drawing/2014/main" id="{3E315A1A-1D56-FE4A-BAD0-18C02C0DB67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TW"/>
              <a:t>Click to edit Master subtitle style</a:t>
            </a:r>
            <a:endParaRPr lang="en-US"/>
          </a:p>
        </p:txBody>
      </p:sp>
      <p:sp>
        <p:nvSpPr>
          <p:cNvPr id="4" name="日期版面配置區 3">
            <a:extLst>
              <a:ext uri="{FF2B5EF4-FFF2-40B4-BE49-F238E27FC236}">
                <a16:creationId xmlns:a16="http://schemas.microsoft.com/office/drawing/2014/main" id="{43285E28-DC97-7944-B8A8-73A141551981}"/>
              </a:ext>
            </a:extLst>
          </p:cNvPr>
          <p:cNvSpPr>
            <a:spLocks noGrp="1"/>
          </p:cNvSpPr>
          <p:nvPr>
            <p:ph type="dt" sz="half" idx="10"/>
          </p:nvPr>
        </p:nvSpPr>
        <p:spPr/>
        <p:txBody>
          <a:bodyPr/>
          <a:lstStyle/>
          <a:p>
            <a:fld id="{39EAF9D6-8ABE-654A-8CC2-BBF0C89DFEC8}" type="datetimeFigureOut">
              <a:rPr lang="en-US" smtClean="0"/>
              <a:t>3/28/24</a:t>
            </a:fld>
            <a:endParaRPr lang="en-US"/>
          </a:p>
        </p:txBody>
      </p:sp>
      <p:sp>
        <p:nvSpPr>
          <p:cNvPr id="5" name="頁尾版面配置區 4">
            <a:extLst>
              <a:ext uri="{FF2B5EF4-FFF2-40B4-BE49-F238E27FC236}">
                <a16:creationId xmlns:a16="http://schemas.microsoft.com/office/drawing/2014/main" id="{36EC900C-07E3-5249-8861-DDD6E0394988}"/>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09867ABF-E576-6F4F-AD8C-A4DF5334ED23}"/>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956282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標題及內容">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2F05DA3-F0A1-754C-A857-2BE87DFF0141}"/>
              </a:ext>
            </a:extLst>
          </p:cNvPr>
          <p:cNvSpPr>
            <a:spLocks noGrp="1"/>
          </p:cNvSpPr>
          <p:nvPr>
            <p:ph type="title"/>
          </p:nvPr>
        </p:nvSpPr>
        <p:spPr/>
        <p:txBody>
          <a:bodyPr/>
          <a:lstStyle/>
          <a:p>
            <a:r>
              <a:rPr lang="en-US" altLang="zh-TW"/>
              <a:t>Click to edit Master title style</a:t>
            </a:r>
            <a:endParaRPr lang="en-US"/>
          </a:p>
        </p:txBody>
      </p:sp>
      <p:sp>
        <p:nvSpPr>
          <p:cNvPr id="3" name="內容版面配置區 2">
            <a:extLst>
              <a:ext uri="{FF2B5EF4-FFF2-40B4-BE49-F238E27FC236}">
                <a16:creationId xmlns:a16="http://schemas.microsoft.com/office/drawing/2014/main" id="{39F6B94B-4126-0A41-A773-49CB8D165A19}"/>
              </a:ext>
            </a:extLst>
          </p:cNvPr>
          <p:cNvSpPr>
            <a:spLocks noGrp="1"/>
          </p:cNvSpPr>
          <p:nvPr>
            <p:ph idx="1"/>
          </p:nvPr>
        </p:nvSpPr>
        <p:spPr/>
        <p:txBody>
          <a:bodyPr/>
          <a:lstStyle/>
          <a:p>
            <a:pPr lvl="0"/>
            <a:r>
              <a:rPr lang="en-US" altLang="zh-TW"/>
              <a:t>Edit Master text styles</a:t>
            </a:r>
          </a:p>
        </p:txBody>
      </p:sp>
      <p:sp>
        <p:nvSpPr>
          <p:cNvPr id="4" name="日期版面配置區 3">
            <a:extLst>
              <a:ext uri="{FF2B5EF4-FFF2-40B4-BE49-F238E27FC236}">
                <a16:creationId xmlns:a16="http://schemas.microsoft.com/office/drawing/2014/main" id="{4A70F262-C531-1349-AC73-64537ED50106}"/>
              </a:ext>
            </a:extLst>
          </p:cNvPr>
          <p:cNvSpPr>
            <a:spLocks noGrp="1"/>
          </p:cNvSpPr>
          <p:nvPr>
            <p:ph type="dt" sz="half" idx="10"/>
          </p:nvPr>
        </p:nvSpPr>
        <p:spPr/>
        <p:txBody>
          <a:bodyPr/>
          <a:lstStyle/>
          <a:p>
            <a:fld id="{39EAF9D6-8ABE-654A-8CC2-BBF0C89DFEC8}" type="datetimeFigureOut">
              <a:rPr lang="en-US" smtClean="0"/>
              <a:t>3/28/24</a:t>
            </a:fld>
            <a:endParaRPr lang="en-US"/>
          </a:p>
        </p:txBody>
      </p:sp>
      <p:sp>
        <p:nvSpPr>
          <p:cNvPr id="5" name="頁尾版面配置區 4">
            <a:extLst>
              <a:ext uri="{FF2B5EF4-FFF2-40B4-BE49-F238E27FC236}">
                <a16:creationId xmlns:a16="http://schemas.microsoft.com/office/drawing/2014/main" id="{DAF8EB67-FEBC-3949-ABFE-CB7BB7BA7C6D}"/>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4F3FA5DD-51C1-164C-8573-EE0F5577123E}"/>
              </a:ext>
            </a:extLst>
          </p:cNvPr>
          <p:cNvSpPr>
            <a:spLocks noGrp="1"/>
          </p:cNvSpPr>
          <p:nvPr>
            <p:ph type="sldNum" sz="quarter" idx="12"/>
          </p:nvPr>
        </p:nvSpPr>
        <p:spPr/>
        <p:txBody>
          <a:bodyPr/>
          <a:lstStyle/>
          <a:p>
            <a:fld id="{CCE90B56-46C4-FE44-BAE8-D7F2BE9069C4}" type="slidenum">
              <a:rPr lang="en-US" smtClean="0"/>
              <a:t>‹#›</a:t>
            </a:fld>
            <a:endParaRPr lang="en-US"/>
          </a:p>
        </p:txBody>
      </p:sp>
      <p:sp>
        <p:nvSpPr>
          <p:cNvPr id="8" name="矩形 7">
            <a:extLst>
              <a:ext uri="{FF2B5EF4-FFF2-40B4-BE49-F238E27FC236}">
                <a16:creationId xmlns:a16="http://schemas.microsoft.com/office/drawing/2014/main" id="{D9CED868-B9A6-094D-AD40-9B3B0268E1AF}"/>
              </a:ext>
            </a:extLst>
          </p:cNvPr>
          <p:cNvSpPr/>
          <p:nvPr/>
        </p:nvSpPr>
        <p:spPr>
          <a:xfrm>
            <a:off x="0" y="6463188"/>
            <a:ext cx="9144000" cy="434156"/>
          </a:xfrm>
          <a:prstGeom prst="rect">
            <a:avLst/>
          </a:prstGeom>
          <a:gradFill>
            <a:gsLst>
              <a:gs pos="0">
                <a:srgbClr val="009AB3"/>
              </a:gs>
              <a:gs pos="50000">
                <a:srgbClr val="00865F"/>
              </a:gs>
              <a:gs pos="100000">
                <a:srgbClr val="00865F"/>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zh-TW" altLang="en-US"/>
          </a:p>
        </p:txBody>
      </p:sp>
      <p:grpSp>
        <p:nvGrpSpPr>
          <p:cNvPr id="9" name="群組 8">
            <a:extLst>
              <a:ext uri="{FF2B5EF4-FFF2-40B4-BE49-F238E27FC236}">
                <a16:creationId xmlns:a16="http://schemas.microsoft.com/office/drawing/2014/main" id="{7E67DF9C-AD40-1B4B-BEA7-0976B5A8A5CE}"/>
              </a:ext>
            </a:extLst>
          </p:cNvPr>
          <p:cNvGrpSpPr>
            <a:grpSpLocks noChangeAspect="1"/>
          </p:cNvGrpSpPr>
          <p:nvPr/>
        </p:nvGrpSpPr>
        <p:grpSpPr>
          <a:xfrm>
            <a:off x="110440" y="6573636"/>
            <a:ext cx="6199987" cy="215999"/>
            <a:chOff x="189953" y="266412"/>
            <a:chExt cx="9253893" cy="300939"/>
          </a:xfrm>
        </p:grpSpPr>
        <p:pic>
          <p:nvPicPr>
            <p:cNvPr id="10" name="圖片 9">
              <a:extLst>
                <a:ext uri="{FF2B5EF4-FFF2-40B4-BE49-F238E27FC236}">
                  <a16:creationId xmlns:a16="http://schemas.microsoft.com/office/drawing/2014/main" id="{08F118D8-C72D-9843-BCE1-0F6B7617F768}"/>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1" name="圖片 10">
              <a:extLst>
                <a:ext uri="{FF2B5EF4-FFF2-40B4-BE49-F238E27FC236}">
                  <a16:creationId xmlns:a16="http://schemas.microsoft.com/office/drawing/2014/main" id="{D547EBBB-9566-A145-95AD-D511189718B1}"/>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2" name="圖片 11">
            <a:extLst>
              <a:ext uri="{FF2B5EF4-FFF2-40B4-BE49-F238E27FC236}">
                <a16:creationId xmlns:a16="http://schemas.microsoft.com/office/drawing/2014/main" id="{675D2EF8-94DE-074D-B822-2F3FCFBFD374}"/>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3" name="直線接點 12">
            <a:extLst>
              <a:ext uri="{FF2B5EF4-FFF2-40B4-BE49-F238E27FC236}">
                <a16:creationId xmlns:a16="http://schemas.microsoft.com/office/drawing/2014/main" id="{8DD31332-5949-044F-86B9-FE7BDF993065}"/>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nvGrpSpPr>
          <p:cNvPr id="15" name="群組 14">
            <a:extLst>
              <a:ext uri="{FF2B5EF4-FFF2-40B4-BE49-F238E27FC236}">
                <a16:creationId xmlns:a16="http://schemas.microsoft.com/office/drawing/2014/main" id="{90AD5C0A-74D7-AC40-9BD6-4C96A9CD8AA6}"/>
              </a:ext>
            </a:extLst>
          </p:cNvPr>
          <p:cNvGrpSpPr/>
          <p:nvPr/>
        </p:nvGrpSpPr>
        <p:grpSpPr>
          <a:xfrm>
            <a:off x="-16597" y="-41872"/>
            <a:ext cx="9157950" cy="111655"/>
            <a:chOff x="-16597" y="-1"/>
            <a:chExt cx="9157950" cy="111655"/>
          </a:xfrm>
        </p:grpSpPr>
        <p:sp>
          <p:nvSpPr>
            <p:cNvPr id="16" name="矩形 15">
              <a:extLst>
                <a:ext uri="{FF2B5EF4-FFF2-40B4-BE49-F238E27FC236}">
                  <a16:creationId xmlns:a16="http://schemas.microsoft.com/office/drawing/2014/main" id="{94BE45F5-6797-D745-925D-2032E82FD53C}"/>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rgbClr val="00865F"/>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7" name="矩形 16">
              <a:extLst>
                <a:ext uri="{FF2B5EF4-FFF2-40B4-BE49-F238E27FC236}">
                  <a16:creationId xmlns:a16="http://schemas.microsoft.com/office/drawing/2014/main" id="{596DFDD2-A77A-6E49-A392-ECE9800F2EBE}"/>
                </a:ext>
              </a:extLst>
            </p:cNvPr>
            <p:cNvSpPr/>
            <p:nvPr/>
          </p:nvSpPr>
          <p:spPr>
            <a:xfrm flipV="1">
              <a:off x="-16597" y="-1"/>
              <a:ext cx="5079612" cy="111655"/>
            </a:xfrm>
            <a:prstGeom prst="rect">
              <a:avLst/>
            </a:prstGeom>
            <a:gradFill flip="none" rotWithShape="1">
              <a:gsLst>
                <a:gs pos="0">
                  <a:srgbClr val="00865F"/>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6667184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0537803-0039-2E40-9667-292BEF0550AD}"/>
              </a:ext>
            </a:extLst>
          </p:cNvPr>
          <p:cNvSpPr>
            <a:spLocks noGrp="1"/>
          </p:cNvSpPr>
          <p:nvPr>
            <p:ph type="title"/>
          </p:nvPr>
        </p:nvSpPr>
        <p:spPr>
          <a:xfrm>
            <a:off x="623888" y="1709738"/>
            <a:ext cx="7886700" cy="2852737"/>
          </a:xfrm>
        </p:spPr>
        <p:txBody>
          <a:bodyPr anchor="b"/>
          <a:lstStyle>
            <a:lvl1pPr>
              <a:defRPr sz="6000"/>
            </a:lvl1pPr>
          </a:lstStyle>
          <a:p>
            <a:r>
              <a:rPr lang="en-US" altLang="zh-TW"/>
              <a:t>Click to edit Master title style</a:t>
            </a:r>
            <a:endParaRPr lang="en-US"/>
          </a:p>
        </p:txBody>
      </p:sp>
      <p:sp>
        <p:nvSpPr>
          <p:cNvPr id="3" name="文字版面配置區 2">
            <a:extLst>
              <a:ext uri="{FF2B5EF4-FFF2-40B4-BE49-F238E27FC236}">
                <a16:creationId xmlns:a16="http://schemas.microsoft.com/office/drawing/2014/main" id="{E107DAFF-A515-724B-85B1-BFC95032C3E3}"/>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TW"/>
              <a:t>Edit Master text styles</a:t>
            </a:r>
          </a:p>
        </p:txBody>
      </p:sp>
      <p:sp>
        <p:nvSpPr>
          <p:cNvPr id="4" name="日期版面配置區 3">
            <a:extLst>
              <a:ext uri="{FF2B5EF4-FFF2-40B4-BE49-F238E27FC236}">
                <a16:creationId xmlns:a16="http://schemas.microsoft.com/office/drawing/2014/main" id="{EE271613-449B-4B4F-BE30-2D0C4EDB524E}"/>
              </a:ext>
            </a:extLst>
          </p:cNvPr>
          <p:cNvSpPr>
            <a:spLocks noGrp="1"/>
          </p:cNvSpPr>
          <p:nvPr>
            <p:ph type="dt" sz="half" idx="10"/>
          </p:nvPr>
        </p:nvSpPr>
        <p:spPr/>
        <p:txBody>
          <a:bodyPr/>
          <a:lstStyle/>
          <a:p>
            <a:fld id="{39EAF9D6-8ABE-654A-8CC2-BBF0C89DFEC8}" type="datetimeFigureOut">
              <a:rPr lang="en-US" smtClean="0"/>
              <a:t>3/28/24</a:t>
            </a:fld>
            <a:endParaRPr lang="en-US"/>
          </a:p>
        </p:txBody>
      </p:sp>
      <p:sp>
        <p:nvSpPr>
          <p:cNvPr id="5" name="頁尾版面配置區 4">
            <a:extLst>
              <a:ext uri="{FF2B5EF4-FFF2-40B4-BE49-F238E27FC236}">
                <a16:creationId xmlns:a16="http://schemas.microsoft.com/office/drawing/2014/main" id="{17D16E72-D2C1-F340-8AB1-D5A0F1D9A60C}"/>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C7D3F69A-03B8-AD4A-992C-32A838B96227}"/>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380899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82C398-00D8-5F48-AE40-A6DE9B681647}"/>
              </a:ext>
            </a:extLst>
          </p:cNvPr>
          <p:cNvSpPr>
            <a:spLocks noGrp="1"/>
          </p:cNvSpPr>
          <p:nvPr>
            <p:ph type="title"/>
          </p:nvPr>
        </p:nvSpPr>
        <p:spPr/>
        <p:txBody>
          <a:bodyPr/>
          <a:lstStyle/>
          <a:p>
            <a:r>
              <a:rPr lang="en-US" altLang="zh-TW"/>
              <a:t>Click to edit Master title style</a:t>
            </a:r>
            <a:endParaRPr lang="en-US"/>
          </a:p>
        </p:txBody>
      </p:sp>
      <p:sp>
        <p:nvSpPr>
          <p:cNvPr id="3" name="內容版面配置區 2">
            <a:extLst>
              <a:ext uri="{FF2B5EF4-FFF2-40B4-BE49-F238E27FC236}">
                <a16:creationId xmlns:a16="http://schemas.microsoft.com/office/drawing/2014/main" id="{B8109761-AB0C-0B40-9188-A9513972757B}"/>
              </a:ext>
            </a:extLst>
          </p:cNvPr>
          <p:cNvSpPr>
            <a:spLocks noGrp="1"/>
          </p:cNvSpPr>
          <p:nvPr>
            <p:ph sz="half" idx="1"/>
          </p:nvPr>
        </p:nvSpPr>
        <p:spPr>
          <a:xfrm>
            <a:off x="628650" y="1825625"/>
            <a:ext cx="3867150" cy="4351338"/>
          </a:xfrm>
        </p:spPr>
        <p:txBody>
          <a:bodyPr/>
          <a:lstStyle/>
          <a:p>
            <a:pPr lvl="0"/>
            <a:r>
              <a:rPr lang="en-US" altLang="zh-TW"/>
              <a:t>Edit Master text styles</a:t>
            </a:r>
          </a:p>
        </p:txBody>
      </p:sp>
      <p:sp>
        <p:nvSpPr>
          <p:cNvPr id="4" name="內容版面配置區 3">
            <a:extLst>
              <a:ext uri="{FF2B5EF4-FFF2-40B4-BE49-F238E27FC236}">
                <a16:creationId xmlns:a16="http://schemas.microsoft.com/office/drawing/2014/main" id="{5BEB8CC8-55A4-6F46-9151-896B89C751B7}"/>
              </a:ext>
            </a:extLst>
          </p:cNvPr>
          <p:cNvSpPr>
            <a:spLocks noGrp="1"/>
          </p:cNvSpPr>
          <p:nvPr>
            <p:ph sz="half" idx="2"/>
          </p:nvPr>
        </p:nvSpPr>
        <p:spPr>
          <a:xfrm>
            <a:off x="4648200" y="1825625"/>
            <a:ext cx="3867150" cy="4351338"/>
          </a:xfrm>
        </p:spPr>
        <p:txBody>
          <a:bodyPr/>
          <a:lstStyle/>
          <a:p>
            <a:pPr lvl="0"/>
            <a:r>
              <a:rPr lang="en-US" altLang="zh-TW"/>
              <a:t>Edit Master text styles</a:t>
            </a:r>
          </a:p>
        </p:txBody>
      </p:sp>
      <p:sp>
        <p:nvSpPr>
          <p:cNvPr id="5" name="日期版面配置區 4">
            <a:extLst>
              <a:ext uri="{FF2B5EF4-FFF2-40B4-BE49-F238E27FC236}">
                <a16:creationId xmlns:a16="http://schemas.microsoft.com/office/drawing/2014/main" id="{392434B5-204E-3340-A314-461F8D17D525}"/>
              </a:ext>
            </a:extLst>
          </p:cNvPr>
          <p:cNvSpPr>
            <a:spLocks noGrp="1"/>
          </p:cNvSpPr>
          <p:nvPr>
            <p:ph type="dt" sz="half" idx="10"/>
          </p:nvPr>
        </p:nvSpPr>
        <p:spPr/>
        <p:txBody>
          <a:bodyPr/>
          <a:lstStyle/>
          <a:p>
            <a:fld id="{39EAF9D6-8ABE-654A-8CC2-BBF0C89DFEC8}" type="datetimeFigureOut">
              <a:rPr lang="en-US" smtClean="0"/>
              <a:t>3/28/24</a:t>
            </a:fld>
            <a:endParaRPr lang="en-US"/>
          </a:p>
        </p:txBody>
      </p:sp>
      <p:sp>
        <p:nvSpPr>
          <p:cNvPr id="6" name="頁尾版面配置區 5">
            <a:extLst>
              <a:ext uri="{FF2B5EF4-FFF2-40B4-BE49-F238E27FC236}">
                <a16:creationId xmlns:a16="http://schemas.microsoft.com/office/drawing/2014/main" id="{F0D631AB-0640-4C4B-A6C5-97ABB58AB49E}"/>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5FE32B1A-DBF7-574A-8796-D08A4D67FAEE}"/>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34376515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B008B33-66D5-944E-9AB9-7EDD80586216}"/>
              </a:ext>
            </a:extLst>
          </p:cNvPr>
          <p:cNvSpPr>
            <a:spLocks noGrp="1"/>
          </p:cNvSpPr>
          <p:nvPr>
            <p:ph type="title"/>
          </p:nvPr>
        </p:nvSpPr>
        <p:spPr>
          <a:xfrm>
            <a:off x="630238" y="365125"/>
            <a:ext cx="7886700" cy="1325563"/>
          </a:xfrm>
        </p:spPr>
        <p:txBody>
          <a:bodyPr/>
          <a:lstStyle/>
          <a:p>
            <a:r>
              <a:rPr lang="en-US" altLang="zh-TW"/>
              <a:t>Click to edit Master title style</a:t>
            </a:r>
            <a:endParaRPr lang="en-US"/>
          </a:p>
        </p:txBody>
      </p:sp>
      <p:sp>
        <p:nvSpPr>
          <p:cNvPr id="3" name="文字版面配置區 2">
            <a:extLst>
              <a:ext uri="{FF2B5EF4-FFF2-40B4-BE49-F238E27FC236}">
                <a16:creationId xmlns:a16="http://schemas.microsoft.com/office/drawing/2014/main" id="{39958F2D-F6C7-B94D-893F-AA212EE3848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Edit Master text styles</a:t>
            </a:r>
          </a:p>
        </p:txBody>
      </p:sp>
      <p:sp>
        <p:nvSpPr>
          <p:cNvPr id="4" name="內容版面配置區 3">
            <a:extLst>
              <a:ext uri="{FF2B5EF4-FFF2-40B4-BE49-F238E27FC236}">
                <a16:creationId xmlns:a16="http://schemas.microsoft.com/office/drawing/2014/main" id="{F917C326-2458-2245-9426-8E08E2ADAB51}"/>
              </a:ext>
            </a:extLst>
          </p:cNvPr>
          <p:cNvSpPr>
            <a:spLocks noGrp="1"/>
          </p:cNvSpPr>
          <p:nvPr>
            <p:ph sz="half" idx="2"/>
          </p:nvPr>
        </p:nvSpPr>
        <p:spPr>
          <a:xfrm>
            <a:off x="630238" y="2505075"/>
            <a:ext cx="3868737" cy="3684588"/>
          </a:xfrm>
        </p:spPr>
        <p:txBody>
          <a:bodyPr/>
          <a:lstStyle/>
          <a:p>
            <a:pPr lvl="0"/>
            <a:r>
              <a:rPr lang="en-US" altLang="zh-TW"/>
              <a:t>Edit Master text styles</a:t>
            </a:r>
          </a:p>
        </p:txBody>
      </p:sp>
      <p:sp>
        <p:nvSpPr>
          <p:cNvPr id="5" name="文字版面配置區 4">
            <a:extLst>
              <a:ext uri="{FF2B5EF4-FFF2-40B4-BE49-F238E27FC236}">
                <a16:creationId xmlns:a16="http://schemas.microsoft.com/office/drawing/2014/main" id="{888E09BB-05A9-FB4D-B2BB-62E4A3186F3C}"/>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Edit Master text styles</a:t>
            </a:r>
          </a:p>
        </p:txBody>
      </p:sp>
      <p:sp>
        <p:nvSpPr>
          <p:cNvPr id="6" name="內容版面配置區 5">
            <a:extLst>
              <a:ext uri="{FF2B5EF4-FFF2-40B4-BE49-F238E27FC236}">
                <a16:creationId xmlns:a16="http://schemas.microsoft.com/office/drawing/2014/main" id="{BDDFD3DA-DB34-494F-8CF9-3EFB6D014B28}"/>
              </a:ext>
            </a:extLst>
          </p:cNvPr>
          <p:cNvSpPr>
            <a:spLocks noGrp="1"/>
          </p:cNvSpPr>
          <p:nvPr>
            <p:ph sz="quarter" idx="4"/>
          </p:nvPr>
        </p:nvSpPr>
        <p:spPr>
          <a:xfrm>
            <a:off x="4629150" y="2505075"/>
            <a:ext cx="3887788" cy="3684588"/>
          </a:xfrm>
        </p:spPr>
        <p:txBody>
          <a:bodyPr/>
          <a:lstStyle/>
          <a:p>
            <a:pPr lvl="0"/>
            <a:r>
              <a:rPr lang="en-US" altLang="zh-TW"/>
              <a:t>Edit Master text styles</a:t>
            </a:r>
          </a:p>
        </p:txBody>
      </p:sp>
      <p:sp>
        <p:nvSpPr>
          <p:cNvPr id="7" name="日期版面配置區 6">
            <a:extLst>
              <a:ext uri="{FF2B5EF4-FFF2-40B4-BE49-F238E27FC236}">
                <a16:creationId xmlns:a16="http://schemas.microsoft.com/office/drawing/2014/main" id="{4E5B0EFE-8FA4-4446-932F-9F72E7B9F9D2}"/>
              </a:ext>
            </a:extLst>
          </p:cNvPr>
          <p:cNvSpPr>
            <a:spLocks noGrp="1"/>
          </p:cNvSpPr>
          <p:nvPr>
            <p:ph type="dt" sz="half" idx="10"/>
          </p:nvPr>
        </p:nvSpPr>
        <p:spPr/>
        <p:txBody>
          <a:bodyPr/>
          <a:lstStyle/>
          <a:p>
            <a:fld id="{39EAF9D6-8ABE-654A-8CC2-BBF0C89DFEC8}" type="datetimeFigureOut">
              <a:rPr lang="en-US" smtClean="0"/>
              <a:t>3/28/24</a:t>
            </a:fld>
            <a:endParaRPr lang="en-US"/>
          </a:p>
        </p:txBody>
      </p:sp>
      <p:sp>
        <p:nvSpPr>
          <p:cNvPr id="8" name="頁尾版面配置區 7">
            <a:extLst>
              <a:ext uri="{FF2B5EF4-FFF2-40B4-BE49-F238E27FC236}">
                <a16:creationId xmlns:a16="http://schemas.microsoft.com/office/drawing/2014/main" id="{16BCF95B-921D-3E44-B526-8940B7042088}"/>
              </a:ext>
            </a:extLst>
          </p:cNvPr>
          <p:cNvSpPr>
            <a:spLocks noGrp="1"/>
          </p:cNvSpPr>
          <p:nvPr>
            <p:ph type="ftr" sz="quarter" idx="11"/>
          </p:nvPr>
        </p:nvSpPr>
        <p:spPr/>
        <p:txBody>
          <a:bodyPr/>
          <a:lstStyle/>
          <a:p>
            <a:endParaRPr lang="en-US"/>
          </a:p>
        </p:txBody>
      </p:sp>
      <p:sp>
        <p:nvSpPr>
          <p:cNvPr id="9" name="投影片編號版面配置區 8">
            <a:extLst>
              <a:ext uri="{FF2B5EF4-FFF2-40B4-BE49-F238E27FC236}">
                <a16:creationId xmlns:a16="http://schemas.microsoft.com/office/drawing/2014/main" id="{3A94A046-C684-0D4A-885A-1060818680DD}"/>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2706729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只有標題">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5E0FF33-EC4B-904D-9195-980B6C94D9BC}"/>
              </a:ext>
            </a:extLst>
          </p:cNvPr>
          <p:cNvSpPr>
            <a:spLocks noGrp="1"/>
          </p:cNvSpPr>
          <p:nvPr>
            <p:ph type="title"/>
          </p:nvPr>
        </p:nvSpPr>
        <p:spPr/>
        <p:txBody>
          <a:bodyPr/>
          <a:lstStyle/>
          <a:p>
            <a:r>
              <a:rPr lang="en-US" altLang="zh-TW"/>
              <a:t>Click to edit Master title style</a:t>
            </a:r>
            <a:endParaRPr lang="en-US"/>
          </a:p>
        </p:txBody>
      </p:sp>
      <p:sp>
        <p:nvSpPr>
          <p:cNvPr id="3" name="日期版面配置區 2">
            <a:extLst>
              <a:ext uri="{FF2B5EF4-FFF2-40B4-BE49-F238E27FC236}">
                <a16:creationId xmlns:a16="http://schemas.microsoft.com/office/drawing/2014/main" id="{F87EC180-A4BB-C546-888D-D2853A87B91A}"/>
              </a:ext>
            </a:extLst>
          </p:cNvPr>
          <p:cNvSpPr>
            <a:spLocks noGrp="1"/>
          </p:cNvSpPr>
          <p:nvPr>
            <p:ph type="dt" sz="half" idx="10"/>
          </p:nvPr>
        </p:nvSpPr>
        <p:spPr/>
        <p:txBody>
          <a:bodyPr/>
          <a:lstStyle/>
          <a:p>
            <a:fld id="{39EAF9D6-8ABE-654A-8CC2-BBF0C89DFEC8}" type="datetimeFigureOut">
              <a:rPr lang="en-US" smtClean="0"/>
              <a:t>3/28/24</a:t>
            </a:fld>
            <a:endParaRPr lang="en-US"/>
          </a:p>
        </p:txBody>
      </p:sp>
      <p:sp>
        <p:nvSpPr>
          <p:cNvPr id="4" name="頁尾版面配置區 3">
            <a:extLst>
              <a:ext uri="{FF2B5EF4-FFF2-40B4-BE49-F238E27FC236}">
                <a16:creationId xmlns:a16="http://schemas.microsoft.com/office/drawing/2014/main" id="{6ECDF251-E7AF-C842-ADC6-CDC0F64C95C7}"/>
              </a:ext>
            </a:extLst>
          </p:cNvPr>
          <p:cNvSpPr>
            <a:spLocks noGrp="1"/>
          </p:cNvSpPr>
          <p:nvPr>
            <p:ph type="ftr" sz="quarter" idx="11"/>
          </p:nvPr>
        </p:nvSpPr>
        <p:spPr/>
        <p:txBody>
          <a:bodyPr/>
          <a:lstStyle/>
          <a:p>
            <a:endParaRPr lang="en-US"/>
          </a:p>
        </p:txBody>
      </p:sp>
      <p:sp>
        <p:nvSpPr>
          <p:cNvPr id="5" name="投影片編號版面配置區 4">
            <a:extLst>
              <a:ext uri="{FF2B5EF4-FFF2-40B4-BE49-F238E27FC236}">
                <a16:creationId xmlns:a16="http://schemas.microsoft.com/office/drawing/2014/main" id="{99116001-01F0-D249-A0EC-D4CFDB7D5023}"/>
              </a:ext>
            </a:extLst>
          </p:cNvPr>
          <p:cNvSpPr>
            <a:spLocks noGrp="1"/>
          </p:cNvSpPr>
          <p:nvPr>
            <p:ph type="sldNum" sz="quarter" idx="12"/>
          </p:nvPr>
        </p:nvSpPr>
        <p:spPr/>
        <p:txBody>
          <a:bodyPr/>
          <a:lstStyle/>
          <a:p>
            <a:fld id="{CCE90B56-46C4-FE44-BAE8-D7F2BE9069C4}" type="slidenum">
              <a:rPr lang="en-US" smtClean="0"/>
              <a:t>‹#›</a:t>
            </a:fld>
            <a:endParaRPr lang="en-US"/>
          </a:p>
        </p:txBody>
      </p:sp>
      <p:grpSp>
        <p:nvGrpSpPr>
          <p:cNvPr id="6" name="群組 5">
            <a:extLst>
              <a:ext uri="{FF2B5EF4-FFF2-40B4-BE49-F238E27FC236}">
                <a16:creationId xmlns:a16="http://schemas.microsoft.com/office/drawing/2014/main" id="{872642A7-417D-CC4F-BCD5-1C03372678EF}"/>
              </a:ext>
            </a:extLst>
          </p:cNvPr>
          <p:cNvGrpSpPr/>
          <p:nvPr/>
        </p:nvGrpSpPr>
        <p:grpSpPr>
          <a:xfrm>
            <a:off x="-16597" y="-41872"/>
            <a:ext cx="9157950" cy="111655"/>
            <a:chOff x="-16597" y="-1"/>
            <a:chExt cx="9157950" cy="111655"/>
          </a:xfrm>
        </p:grpSpPr>
        <p:sp>
          <p:nvSpPr>
            <p:cNvPr id="7" name="矩形 6">
              <a:extLst>
                <a:ext uri="{FF2B5EF4-FFF2-40B4-BE49-F238E27FC236}">
                  <a16:creationId xmlns:a16="http://schemas.microsoft.com/office/drawing/2014/main" id="{9DFB775B-5881-AD4C-9316-AB024F0D2397}"/>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rgbClr val="00865F"/>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8" name="矩形 7">
              <a:extLst>
                <a:ext uri="{FF2B5EF4-FFF2-40B4-BE49-F238E27FC236}">
                  <a16:creationId xmlns:a16="http://schemas.microsoft.com/office/drawing/2014/main" id="{3C1D7549-A4C8-3749-8674-9CEB44200055}"/>
                </a:ext>
              </a:extLst>
            </p:cNvPr>
            <p:cNvSpPr/>
            <p:nvPr/>
          </p:nvSpPr>
          <p:spPr>
            <a:xfrm flipV="1">
              <a:off x="-16597" y="-1"/>
              <a:ext cx="5079612" cy="111655"/>
            </a:xfrm>
            <a:prstGeom prst="rect">
              <a:avLst/>
            </a:prstGeom>
            <a:gradFill flip="none" rotWithShape="1">
              <a:gsLst>
                <a:gs pos="0">
                  <a:srgbClr val="00865F"/>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
        <p:nvSpPr>
          <p:cNvPr id="9" name="日期版面配置區 3">
            <a:extLst>
              <a:ext uri="{FF2B5EF4-FFF2-40B4-BE49-F238E27FC236}">
                <a16:creationId xmlns:a16="http://schemas.microsoft.com/office/drawing/2014/main" id="{5B0F5003-7849-A147-B421-B92E57E5178A}"/>
              </a:ext>
            </a:extLst>
          </p:cNvPr>
          <p:cNvSpPr txBox="1">
            <a:spLocks/>
          </p:cNvSpPr>
          <p:nvPr/>
        </p:nvSpPr>
        <p:spPr>
          <a:xfrm>
            <a:off x="628650" y="6356350"/>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9EAF9D6-8ABE-654A-8CC2-BBF0C89DFEC8}" type="datetimeFigureOut">
              <a:rPr lang="en-US" smtClean="0"/>
              <a:pPr/>
              <a:t>3/28/24</a:t>
            </a:fld>
            <a:endParaRPr lang="en-US"/>
          </a:p>
        </p:txBody>
      </p:sp>
      <p:sp>
        <p:nvSpPr>
          <p:cNvPr id="10" name="投影片編號版面配置區 5">
            <a:extLst>
              <a:ext uri="{FF2B5EF4-FFF2-40B4-BE49-F238E27FC236}">
                <a16:creationId xmlns:a16="http://schemas.microsoft.com/office/drawing/2014/main" id="{A2F37BEF-B464-BB46-BD86-1A7F5F1612CE}"/>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CE90B56-46C4-FE44-BAE8-D7F2BE9069C4}" type="slidenum">
              <a:rPr lang="en-US" smtClean="0"/>
              <a:pPr/>
              <a:t>‹#›</a:t>
            </a:fld>
            <a:endParaRPr lang="en-US"/>
          </a:p>
        </p:txBody>
      </p:sp>
      <p:sp>
        <p:nvSpPr>
          <p:cNvPr id="11" name="矩形 10">
            <a:extLst>
              <a:ext uri="{FF2B5EF4-FFF2-40B4-BE49-F238E27FC236}">
                <a16:creationId xmlns:a16="http://schemas.microsoft.com/office/drawing/2014/main" id="{CA0F7B62-CAF7-8A42-B865-2D1DC88DC53F}"/>
              </a:ext>
            </a:extLst>
          </p:cNvPr>
          <p:cNvSpPr/>
          <p:nvPr/>
        </p:nvSpPr>
        <p:spPr>
          <a:xfrm>
            <a:off x="0" y="6463188"/>
            <a:ext cx="9144000" cy="434156"/>
          </a:xfrm>
          <a:prstGeom prst="rect">
            <a:avLst/>
          </a:prstGeom>
          <a:gradFill>
            <a:gsLst>
              <a:gs pos="0">
                <a:srgbClr val="009AB3"/>
              </a:gs>
              <a:gs pos="50000">
                <a:srgbClr val="00865F"/>
              </a:gs>
              <a:gs pos="100000">
                <a:srgbClr val="00865F"/>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zh-TW" altLang="en-US"/>
          </a:p>
        </p:txBody>
      </p:sp>
      <p:grpSp>
        <p:nvGrpSpPr>
          <p:cNvPr id="12" name="群組 11">
            <a:extLst>
              <a:ext uri="{FF2B5EF4-FFF2-40B4-BE49-F238E27FC236}">
                <a16:creationId xmlns:a16="http://schemas.microsoft.com/office/drawing/2014/main" id="{C3B0F61A-2AA8-6B45-9B1C-E35E34E71453}"/>
              </a:ext>
            </a:extLst>
          </p:cNvPr>
          <p:cNvGrpSpPr>
            <a:grpSpLocks noChangeAspect="1"/>
          </p:cNvGrpSpPr>
          <p:nvPr/>
        </p:nvGrpSpPr>
        <p:grpSpPr>
          <a:xfrm>
            <a:off x="110440" y="6573636"/>
            <a:ext cx="6199987" cy="215999"/>
            <a:chOff x="189953" y="266412"/>
            <a:chExt cx="9253893" cy="300939"/>
          </a:xfrm>
        </p:grpSpPr>
        <p:pic>
          <p:nvPicPr>
            <p:cNvPr id="13" name="圖片 12">
              <a:extLst>
                <a:ext uri="{FF2B5EF4-FFF2-40B4-BE49-F238E27FC236}">
                  <a16:creationId xmlns:a16="http://schemas.microsoft.com/office/drawing/2014/main" id="{F6AAF9A3-D401-5748-93C6-02E72477CB2E}"/>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4" name="圖片 13">
              <a:extLst>
                <a:ext uri="{FF2B5EF4-FFF2-40B4-BE49-F238E27FC236}">
                  <a16:creationId xmlns:a16="http://schemas.microsoft.com/office/drawing/2014/main" id="{BFCB2900-0D70-594C-B490-E8D1A41D5E33}"/>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5" name="圖片 14">
            <a:extLst>
              <a:ext uri="{FF2B5EF4-FFF2-40B4-BE49-F238E27FC236}">
                <a16:creationId xmlns:a16="http://schemas.microsoft.com/office/drawing/2014/main" id="{5FEA3581-1827-9A4F-83D6-E52CFA838AF8}"/>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6" name="直線接點 15">
            <a:extLst>
              <a:ext uri="{FF2B5EF4-FFF2-40B4-BE49-F238E27FC236}">
                <a16:creationId xmlns:a16="http://schemas.microsoft.com/office/drawing/2014/main" id="{6D86318B-9523-EC42-B062-1DCC99ED2F02}"/>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559768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104806D-4A6F-464B-B5D6-CD98AA236BB0}"/>
              </a:ext>
            </a:extLst>
          </p:cNvPr>
          <p:cNvSpPr>
            <a:spLocks noGrp="1"/>
          </p:cNvSpPr>
          <p:nvPr>
            <p:ph type="title"/>
          </p:nvPr>
        </p:nvSpPr>
        <p:spPr/>
        <p:txBody>
          <a:bodyPr/>
          <a:lstStyle/>
          <a:p>
            <a:r>
              <a:rPr lang="en-US" altLang="zh-TW"/>
              <a:t>Click to edit Master title style</a:t>
            </a:r>
            <a:endParaRPr lang="en-US"/>
          </a:p>
        </p:txBody>
      </p:sp>
      <p:sp>
        <p:nvSpPr>
          <p:cNvPr id="3" name="內容版面配置區 2">
            <a:extLst>
              <a:ext uri="{FF2B5EF4-FFF2-40B4-BE49-F238E27FC236}">
                <a16:creationId xmlns:a16="http://schemas.microsoft.com/office/drawing/2014/main" id="{9D949655-CBDA-344D-89C8-1E921C0E2C82}"/>
              </a:ext>
            </a:extLst>
          </p:cNvPr>
          <p:cNvSpPr>
            <a:spLocks noGrp="1"/>
          </p:cNvSpPr>
          <p:nvPr>
            <p:ph sz="half" idx="1"/>
          </p:nvPr>
        </p:nvSpPr>
        <p:spPr>
          <a:xfrm>
            <a:off x="628650" y="1825625"/>
            <a:ext cx="3886200" cy="4351338"/>
          </a:xfrm>
        </p:spPr>
        <p:txBody>
          <a:bodyPr/>
          <a:lstStyle/>
          <a:p>
            <a:pPr lvl="0"/>
            <a:r>
              <a:rPr lang="en-US" altLang="zh-TW"/>
              <a:t>Edit Master text styles</a:t>
            </a:r>
          </a:p>
        </p:txBody>
      </p:sp>
      <p:sp>
        <p:nvSpPr>
          <p:cNvPr id="4" name="內容版面配置區 3">
            <a:extLst>
              <a:ext uri="{FF2B5EF4-FFF2-40B4-BE49-F238E27FC236}">
                <a16:creationId xmlns:a16="http://schemas.microsoft.com/office/drawing/2014/main" id="{6800A388-F507-354B-9AB4-40568CA1C90B}"/>
              </a:ext>
            </a:extLst>
          </p:cNvPr>
          <p:cNvSpPr>
            <a:spLocks noGrp="1"/>
          </p:cNvSpPr>
          <p:nvPr>
            <p:ph sz="half" idx="2"/>
          </p:nvPr>
        </p:nvSpPr>
        <p:spPr>
          <a:xfrm>
            <a:off x="4629150" y="1825625"/>
            <a:ext cx="3886200" cy="4351338"/>
          </a:xfrm>
        </p:spPr>
        <p:txBody>
          <a:bodyPr/>
          <a:lstStyle/>
          <a:p>
            <a:pPr lvl="0"/>
            <a:r>
              <a:rPr lang="en-US" altLang="zh-TW"/>
              <a:t>Edit Master text styles</a:t>
            </a:r>
          </a:p>
        </p:txBody>
      </p:sp>
      <p:sp>
        <p:nvSpPr>
          <p:cNvPr id="5" name="日期版面配置區 4">
            <a:extLst>
              <a:ext uri="{FF2B5EF4-FFF2-40B4-BE49-F238E27FC236}">
                <a16:creationId xmlns:a16="http://schemas.microsoft.com/office/drawing/2014/main" id="{A1CE2D56-39B9-E045-9534-0E972746761E}"/>
              </a:ext>
            </a:extLst>
          </p:cNvPr>
          <p:cNvSpPr>
            <a:spLocks noGrp="1"/>
          </p:cNvSpPr>
          <p:nvPr>
            <p:ph type="dt" sz="half" idx="10"/>
          </p:nvPr>
        </p:nvSpPr>
        <p:spPr/>
        <p:txBody>
          <a:bodyPr/>
          <a:lstStyle/>
          <a:p>
            <a:fld id="{1B6FF8FA-3424-4F49-8B38-895832CADF5C}" type="datetimeFigureOut">
              <a:rPr lang="en-US" smtClean="0"/>
              <a:t>3/28/24</a:t>
            </a:fld>
            <a:endParaRPr lang="en-US"/>
          </a:p>
        </p:txBody>
      </p:sp>
      <p:sp>
        <p:nvSpPr>
          <p:cNvPr id="6" name="頁尾版面配置區 5">
            <a:extLst>
              <a:ext uri="{FF2B5EF4-FFF2-40B4-BE49-F238E27FC236}">
                <a16:creationId xmlns:a16="http://schemas.microsoft.com/office/drawing/2014/main" id="{ED21088F-1465-0848-938E-65B97FC04008}"/>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5B2DF13D-1F53-C049-8EAC-422478E1D480}"/>
              </a:ext>
            </a:extLst>
          </p:cNvPr>
          <p:cNvSpPr>
            <a:spLocks noGrp="1"/>
          </p:cNvSpPr>
          <p:nvPr>
            <p:ph type="sldNum" sz="quarter" idx="12"/>
          </p:nvPr>
        </p:nvSpPr>
        <p:spPr/>
        <p:txBody>
          <a:bodyPr/>
          <a:lstStyle/>
          <a:p>
            <a:fld id="{6290ACBC-888C-2241-A8FA-02DCDDF19F71}" type="slidenum">
              <a:rPr lang="en-US" smtClean="0"/>
              <a:t>‹#›</a:t>
            </a:fld>
            <a:endParaRPr lang="en-US"/>
          </a:p>
        </p:txBody>
      </p:sp>
    </p:spTree>
    <p:extLst>
      <p:ext uri="{BB962C8B-B14F-4D97-AF65-F5344CB8AC3E}">
        <p14:creationId xmlns:p14="http://schemas.microsoft.com/office/powerpoint/2010/main" val="2979776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lumMod val="95000"/>
          </a:schemeClr>
        </a:solidFill>
        <a:effectLst/>
      </p:bgPr>
    </p:bg>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768932CE-B975-2449-825B-AEA2B944C186}"/>
              </a:ext>
            </a:extLst>
          </p:cNvPr>
          <p:cNvSpPr>
            <a:spLocks noGrp="1"/>
          </p:cNvSpPr>
          <p:nvPr>
            <p:ph type="dt" sz="half" idx="10"/>
          </p:nvPr>
        </p:nvSpPr>
        <p:spPr/>
        <p:txBody>
          <a:bodyPr/>
          <a:lstStyle/>
          <a:p>
            <a:fld id="{39EAF9D6-8ABE-654A-8CC2-BBF0C89DFEC8}" type="datetimeFigureOut">
              <a:rPr lang="en-US" smtClean="0"/>
              <a:t>3/28/24</a:t>
            </a:fld>
            <a:endParaRPr lang="en-US"/>
          </a:p>
        </p:txBody>
      </p:sp>
      <p:sp>
        <p:nvSpPr>
          <p:cNvPr id="3" name="頁尾版面配置區 2">
            <a:extLst>
              <a:ext uri="{FF2B5EF4-FFF2-40B4-BE49-F238E27FC236}">
                <a16:creationId xmlns:a16="http://schemas.microsoft.com/office/drawing/2014/main" id="{C6392DC5-BB94-3946-A0E0-B549361058E1}"/>
              </a:ext>
            </a:extLst>
          </p:cNvPr>
          <p:cNvSpPr>
            <a:spLocks noGrp="1"/>
          </p:cNvSpPr>
          <p:nvPr>
            <p:ph type="ftr" sz="quarter" idx="11"/>
          </p:nvPr>
        </p:nvSpPr>
        <p:spPr/>
        <p:txBody>
          <a:bodyPr/>
          <a:lstStyle/>
          <a:p>
            <a:endParaRPr lang="en-US"/>
          </a:p>
        </p:txBody>
      </p:sp>
      <p:sp>
        <p:nvSpPr>
          <p:cNvPr id="4" name="投影片編號版面配置區 3">
            <a:extLst>
              <a:ext uri="{FF2B5EF4-FFF2-40B4-BE49-F238E27FC236}">
                <a16:creationId xmlns:a16="http://schemas.microsoft.com/office/drawing/2014/main" id="{75B580C2-FF84-A740-8A52-D0B1E0426B19}"/>
              </a:ext>
            </a:extLst>
          </p:cNvPr>
          <p:cNvSpPr>
            <a:spLocks noGrp="1"/>
          </p:cNvSpPr>
          <p:nvPr>
            <p:ph type="sldNum" sz="quarter" idx="12"/>
          </p:nvPr>
        </p:nvSpPr>
        <p:spPr/>
        <p:txBody>
          <a:bodyPr/>
          <a:lstStyle/>
          <a:p>
            <a:fld id="{CCE90B56-46C4-FE44-BAE8-D7F2BE9069C4}" type="slidenum">
              <a:rPr lang="en-US" smtClean="0"/>
              <a:t>‹#›</a:t>
            </a:fld>
            <a:endParaRPr lang="en-US"/>
          </a:p>
        </p:txBody>
      </p:sp>
      <p:grpSp>
        <p:nvGrpSpPr>
          <p:cNvPr id="5" name="群組 4">
            <a:extLst>
              <a:ext uri="{FF2B5EF4-FFF2-40B4-BE49-F238E27FC236}">
                <a16:creationId xmlns:a16="http://schemas.microsoft.com/office/drawing/2014/main" id="{4E637E32-23EB-BA4B-AD2B-EAE4CE14A344}"/>
              </a:ext>
            </a:extLst>
          </p:cNvPr>
          <p:cNvGrpSpPr/>
          <p:nvPr/>
        </p:nvGrpSpPr>
        <p:grpSpPr>
          <a:xfrm>
            <a:off x="-16597" y="-41872"/>
            <a:ext cx="9157950" cy="111655"/>
            <a:chOff x="-16597" y="-1"/>
            <a:chExt cx="9157950" cy="111655"/>
          </a:xfrm>
        </p:grpSpPr>
        <p:sp>
          <p:nvSpPr>
            <p:cNvPr id="6" name="矩形 5">
              <a:extLst>
                <a:ext uri="{FF2B5EF4-FFF2-40B4-BE49-F238E27FC236}">
                  <a16:creationId xmlns:a16="http://schemas.microsoft.com/office/drawing/2014/main" id="{F9446629-1DB8-CF47-B1FC-1EDDAFCFEEDF}"/>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rgbClr val="00865F"/>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7" name="矩形 6">
              <a:extLst>
                <a:ext uri="{FF2B5EF4-FFF2-40B4-BE49-F238E27FC236}">
                  <a16:creationId xmlns:a16="http://schemas.microsoft.com/office/drawing/2014/main" id="{1FFE5573-94E1-704C-974A-D6ED8ACDE975}"/>
                </a:ext>
              </a:extLst>
            </p:cNvPr>
            <p:cNvSpPr/>
            <p:nvPr/>
          </p:nvSpPr>
          <p:spPr>
            <a:xfrm flipV="1">
              <a:off x="-16597" y="-1"/>
              <a:ext cx="5079612" cy="111655"/>
            </a:xfrm>
            <a:prstGeom prst="rect">
              <a:avLst/>
            </a:prstGeom>
            <a:gradFill flip="none" rotWithShape="1">
              <a:gsLst>
                <a:gs pos="0">
                  <a:srgbClr val="00865F"/>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
        <p:nvSpPr>
          <p:cNvPr id="8" name="日期版面配置區 3">
            <a:extLst>
              <a:ext uri="{FF2B5EF4-FFF2-40B4-BE49-F238E27FC236}">
                <a16:creationId xmlns:a16="http://schemas.microsoft.com/office/drawing/2014/main" id="{85A40166-7DD3-8745-B48F-82F38BAECEA1}"/>
              </a:ext>
            </a:extLst>
          </p:cNvPr>
          <p:cNvSpPr txBox="1">
            <a:spLocks/>
          </p:cNvSpPr>
          <p:nvPr/>
        </p:nvSpPr>
        <p:spPr>
          <a:xfrm>
            <a:off x="628650" y="6356350"/>
            <a:ext cx="20574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9EAF9D6-8ABE-654A-8CC2-BBF0C89DFEC8}" type="datetimeFigureOut">
              <a:rPr lang="en-US" smtClean="0"/>
              <a:pPr/>
              <a:t>3/28/24</a:t>
            </a:fld>
            <a:endParaRPr lang="en-US"/>
          </a:p>
        </p:txBody>
      </p:sp>
      <p:sp>
        <p:nvSpPr>
          <p:cNvPr id="9" name="投影片編號版面配置區 5">
            <a:extLst>
              <a:ext uri="{FF2B5EF4-FFF2-40B4-BE49-F238E27FC236}">
                <a16:creationId xmlns:a16="http://schemas.microsoft.com/office/drawing/2014/main" id="{B12732C9-DD41-004E-9E20-FFDED18ECA57}"/>
              </a:ext>
            </a:extLst>
          </p:cNvPr>
          <p:cNvSpPr txBox="1">
            <a:spLocks/>
          </p:cNvSpPr>
          <p:nvPr/>
        </p:nvSpPr>
        <p:spPr>
          <a:xfrm>
            <a:off x="6457950" y="6356350"/>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CCE90B56-46C4-FE44-BAE8-D7F2BE9069C4}" type="slidenum">
              <a:rPr lang="en-US" smtClean="0"/>
              <a:pPr/>
              <a:t>‹#›</a:t>
            </a:fld>
            <a:endParaRPr lang="en-US"/>
          </a:p>
        </p:txBody>
      </p:sp>
      <p:sp>
        <p:nvSpPr>
          <p:cNvPr id="10" name="矩形 9">
            <a:extLst>
              <a:ext uri="{FF2B5EF4-FFF2-40B4-BE49-F238E27FC236}">
                <a16:creationId xmlns:a16="http://schemas.microsoft.com/office/drawing/2014/main" id="{CC7A5914-A4B1-1A48-878F-7D11068869F3}"/>
              </a:ext>
            </a:extLst>
          </p:cNvPr>
          <p:cNvSpPr/>
          <p:nvPr/>
        </p:nvSpPr>
        <p:spPr>
          <a:xfrm>
            <a:off x="0" y="6463188"/>
            <a:ext cx="9144000" cy="434156"/>
          </a:xfrm>
          <a:prstGeom prst="rect">
            <a:avLst/>
          </a:prstGeom>
          <a:gradFill>
            <a:gsLst>
              <a:gs pos="0">
                <a:srgbClr val="009AB3"/>
              </a:gs>
              <a:gs pos="50000">
                <a:srgbClr val="00865F"/>
              </a:gs>
              <a:gs pos="100000">
                <a:srgbClr val="00865F"/>
              </a:gs>
            </a:gsLst>
          </a:gradFill>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zh-TW" altLang="en-US"/>
          </a:p>
        </p:txBody>
      </p:sp>
      <p:grpSp>
        <p:nvGrpSpPr>
          <p:cNvPr id="11" name="群組 10">
            <a:extLst>
              <a:ext uri="{FF2B5EF4-FFF2-40B4-BE49-F238E27FC236}">
                <a16:creationId xmlns:a16="http://schemas.microsoft.com/office/drawing/2014/main" id="{DD47043C-FDA7-CC4E-9541-A6B9FD55DF4F}"/>
              </a:ext>
            </a:extLst>
          </p:cNvPr>
          <p:cNvGrpSpPr>
            <a:grpSpLocks noChangeAspect="1"/>
          </p:cNvGrpSpPr>
          <p:nvPr/>
        </p:nvGrpSpPr>
        <p:grpSpPr>
          <a:xfrm>
            <a:off x="110440" y="6573636"/>
            <a:ext cx="6199987" cy="215999"/>
            <a:chOff x="189953" y="266412"/>
            <a:chExt cx="9253893" cy="300939"/>
          </a:xfrm>
        </p:grpSpPr>
        <p:pic>
          <p:nvPicPr>
            <p:cNvPr id="12" name="圖片 11">
              <a:extLst>
                <a:ext uri="{FF2B5EF4-FFF2-40B4-BE49-F238E27FC236}">
                  <a16:creationId xmlns:a16="http://schemas.microsoft.com/office/drawing/2014/main" id="{44C1F058-1966-1646-B821-724EC2E1A267}"/>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a:off x="189953" y="266412"/>
              <a:ext cx="4557649" cy="300013"/>
            </a:xfrm>
            <a:prstGeom prst="rect">
              <a:avLst/>
            </a:prstGeom>
          </p:spPr>
        </p:pic>
        <p:pic>
          <p:nvPicPr>
            <p:cNvPr id="13" name="圖片 12">
              <a:extLst>
                <a:ext uri="{FF2B5EF4-FFF2-40B4-BE49-F238E27FC236}">
                  <a16:creationId xmlns:a16="http://schemas.microsoft.com/office/drawing/2014/main" id="{4E267B12-4CCC-D644-91E0-0474BEF91BDD}"/>
                </a:ext>
              </a:extLst>
            </p:cNvPr>
            <p:cNvPicPr>
              <a:picLocks noChangeAspect="1"/>
            </p:cNvPicPr>
            <p:nvPr/>
          </p:nvPicPr>
          <p:blipFill>
            <a:blip r:embed="rId2">
              <a:alphaModFix amt="31000"/>
              <a:duotone>
                <a:schemeClr val="accent6">
                  <a:shade val="45000"/>
                  <a:satMod val="135000"/>
                </a:schemeClr>
                <a:prstClr val="white"/>
              </a:duotone>
            </a:blip>
            <a:stretch>
              <a:fillRect/>
            </a:stretch>
          </p:blipFill>
          <p:spPr>
            <a:xfrm rot="10800000">
              <a:off x="4886197" y="267338"/>
              <a:ext cx="4557649" cy="300013"/>
            </a:xfrm>
            <a:prstGeom prst="rect">
              <a:avLst/>
            </a:prstGeom>
          </p:spPr>
        </p:pic>
      </p:grpSp>
      <p:pic>
        <p:nvPicPr>
          <p:cNvPr id="14" name="圖片 13">
            <a:extLst>
              <a:ext uri="{FF2B5EF4-FFF2-40B4-BE49-F238E27FC236}">
                <a16:creationId xmlns:a16="http://schemas.microsoft.com/office/drawing/2014/main" id="{DE983D19-883E-214B-9C4C-02D6E6EBA5C1}"/>
              </a:ext>
            </a:extLst>
          </p:cNvPr>
          <p:cNvPicPr>
            <a:picLocks noChangeAspect="1"/>
          </p:cNvPicPr>
          <p:nvPr/>
        </p:nvPicPr>
        <p:blipFill>
          <a:blip r:embed="rId2">
            <a:alphaModFix amt="31000"/>
            <a:duotone>
              <a:prstClr val="black"/>
              <a:schemeClr val="accent6">
                <a:tint val="45000"/>
                <a:satMod val="400000"/>
              </a:schemeClr>
            </a:duotone>
          </a:blip>
          <a:stretch>
            <a:fillRect/>
          </a:stretch>
        </p:blipFill>
        <p:spPr>
          <a:xfrm rot="10800000">
            <a:off x="6419532" y="6609635"/>
            <a:ext cx="2724467" cy="179335"/>
          </a:xfrm>
          <a:prstGeom prst="rect">
            <a:avLst/>
          </a:prstGeom>
        </p:spPr>
      </p:pic>
      <p:cxnSp>
        <p:nvCxnSpPr>
          <p:cNvPr id="15" name="直線接點 14">
            <a:extLst>
              <a:ext uri="{FF2B5EF4-FFF2-40B4-BE49-F238E27FC236}">
                <a16:creationId xmlns:a16="http://schemas.microsoft.com/office/drawing/2014/main" id="{76DF6809-9CE0-7A4C-8F9D-B523CC3E4E54}"/>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89248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4DC7FE-F3F1-D24D-89D3-8BEBE11E789F}"/>
              </a:ext>
            </a:extLst>
          </p:cNvPr>
          <p:cNvSpPr>
            <a:spLocks noGrp="1"/>
          </p:cNvSpPr>
          <p:nvPr>
            <p:ph type="title"/>
          </p:nvPr>
        </p:nvSpPr>
        <p:spPr>
          <a:xfrm>
            <a:off x="630238" y="457200"/>
            <a:ext cx="2949575" cy="1600200"/>
          </a:xfrm>
        </p:spPr>
        <p:txBody>
          <a:bodyPr anchor="b"/>
          <a:lstStyle>
            <a:lvl1pPr>
              <a:defRPr sz="3200"/>
            </a:lvl1pPr>
          </a:lstStyle>
          <a:p>
            <a:r>
              <a:rPr lang="en-US" altLang="zh-TW"/>
              <a:t>Click to edit Master title style</a:t>
            </a:r>
            <a:endParaRPr lang="en-US"/>
          </a:p>
        </p:txBody>
      </p:sp>
      <p:sp>
        <p:nvSpPr>
          <p:cNvPr id="3" name="內容版面配置區 2">
            <a:extLst>
              <a:ext uri="{FF2B5EF4-FFF2-40B4-BE49-F238E27FC236}">
                <a16:creationId xmlns:a16="http://schemas.microsoft.com/office/drawing/2014/main" id="{9D49731B-66D9-2C48-9F08-D9CFD0B59143}"/>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a:t>Edit Master text styles</a:t>
            </a:r>
          </a:p>
        </p:txBody>
      </p:sp>
      <p:sp>
        <p:nvSpPr>
          <p:cNvPr id="4" name="文字版面配置區 3">
            <a:extLst>
              <a:ext uri="{FF2B5EF4-FFF2-40B4-BE49-F238E27FC236}">
                <a16:creationId xmlns:a16="http://schemas.microsoft.com/office/drawing/2014/main" id="{86323BC7-8B16-D14D-A30D-611D7AD5DEF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Edit Master text styles</a:t>
            </a:r>
          </a:p>
        </p:txBody>
      </p:sp>
      <p:sp>
        <p:nvSpPr>
          <p:cNvPr id="5" name="日期版面配置區 4">
            <a:extLst>
              <a:ext uri="{FF2B5EF4-FFF2-40B4-BE49-F238E27FC236}">
                <a16:creationId xmlns:a16="http://schemas.microsoft.com/office/drawing/2014/main" id="{F737B65C-13C5-4248-985A-C5F3E7D189F5}"/>
              </a:ext>
            </a:extLst>
          </p:cNvPr>
          <p:cNvSpPr>
            <a:spLocks noGrp="1"/>
          </p:cNvSpPr>
          <p:nvPr>
            <p:ph type="dt" sz="half" idx="10"/>
          </p:nvPr>
        </p:nvSpPr>
        <p:spPr/>
        <p:txBody>
          <a:bodyPr/>
          <a:lstStyle/>
          <a:p>
            <a:fld id="{39EAF9D6-8ABE-654A-8CC2-BBF0C89DFEC8}" type="datetimeFigureOut">
              <a:rPr lang="en-US" smtClean="0"/>
              <a:t>3/28/24</a:t>
            </a:fld>
            <a:endParaRPr lang="en-US"/>
          </a:p>
        </p:txBody>
      </p:sp>
      <p:sp>
        <p:nvSpPr>
          <p:cNvPr id="6" name="頁尾版面配置區 5">
            <a:extLst>
              <a:ext uri="{FF2B5EF4-FFF2-40B4-BE49-F238E27FC236}">
                <a16:creationId xmlns:a16="http://schemas.microsoft.com/office/drawing/2014/main" id="{1FF4F44B-5278-344F-A38F-0681A8189318}"/>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D43EC47E-C5E4-6B45-A441-FE8513C88388}"/>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2804064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4105481-286A-5C40-AB23-EE66EC9D8891}"/>
              </a:ext>
            </a:extLst>
          </p:cNvPr>
          <p:cNvSpPr>
            <a:spLocks noGrp="1"/>
          </p:cNvSpPr>
          <p:nvPr>
            <p:ph type="title"/>
          </p:nvPr>
        </p:nvSpPr>
        <p:spPr>
          <a:xfrm>
            <a:off x="630238" y="457200"/>
            <a:ext cx="2949575" cy="1600200"/>
          </a:xfrm>
        </p:spPr>
        <p:txBody>
          <a:bodyPr anchor="b"/>
          <a:lstStyle>
            <a:lvl1pPr>
              <a:defRPr sz="3200"/>
            </a:lvl1pPr>
          </a:lstStyle>
          <a:p>
            <a:r>
              <a:rPr lang="en-US" altLang="zh-TW"/>
              <a:t>Click to edit Master title style</a:t>
            </a:r>
            <a:endParaRPr lang="en-US"/>
          </a:p>
        </p:txBody>
      </p:sp>
      <p:sp>
        <p:nvSpPr>
          <p:cNvPr id="3" name="圖片版面配置區 2">
            <a:extLst>
              <a:ext uri="{FF2B5EF4-FFF2-40B4-BE49-F238E27FC236}">
                <a16:creationId xmlns:a16="http://schemas.microsoft.com/office/drawing/2014/main" id="{B7788311-3FE1-CF4B-BAAD-2BCE71F8CDE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TW"/>
              <a:t>Click icon to add picture</a:t>
            </a:r>
            <a:endParaRPr lang="en-US"/>
          </a:p>
        </p:txBody>
      </p:sp>
      <p:sp>
        <p:nvSpPr>
          <p:cNvPr id="4" name="文字版面配置區 3">
            <a:extLst>
              <a:ext uri="{FF2B5EF4-FFF2-40B4-BE49-F238E27FC236}">
                <a16:creationId xmlns:a16="http://schemas.microsoft.com/office/drawing/2014/main" id="{A114721D-07D2-F441-8A12-9D1D4AD14DE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Edit Master text styles</a:t>
            </a:r>
          </a:p>
        </p:txBody>
      </p:sp>
      <p:sp>
        <p:nvSpPr>
          <p:cNvPr id="5" name="日期版面配置區 4">
            <a:extLst>
              <a:ext uri="{FF2B5EF4-FFF2-40B4-BE49-F238E27FC236}">
                <a16:creationId xmlns:a16="http://schemas.microsoft.com/office/drawing/2014/main" id="{B1B128A3-99E4-B64B-9CAC-214BC9886583}"/>
              </a:ext>
            </a:extLst>
          </p:cNvPr>
          <p:cNvSpPr>
            <a:spLocks noGrp="1"/>
          </p:cNvSpPr>
          <p:nvPr>
            <p:ph type="dt" sz="half" idx="10"/>
          </p:nvPr>
        </p:nvSpPr>
        <p:spPr/>
        <p:txBody>
          <a:bodyPr/>
          <a:lstStyle/>
          <a:p>
            <a:fld id="{39EAF9D6-8ABE-654A-8CC2-BBF0C89DFEC8}" type="datetimeFigureOut">
              <a:rPr lang="en-US" smtClean="0"/>
              <a:t>3/28/24</a:t>
            </a:fld>
            <a:endParaRPr lang="en-US"/>
          </a:p>
        </p:txBody>
      </p:sp>
      <p:sp>
        <p:nvSpPr>
          <p:cNvPr id="6" name="頁尾版面配置區 5">
            <a:extLst>
              <a:ext uri="{FF2B5EF4-FFF2-40B4-BE49-F238E27FC236}">
                <a16:creationId xmlns:a16="http://schemas.microsoft.com/office/drawing/2014/main" id="{0E7FF047-A27F-7D46-93ED-8F5A9D6AC6F8}"/>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0DCB05E7-312F-C548-A1FC-D772DC85CCAD}"/>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37224379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DB4A213-49D8-074D-AB17-432BF08BEA72}"/>
              </a:ext>
            </a:extLst>
          </p:cNvPr>
          <p:cNvSpPr>
            <a:spLocks noGrp="1"/>
          </p:cNvSpPr>
          <p:nvPr>
            <p:ph type="title"/>
          </p:nvPr>
        </p:nvSpPr>
        <p:spPr/>
        <p:txBody>
          <a:bodyPr/>
          <a:lstStyle/>
          <a:p>
            <a:r>
              <a:rPr lang="en-US" altLang="zh-TW"/>
              <a:t>Click to edit Master title style</a:t>
            </a:r>
            <a:endParaRPr lang="en-US"/>
          </a:p>
        </p:txBody>
      </p:sp>
      <p:sp>
        <p:nvSpPr>
          <p:cNvPr id="3" name="直排文字版面配置區 2">
            <a:extLst>
              <a:ext uri="{FF2B5EF4-FFF2-40B4-BE49-F238E27FC236}">
                <a16:creationId xmlns:a16="http://schemas.microsoft.com/office/drawing/2014/main" id="{2446AEBC-8E50-5340-B028-3E3D751A990F}"/>
              </a:ext>
            </a:extLst>
          </p:cNvPr>
          <p:cNvSpPr>
            <a:spLocks noGrp="1"/>
          </p:cNvSpPr>
          <p:nvPr>
            <p:ph type="body" orient="vert" idx="1"/>
          </p:nvPr>
        </p:nvSpPr>
        <p:spPr/>
        <p:txBody>
          <a:bodyPr vert="eaVert"/>
          <a:lstStyle/>
          <a:p>
            <a:pPr lvl="0"/>
            <a:r>
              <a:rPr lang="en-US" altLang="zh-TW"/>
              <a:t>Edit Master text styles</a:t>
            </a:r>
          </a:p>
        </p:txBody>
      </p:sp>
      <p:sp>
        <p:nvSpPr>
          <p:cNvPr id="4" name="日期版面配置區 3">
            <a:extLst>
              <a:ext uri="{FF2B5EF4-FFF2-40B4-BE49-F238E27FC236}">
                <a16:creationId xmlns:a16="http://schemas.microsoft.com/office/drawing/2014/main" id="{720C19AE-B8A4-F44A-B299-C9284A45AA6A}"/>
              </a:ext>
            </a:extLst>
          </p:cNvPr>
          <p:cNvSpPr>
            <a:spLocks noGrp="1"/>
          </p:cNvSpPr>
          <p:nvPr>
            <p:ph type="dt" sz="half" idx="10"/>
          </p:nvPr>
        </p:nvSpPr>
        <p:spPr/>
        <p:txBody>
          <a:bodyPr/>
          <a:lstStyle/>
          <a:p>
            <a:fld id="{39EAF9D6-8ABE-654A-8CC2-BBF0C89DFEC8}" type="datetimeFigureOut">
              <a:rPr lang="en-US" smtClean="0"/>
              <a:t>3/28/24</a:t>
            </a:fld>
            <a:endParaRPr lang="en-US"/>
          </a:p>
        </p:txBody>
      </p:sp>
      <p:sp>
        <p:nvSpPr>
          <p:cNvPr id="5" name="頁尾版面配置區 4">
            <a:extLst>
              <a:ext uri="{FF2B5EF4-FFF2-40B4-BE49-F238E27FC236}">
                <a16:creationId xmlns:a16="http://schemas.microsoft.com/office/drawing/2014/main" id="{7FD18E5B-4C73-1846-80C2-F4FB02610B82}"/>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2AC0E3F7-23F9-1B4E-A0C5-82926D0FE753}"/>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20658150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FF469B37-75F7-6149-88F7-A524ACF3126B}"/>
              </a:ext>
            </a:extLst>
          </p:cNvPr>
          <p:cNvSpPr>
            <a:spLocks noGrp="1"/>
          </p:cNvSpPr>
          <p:nvPr>
            <p:ph type="title" orient="vert"/>
          </p:nvPr>
        </p:nvSpPr>
        <p:spPr>
          <a:xfrm>
            <a:off x="6543675" y="365125"/>
            <a:ext cx="1971675" cy="5811838"/>
          </a:xfrm>
        </p:spPr>
        <p:txBody>
          <a:bodyPr vert="eaVert"/>
          <a:lstStyle/>
          <a:p>
            <a:r>
              <a:rPr lang="en-US" altLang="zh-TW"/>
              <a:t>Click to edit Master title style</a:t>
            </a:r>
            <a:endParaRPr lang="en-US"/>
          </a:p>
        </p:txBody>
      </p:sp>
      <p:sp>
        <p:nvSpPr>
          <p:cNvPr id="3" name="直排文字版面配置區 2">
            <a:extLst>
              <a:ext uri="{FF2B5EF4-FFF2-40B4-BE49-F238E27FC236}">
                <a16:creationId xmlns:a16="http://schemas.microsoft.com/office/drawing/2014/main" id="{110C6958-876B-EA4D-97DA-7D1770A4FAB2}"/>
              </a:ext>
            </a:extLst>
          </p:cNvPr>
          <p:cNvSpPr>
            <a:spLocks noGrp="1"/>
          </p:cNvSpPr>
          <p:nvPr>
            <p:ph type="body" orient="vert" idx="1"/>
          </p:nvPr>
        </p:nvSpPr>
        <p:spPr>
          <a:xfrm>
            <a:off x="628650" y="365125"/>
            <a:ext cx="5762625" cy="5811838"/>
          </a:xfrm>
        </p:spPr>
        <p:txBody>
          <a:bodyPr vert="eaVert"/>
          <a:lstStyle/>
          <a:p>
            <a:pPr lvl="0"/>
            <a:r>
              <a:rPr lang="en-US" altLang="zh-TW"/>
              <a:t>Edit Master text styles</a:t>
            </a:r>
          </a:p>
        </p:txBody>
      </p:sp>
      <p:sp>
        <p:nvSpPr>
          <p:cNvPr id="4" name="日期版面配置區 3">
            <a:extLst>
              <a:ext uri="{FF2B5EF4-FFF2-40B4-BE49-F238E27FC236}">
                <a16:creationId xmlns:a16="http://schemas.microsoft.com/office/drawing/2014/main" id="{29C93F6A-2CAF-614D-A762-8832A82024E2}"/>
              </a:ext>
            </a:extLst>
          </p:cNvPr>
          <p:cNvSpPr>
            <a:spLocks noGrp="1"/>
          </p:cNvSpPr>
          <p:nvPr>
            <p:ph type="dt" sz="half" idx="10"/>
          </p:nvPr>
        </p:nvSpPr>
        <p:spPr/>
        <p:txBody>
          <a:bodyPr/>
          <a:lstStyle/>
          <a:p>
            <a:fld id="{39EAF9D6-8ABE-654A-8CC2-BBF0C89DFEC8}" type="datetimeFigureOut">
              <a:rPr lang="en-US" smtClean="0"/>
              <a:t>3/28/24</a:t>
            </a:fld>
            <a:endParaRPr lang="en-US"/>
          </a:p>
        </p:txBody>
      </p:sp>
      <p:sp>
        <p:nvSpPr>
          <p:cNvPr id="5" name="頁尾版面配置區 4">
            <a:extLst>
              <a:ext uri="{FF2B5EF4-FFF2-40B4-BE49-F238E27FC236}">
                <a16:creationId xmlns:a16="http://schemas.microsoft.com/office/drawing/2014/main" id="{0F86491F-7862-7143-8D4F-8E67DED3BA8B}"/>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3B482037-4BFF-C24E-82A6-75F123633068}"/>
              </a:ext>
            </a:extLst>
          </p:cNvPr>
          <p:cNvSpPr>
            <a:spLocks noGrp="1"/>
          </p:cNvSpPr>
          <p:nvPr>
            <p:ph type="sldNum" sz="quarter" idx="12"/>
          </p:nvPr>
        </p:nvSpPr>
        <p:spPr/>
        <p:txBody>
          <a:bodyPr/>
          <a:lstStyle/>
          <a:p>
            <a:fld id="{CCE90B56-46C4-FE44-BAE8-D7F2BE9069C4}" type="slidenum">
              <a:rPr lang="en-US" smtClean="0"/>
              <a:t>‹#›</a:t>
            </a:fld>
            <a:endParaRPr lang="en-US"/>
          </a:p>
        </p:txBody>
      </p:sp>
    </p:spTree>
    <p:extLst>
      <p:ext uri="{BB962C8B-B14F-4D97-AF65-F5344CB8AC3E}">
        <p14:creationId xmlns:p14="http://schemas.microsoft.com/office/powerpoint/2010/main" val="26536102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_標題投影片">
    <p:bg>
      <p:bgRef idx="1001">
        <a:schemeClr val="bg1"/>
      </p:bgRef>
    </p:bg>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342E3CD1-E460-5E4C-8B3B-539678982329}"/>
              </a:ext>
            </a:extLst>
          </p:cNvPr>
          <p:cNvPicPr>
            <a:picLocks noChangeAspect="1"/>
          </p:cNvPicPr>
          <p:nvPr/>
        </p:nvPicPr>
        <p:blipFill>
          <a:blip r:embed="rId2" cstate="hqprint">
            <a:alphaModFix amt="43000"/>
            <a:extLst>
              <a:ext uri="{28A0092B-C50C-407E-A947-70E740481C1C}">
                <a14:useLocalDpi xmlns:a14="http://schemas.microsoft.com/office/drawing/2010/main"/>
              </a:ext>
            </a:extLst>
          </a:blip>
          <a:stretch>
            <a:fillRect/>
          </a:stretch>
        </p:blipFill>
        <p:spPr>
          <a:xfrm>
            <a:off x="0" y="0"/>
            <a:ext cx="9144000" cy="6858000"/>
          </a:xfrm>
          <a:prstGeom prst="rect">
            <a:avLst/>
          </a:prstGeom>
          <a:solidFill>
            <a:schemeClr val="tx1">
              <a:lumMod val="95000"/>
              <a:lumOff val="5000"/>
            </a:schemeClr>
          </a:solidFill>
        </p:spPr>
      </p:pic>
      <p:sp>
        <p:nvSpPr>
          <p:cNvPr id="2" name="標題 1">
            <a:extLst>
              <a:ext uri="{FF2B5EF4-FFF2-40B4-BE49-F238E27FC236}">
                <a16:creationId xmlns:a16="http://schemas.microsoft.com/office/drawing/2014/main" id="{3C28546A-D34C-B945-A6CB-40A39E2F63D8}"/>
              </a:ext>
            </a:extLst>
          </p:cNvPr>
          <p:cNvSpPr>
            <a:spLocks noGrp="1"/>
          </p:cNvSpPr>
          <p:nvPr>
            <p:ph type="ctrTitle"/>
          </p:nvPr>
        </p:nvSpPr>
        <p:spPr>
          <a:xfrm>
            <a:off x="1143000" y="1122363"/>
            <a:ext cx="6858000" cy="2387600"/>
          </a:xfrm>
        </p:spPr>
        <p:txBody>
          <a:bodyPr anchor="b">
            <a:normAutofit/>
          </a:bodyPr>
          <a:lstStyle>
            <a:lvl1pPr algn="ctr">
              <a:defRPr sz="4000">
                <a:solidFill>
                  <a:schemeClr val="bg1">
                    <a:lumMod val="85000"/>
                  </a:schemeClr>
                </a:solidFill>
              </a:defRPr>
            </a:lvl1pPr>
          </a:lstStyle>
          <a:p>
            <a:r>
              <a:rPr lang="en-US" altLang="zh-TW"/>
              <a:t>Click to edit Master title style</a:t>
            </a:r>
            <a:endParaRPr lang="en-US" dirty="0"/>
          </a:p>
        </p:txBody>
      </p:sp>
      <p:sp>
        <p:nvSpPr>
          <p:cNvPr id="3" name="副標題 2">
            <a:extLst>
              <a:ext uri="{FF2B5EF4-FFF2-40B4-BE49-F238E27FC236}">
                <a16:creationId xmlns:a16="http://schemas.microsoft.com/office/drawing/2014/main" id="{02EC1CC5-89BF-2A4F-94A0-65005E1830EF}"/>
              </a:ext>
            </a:extLst>
          </p:cNvPr>
          <p:cNvSpPr>
            <a:spLocks noGrp="1"/>
          </p:cNvSpPr>
          <p:nvPr>
            <p:ph type="subTitle" idx="1"/>
          </p:nvPr>
        </p:nvSpPr>
        <p:spPr>
          <a:xfrm>
            <a:off x="1143000" y="3602038"/>
            <a:ext cx="6858000" cy="1655762"/>
          </a:xfrm>
        </p:spPr>
        <p:txBody>
          <a:bodyPr/>
          <a:lstStyle>
            <a:lvl1pPr marL="0" indent="0" algn="ctr">
              <a:buNone/>
              <a:defRPr sz="1800">
                <a:solidFill>
                  <a:schemeClr val="accent4">
                    <a:lumMod val="60000"/>
                    <a:lumOff val="4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ltLang="zh-TW"/>
              <a:t>Click to edit Master subtitle style</a:t>
            </a:r>
            <a:endParaRPr lang="en-US" dirty="0"/>
          </a:p>
        </p:txBody>
      </p:sp>
      <p:sp>
        <p:nvSpPr>
          <p:cNvPr id="4" name="日期版面配置區 3">
            <a:extLst>
              <a:ext uri="{FF2B5EF4-FFF2-40B4-BE49-F238E27FC236}">
                <a16:creationId xmlns:a16="http://schemas.microsoft.com/office/drawing/2014/main" id="{EEFCF7DF-C4D5-C143-BE83-1512DEF4AB20}"/>
              </a:ext>
            </a:extLst>
          </p:cNvPr>
          <p:cNvSpPr>
            <a:spLocks noGrp="1"/>
          </p:cNvSpPr>
          <p:nvPr>
            <p:ph type="dt" sz="half" idx="10"/>
          </p:nvPr>
        </p:nvSpPr>
        <p:spPr>
          <a:xfrm>
            <a:off x="628650" y="6356350"/>
            <a:ext cx="2057400" cy="365125"/>
          </a:xfrm>
          <a:prstGeom prst="rect">
            <a:avLst/>
          </a:prstGeom>
        </p:spPr>
        <p:txBody>
          <a:bodyPr/>
          <a:lstStyle/>
          <a:p>
            <a:fld id="{1B6FF8FA-3424-4F49-8B38-895832CADF5C}" type="datetimeFigureOut">
              <a:rPr lang="en-US" smtClean="0"/>
              <a:t>3/28/24</a:t>
            </a:fld>
            <a:endParaRPr lang="en-US"/>
          </a:p>
        </p:txBody>
      </p:sp>
      <p:sp>
        <p:nvSpPr>
          <p:cNvPr id="5" name="頁尾版面配置區 4">
            <a:extLst>
              <a:ext uri="{FF2B5EF4-FFF2-40B4-BE49-F238E27FC236}">
                <a16:creationId xmlns:a16="http://schemas.microsoft.com/office/drawing/2014/main" id="{CDA72482-F973-A84D-8A97-575788A0BA82}"/>
              </a:ext>
            </a:extLst>
          </p:cNvPr>
          <p:cNvSpPr>
            <a:spLocks noGrp="1"/>
          </p:cNvSpPr>
          <p:nvPr>
            <p:ph type="ftr" sz="quarter" idx="11"/>
          </p:nvPr>
        </p:nvSpPr>
        <p:spPr>
          <a:xfrm>
            <a:off x="3028950" y="6356350"/>
            <a:ext cx="3086100" cy="365125"/>
          </a:xfrm>
          <a:prstGeom prst="rect">
            <a:avLst/>
          </a:prstGeom>
        </p:spPr>
        <p:txBody>
          <a:bodyPr/>
          <a:lstStyle/>
          <a:p>
            <a:endParaRPr lang="en-US"/>
          </a:p>
        </p:txBody>
      </p:sp>
      <p:sp>
        <p:nvSpPr>
          <p:cNvPr id="6" name="投影片編號版面配置區 5">
            <a:extLst>
              <a:ext uri="{FF2B5EF4-FFF2-40B4-BE49-F238E27FC236}">
                <a16:creationId xmlns:a16="http://schemas.microsoft.com/office/drawing/2014/main" id="{499F0712-2439-E341-980B-05EA400E2C48}"/>
              </a:ext>
            </a:extLst>
          </p:cNvPr>
          <p:cNvSpPr>
            <a:spLocks noGrp="1"/>
          </p:cNvSpPr>
          <p:nvPr>
            <p:ph type="sldNum" sz="quarter" idx="12"/>
          </p:nvPr>
        </p:nvSpPr>
        <p:spPr>
          <a:xfrm>
            <a:off x="6457950" y="6356350"/>
            <a:ext cx="2057400" cy="365125"/>
          </a:xfrm>
          <a:prstGeom prst="rect">
            <a:avLst/>
          </a:prstGeom>
        </p:spPr>
        <p:txBody>
          <a:bodyPr/>
          <a:lstStyle/>
          <a:p>
            <a:fld id="{6290ACBC-888C-2241-A8FA-02DCDDF19F71}" type="slidenum">
              <a:rPr lang="en-US" smtClean="0"/>
              <a:t>‹#›</a:t>
            </a:fld>
            <a:endParaRPr lang="en-US"/>
          </a:p>
        </p:txBody>
      </p:sp>
    </p:spTree>
    <p:extLst>
      <p:ext uri="{BB962C8B-B14F-4D97-AF65-F5344CB8AC3E}">
        <p14:creationId xmlns:p14="http://schemas.microsoft.com/office/powerpoint/2010/main" val="628463274"/>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5EBAAA6-E87D-BA43-96B7-8114F6E0BBDB}"/>
              </a:ext>
            </a:extLst>
          </p:cNvPr>
          <p:cNvSpPr>
            <a:spLocks noGrp="1"/>
          </p:cNvSpPr>
          <p:nvPr>
            <p:ph type="ctrTitle"/>
          </p:nvPr>
        </p:nvSpPr>
        <p:spPr>
          <a:xfrm>
            <a:off x="1143000" y="1122363"/>
            <a:ext cx="6858000" cy="2387600"/>
          </a:xfrm>
        </p:spPr>
        <p:txBody>
          <a:bodyPr anchor="b"/>
          <a:lstStyle>
            <a:lvl1pPr algn="ctr">
              <a:defRPr sz="6000"/>
            </a:lvl1pPr>
          </a:lstStyle>
          <a:p>
            <a:r>
              <a:rPr lang="en-US" altLang="zh-TW"/>
              <a:t>Click to edit Master title style</a:t>
            </a:r>
            <a:endParaRPr lang="en-US"/>
          </a:p>
        </p:txBody>
      </p:sp>
      <p:sp>
        <p:nvSpPr>
          <p:cNvPr id="3" name="副標題 2">
            <a:extLst>
              <a:ext uri="{FF2B5EF4-FFF2-40B4-BE49-F238E27FC236}">
                <a16:creationId xmlns:a16="http://schemas.microsoft.com/office/drawing/2014/main" id="{59AE202A-B6A5-A14C-879A-2D049FF7D84A}"/>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TW"/>
              <a:t>Click to edit Master subtitle style</a:t>
            </a:r>
            <a:endParaRPr lang="en-US"/>
          </a:p>
        </p:txBody>
      </p:sp>
      <p:sp>
        <p:nvSpPr>
          <p:cNvPr id="4" name="日期版面配置區 3">
            <a:extLst>
              <a:ext uri="{FF2B5EF4-FFF2-40B4-BE49-F238E27FC236}">
                <a16:creationId xmlns:a16="http://schemas.microsoft.com/office/drawing/2014/main" id="{70F7D122-8524-514A-8EA7-AEC1D2B8E17B}"/>
              </a:ext>
            </a:extLst>
          </p:cNvPr>
          <p:cNvSpPr>
            <a:spLocks noGrp="1"/>
          </p:cNvSpPr>
          <p:nvPr>
            <p:ph type="dt" sz="half" idx="10"/>
          </p:nvPr>
        </p:nvSpPr>
        <p:spPr/>
        <p:txBody>
          <a:bodyPr/>
          <a:lstStyle/>
          <a:p>
            <a:fld id="{E6D559F9-6FBE-0048-9187-5A3A3C1A74CA}" type="datetimeFigureOut">
              <a:rPr lang="en-US" smtClean="0"/>
              <a:t>3/28/24</a:t>
            </a:fld>
            <a:endParaRPr lang="en-US"/>
          </a:p>
        </p:txBody>
      </p:sp>
      <p:sp>
        <p:nvSpPr>
          <p:cNvPr id="5" name="頁尾版面配置區 4">
            <a:extLst>
              <a:ext uri="{FF2B5EF4-FFF2-40B4-BE49-F238E27FC236}">
                <a16:creationId xmlns:a16="http://schemas.microsoft.com/office/drawing/2014/main" id="{DAA0C094-852E-094B-8789-0515B133F6C9}"/>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3524329A-88C5-5146-80BD-3070851FA229}"/>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365776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AC08AB-4E1B-0142-94AC-BA542FCD149F}"/>
              </a:ext>
            </a:extLst>
          </p:cNvPr>
          <p:cNvSpPr>
            <a:spLocks noGrp="1"/>
          </p:cNvSpPr>
          <p:nvPr>
            <p:ph type="title"/>
          </p:nvPr>
        </p:nvSpPr>
        <p:spPr/>
        <p:txBody>
          <a:bodyPr/>
          <a:lstStyle/>
          <a:p>
            <a:r>
              <a:rPr lang="en-US" altLang="zh-TW"/>
              <a:t>Click to edit Master title style</a:t>
            </a:r>
            <a:endParaRPr lang="en-US"/>
          </a:p>
        </p:txBody>
      </p:sp>
      <p:sp>
        <p:nvSpPr>
          <p:cNvPr id="3" name="內容版面配置區 2">
            <a:extLst>
              <a:ext uri="{FF2B5EF4-FFF2-40B4-BE49-F238E27FC236}">
                <a16:creationId xmlns:a16="http://schemas.microsoft.com/office/drawing/2014/main" id="{C73CEC8D-5A2C-F543-B51D-D6E819EB5B9B}"/>
              </a:ext>
            </a:extLst>
          </p:cNvPr>
          <p:cNvSpPr>
            <a:spLocks noGrp="1"/>
          </p:cNvSpPr>
          <p:nvPr>
            <p:ph idx="1"/>
          </p:nvPr>
        </p:nvSpPr>
        <p:spPr/>
        <p:txBody>
          <a:bodyPr/>
          <a:lstStyle/>
          <a:p>
            <a:pPr lvl="0"/>
            <a:r>
              <a:rPr lang="en-US" altLang="zh-TW"/>
              <a:t>Edit Master text styles</a:t>
            </a:r>
          </a:p>
        </p:txBody>
      </p:sp>
      <p:sp>
        <p:nvSpPr>
          <p:cNvPr id="4" name="日期版面配置區 3">
            <a:extLst>
              <a:ext uri="{FF2B5EF4-FFF2-40B4-BE49-F238E27FC236}">
                <a16:creationId xmlns:a16="http://schemas.microsoft.com/office/drawing/2014/main" id="{9190C980-B92C-1F4D-B530-99916F89BDC8}"/>
              </a:ext>
            </a:extLst>
          </p:cNvPr>
          <p:cNvSpPr>
            <a:spLocks noGrp="1"/>
          </p:cNvSpPr>
          <p:nvPr>
            <p:ph type="dt" sz="half" idx="10"/>
          </p:nvPr>
        </p:nvSpPr>
        <p:spPr/>
        <p:txBody>
          <a:bodyPr/>
          <a:lstStyle/>
          <a:p>
            <a:fld id="{E6D559F9-6FBE-0048-9187-5A3A3C1A74CA}" type="datetimeFigureOut">
              <a:rPr lang="en-US" smtClean="0"/>
              <a:t>3/28/24</a:t>
            </a:fld>
            <a:endParaRPr lang="en-US"/>
          </a:p>
        </p:txBody>
      </p:sp>
      <p:sp>
        <p:nvSpPr>
          <p:cNvPr id="5" name="頁尾版面配置區 4">
            <a:extLst>
              <a:ext uri="{FF2B5EF4-FFF2-40B4-BE49-F238E27FC236}">
                <a16:creationId xmlns:a16="http://schemas.microsoft.com/office/drawing/2014/main" id="{C1F83F91-C526-BD4F-8D12-A098857C1754}"/>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1609DD57-6BAE-6D4E-AE21-EFA3AC57929D}"/>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20817888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BA382FB-5372-8A45-9B31-A47096865663}"/>
              </a:ext>
            </a:extLst>
          </p:cNvPr>
          <p:cNvSpPr>
            <a:spLocks noGrp="1"/>
          </p:cNvSpPr>
          <p:nvPr>
            <p:ph type="title"/>
          </p:nvPr>
        </p:nvSpPr>
        <p:spPr>
          <a:xfrm>
            <a:off x="623888" y="1709738"/>
            <a:ext cx="7886700" cy="2852737"/>
          </a:xfrm>
        </p:spPr>
        <p:txBody>
          <a:bodyPr anchor="b"/>
          <a:lstStyle>
            <a:lvl1pPr>
              <a:defRPr sz="6000"/>
            </a:lvl1pPr>
          </a:lstStyle>
          <a:p>
            <a:r>
              <a:rPr lang="en-US" altLang="zh-TW"/>
              <a:t>Click to edit Master title style</a:t>
            </a:r>
            <a:endParaRPr lang="en-US"/>
          </a:p>
        </p:txBody>
      </p:sp>
      <p:sp>
        <p:nvSpPr>
          <p:cNvPr id="3" name="文字版面配置區 2">
            <a:extLst>
              <a:ext uri="{FF2B5EF4-FFF2-40B4-BE49-F238E27FC236}">
                <a16:creationId xmlns:a16="http://schemas.microsoft.com/office/drawing/2014/main" id="{89538CEF-9A20-364A-AC7C-BEF56A184AA7}"/>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TW"/>
              <a:t>Edit Master text styles</a:t>
            </a:r>
          </a:p>
        </p:txBody>
      </p:sp>
      <p:sp>
        <p:nvSpPr>
          <p:cNvPr id="4" name="日期版面配置區 3">
            <a:extLst>
              <a:ext uri="{FF2B5EF4-FFF2-40B4-BE49-F238E27FC236}">
                <a16:creationId xmlns:a16="http://schemas.microsoft.com/office/drawing/2014/main" id="{63F391F4-A15C-CD41-8EC7-B93CEEAA350A}"/>
              </a:ext>
            </a:extLst>
          </p:cNvPr>
          <p:cNvSpPr>
            <a:spLocks noGrp="1"/>
          </p:cNvSpPr>
          <p:nvPr>
            <p:ph type="dt" sz="half" idx="10"/>
          </p:nvPr>
        </p:nvSpPr>
        <p:spPr/>
        <p:txBody>
          <a:bodyPr/>
          <a:lstStyle/>
          <a:p>
            <a:fld id="{E6D559F9-6FBE-0048-9187-5A3A3C1A74CA}" type="datetimeFigureOut">
              <a:rPr lang="en-US" smtClean="0"/>
              <a:t>3/28/24</a:t>
            </a:fld>
            <a:endParaRPr lang="en-US"/>
          </a:p>
        </p:txBody>
      </p:sp>
      <p:sp>
        <p:nvSpPr>
          <p:cNvPr id="5" name="頁尾版面配置區 4">
            <a:extLst>
              <a:ext uri="{FF2B5EF4-FFF2-40B4-BE49-F238E27FC236}">
                <a16:creationId xmlns:a16="http://schemas.microsoft.com/office/drawing/2014/main" id="{D47CCFB4-F5A0-1844-BC5F-682930527311}"/>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AB3EF7B9-6657-5C4E-B093-A9FE77536887}"/>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10104312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A9D873D-D2E9-9547-9080-4A5D44E50A95}"/>
              </a:ext>
            </a:extLst>
          </p:cNvPr>
          <p:cNvSpPr>
            <a:spLocks noGrp="1"/>
          </p:cNvSpPr>
          <p:nvPr>
            <p:ph type="title"/>
          </p:nvPr>
        </p:nvSpPr>
        <p:spPr/>
        <p:txBody>
          <a:bodyPr/>
          <a:lstStyle/>
          <a:p>
            <a:r>
              <a:rPr lang="en-US" altLang="zh-TW"/>
              <a:t>Click to edit Master title style</a:t>
            </a:r>
            <a:endParaRPr lang="en-US"/>
          </a:p>
        </p:txBody>
      </p:sp>
      <p:sp>
        <p:nvSpPr>
          <p:cNvPr id="3" name="內容版面配置區 2">
            <a:extLst>
              <a:ext uri="{FF2B5EF4-FFF2-40B4-BE49-F238E27FC236}">
                <a16:creationId xmlns:a16="http://schemas.microsoft.com/office/drawing/2014/main" id="{5CE091BB-B946-EF46-AD08-7A4E02DF04AE}"/>
              </a:ext>
            </a:extLst>
          </p:cNvPr>
          <p:cNvSpPr>
            <a:spLocks noGrp="1"/>
          </p:cNvSpPr>
          <p:nvPr>
            <p:ph sz="half" idx="1"/>
          </p:nvPr>
        </p:nvSpPr>
        <p:spPr>
          <a:xfrm>
            <a:off x="628650" y="1825625"/>
            <a:ext cx="3867150" cy="4351338"/>
          </a:xfrm>
        </p:spPr>
        <p:txBody>
          <a:bodyPr/>
          <a:lstStyle/>
          <a:p>
            <a:pPr lvl="0"/>
            <a:r>
              <a:rPr lang="en-US" altLang="zh-TW"/>
              <a:t>Edit Master text styles</a:t>
            </a:r>
          </a:p>
        </p:txBody>
      </p:sp>
      <p:sp>
        <p:nvSpPr>
          <p:cNvPr id="4" name="內容版面配置區 3">
            <a:extLst>
              <a:ext uri="{FF2B5EF4-FFF2-40B4-BE49-F238E27FC236}">
                <a16:creationId xmlns:a16="http://schemas.microsoft.com/office/drawing/2014/main" id="{8B635B2B-326C-E447-8392-9D1CAE5A8832}"/>
              </a:ext>
            </a:extLst>
          </p:cNvPr>
          <p:cNvSpPr>
            <a:spLocks noGrp="1"/>
          </p:cNvSpPr>
          <p:nvPr>
            <p:ph sz="half" idx="2"/>
          </p:nvPr>
        </p:nvSpPr>
        <p:spPr>
          <a:xfrm>
            <a:off x="4648200" y="1825625"/>
            <a:ext cx="3867150" cy="4351338"/>
          </a:xfrm>
        </p:spPr>
        <p:txBody>
          <a:bodyPr/>
          <a:lstStyle/>
          <a:p>
            <a:pPr lvl="0"/>
            <a:r>
              <a:rPr lang="en-US" altLang="zh-TW"/>
              <a:t>Edit Master text styles</a:t>
            </a:r>
          </a:p>
        </p:txBody>
      </p:sp>
      <p:sp>
        <p:nvSpPr>
          <p:cNvPr id="5" name="日期版面配置區 4">
            <a:extLst>
              <a:ext uri="{FF2B5EF4-FFF2-40B4-BE49-F238E27FC236}">
                <a16:creationId xmlns:a16="http://schemas.microsoft.com/office/drawing/2014/main" id="{94179B4B-A546-E34D-9D69-FED1C87D38A6}"/>
              </a:ext>
            </a:extLst>
          </p:cNvPr>
          <p:cNvSpPr>
            <a:spLocks noGrp="1"/>
          </p:cNvSpPr>
          <p:nvPr>
            <p:ph type="dt" sz="half" idx="10"/>
          </p:nvPr>
        </p:nvSpPr>
        <p:spPr/>
        <p:txBody>
          <a:bodyPr/>
          <a:lstStyle/>
          <a:p>
            <a:fld id="{E6D559F9-6FBE-0048-9187-5A3A3C1A74CA}" type="datetimeFigureOut">
              <a:rPr lang="en-US" smtClean="0"/>
              <a:t>3/28/24</a:t>
            </a:fld>
            <a:endParaRPr lang="en-US"/>
          </a:p>
        </p:txBody>
      </p:sp>
      <p:sp>
        <p:nvSpPr>
          <p:cNvPr id="6" name="頁尾版面配置區 5">
            <a:extLst>
              <a:ext uri="{FF2B5EF4-FFF2-40B4-BE49-F238E27FC236}">
                <a16:creationId xmlns:a16="http://schemas.microsoft.com/office/drawing/2014/main" id="{9FE7C2AC-C50E-B041-98CC-EE1947BD2612}"/>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DF6321CB-26AA-424B-9242-68A5FD56505A}"/>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1116056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5ABC9BE-1BF5-3840-A31B-C37511EDE1AD}"/>
              </a:ext>
            </a:extLst>
          </p:cNvPr>
          <p:cNvSpPr>
            <a:spLocks noGrp="1"/>
          </p:cNvSpPr>
          <p:nvPr>
            <p:ph type="title"/>
          </p:nvPr>
        </p:nvSpPr>
        <p:spPr>
          <a:xfrm>
            <a:off x="629841" y="365126"/>
            <a:ext cx="7886700" cy="1325563"/>
          </a:xfrm>
        </p:spPr>
        <p:txBody>
          <a:bodyPr/>
          <a:lstStyle/>
          <a:p>
            <a:r>
              <a:rPr lang="en-US" altLang="zh-TW"/>
              <a:t>Click to edit Master title style</a:t>
            </a:r>
            <a:endParaRPr lang="en-US"/>
          </a:p>
        </p:txBody>
      </p:sp>
      <p:sp>
        <p:nvSpPr>
          <p:cNvPr id="3" name="文字版面配置區 2">
            <a:extLst>
              <a:ext uri="{FF2B5EF4-FFF2-40B4-BE49-F238E27FC236}">
                <a16:creationId xmlns:a16="http://schemas.microsoft.com/office/drawing/2014/main" id="{3E2F0793-4DD8-7748-B0C6-26ECF884A41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Edit Master text styles</a:t>
            </a:r>
          </a:p>
        </p:txBody>
      </p:sp>
      <p:sp>
        <p:nvSpPr>
          <p:cNvPr id="4" name="內容版面配置區 3">
            <a:extLst>
              <a:ext uri="{FF2B5EF4-FFF2-40B4-BE49-F238E27FC236}">
                <a16:creationId xmlns:a16="http://schemas.microsoft.com/office/drawing/2014/main" id="{37B6AF4D-0B46-AA4B-B708-84998090CE5F}"/>
              </a:ext>
            </a:extLst>
          </p:cNvPr>
          <p:cNvSpPr>
            <a:spLocks noGrp="1"/>
          </p:cNvSpPr>
          <p:nvPr>
            <p:ph sz="half" idx="2"/>
          </p:nvPr>
        </p:nvSpPr>
        <p:spPr>
          <a:xfrm>
            <a:off x="629842" y="2505075"/>
            <a:ext cx="3868340" cy="3684588"/>
          </a:xfrm>
        </p:spPr>
        <p:txBody>
          <a:bodyPr/>
          <a:lstStyle/>
          <a:p>
            <a:pPr lvl="0"/>
            <a:r>
              <a:rPr lang="en-US" altLang="zh-TW"/>
              <a:t>Edit Master text styles</a:t>
            </a:r>
          </a:p>
        </p:txBody>
      </p:sp>
      <p:sp>
        <p:nvSpPr>
          <p:cNvPr id="5" name="文字版面配置區 4">
            <a:extLst>
              <a:ext uri="{FF2B5EF4-FFF2-40B4-BE49-F238E27FC236}">
                <a16:creationId xmlns:a16="http://schemas.microsoft.com/office/drawing/2014/main" id="{7AD0CF81-D178-A849-9EF4-1BB265775CB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Edit Master text styles</a:t>
            </a:r>
          </a:p>
        </p:txBody>
      </p:sp>
      <p:sp>
        <p:nvSpPr>
          <p:cNvPr id="6" name="內容版面配置區 5">
            <a:extLst>
              <a:ext uri="{FF2B5EF4-FFF2-40B4-BE49-F238E27FC236}">
                <a16:creationId xmlns:a16="http://schemas.microsoft.com/office/drawing/2014/main" id="{98570A6C-06DD-3E4F-8BDF-0F6253800CB3}"/>
              </a:ext>
            </a:extLst>
          </p:cNvPr>
          <p:cNvSpPr>
            <a:spLocks noGrp="1"/>
          </p:cNvSpPr>
          <p:nvPr>
            <p:ph sz="quarter" idx="4"/>
          </p:nvPr>
        </p:nvSpPr>
        <p:spPr>
          <a:xfrm>
            <a:off x="4629150" y="2505075"/>
            <a:ext cx="3887391" cy="3684588"/>
          </a:xfrm>
        </p:spPr>
        <p:txBody>
          <a:bodyPr/>
          <a:lstStyle/>
          <a:p>
            <a:pPr lvl="0"/>
            <a:r>
              <a:rPr lang="en-US" altLang="zh-TW"/>
              <a:t>Edit Master text styles</a:t>
            </a:r>
          </a:p>
        </p:txBody>
      </p:sp>
      <p:sp>
        <p:nvSpPr>
          <p:cNvPr id="7" name="日期版面配置區 6">
            <a:extLst>
              <a:ext uri="{FF2B5EF4-FFF2-40B4-BE49-F238E27FC236}">
                <a16:creationId xmlns:a16="http://schemas.microsoft.com/office/drawing/2014/main" id="{5E605011-71FA-A24A-8428-A071D6114581}"/>
              </a:ext>
            </a:extLst>
          </p:cNvPr>
          <p:cNvSpPr>
            <a:spLocks noGrp="1"/>
          </p:cNvSpPr>
          <p:nvPr>
            <p:ph type="dt" sz="half" idx="10"/>
          </p:nvPr>
        </p:nvSpPr>
        <p:spPr/>
        <p:txBody>
          <a:bodyPr/>
          <a:lstStyle/>
          <a:p>
            <a:fld id="{1B6FF8FA-3424-4F49-8B38-895832CADF5C}" type="datetimeFigureOut">
              <a:rPr lang="en-US" smtClean="0"/>
              <a:t>3/28/24</a:t>
            </a:fld>
            <a:endParaRPr lang="en-US"/>
          </a:p>
        </p:txBody>
      </p:sp>
      <p:sp>
        <p:nvSpPr>
          <p:cNvPr id="8" name="頁尾版面配置區 7">
            <a:extLst>
              <a:ext uri="{FF2B5EF4-FFF2-40B4-BE49-F238E27FC236}">
                <a16:creationId xmlns:a16="http://schemas.microsoft.com/office/drawing/2014/main" id="{8446FB71-91E8-9F4C-8A3C-91C7D6E8A55D}"/>
              </a:ext>
            </a:extLst>
          </p:cNvPr>
          <p:cNvSpPr>
            <a:spLocks noGrp="1"/>
          </p:cNvSpPr>
          <p:nvPr>
            <p:ph type="ftr" sz="quarter" idx="11"/>
          </p:nvPr>
        </p:nvSpPr>
        <p:spPr/>
        <p:txBody>
          <a:bodyPr/>
          <a:lstStyle/>
          <a:p>
            <a:endParaRPr lang="en-US"/>
          </a:p>
        </p:txBody>
      </p:sp>
      <p:sp>
        <p:nvSpPr>
          <p:cNvPr id="9" name="投影片編號版面配置區 8">
            <a:extLst>
              <a:ext uri="{FF2B5EF4-FFF2-40B4-BE49-F238E27FC236}">
                <a16:creationId xmlns:a16="http://schemas.microsoft.com/office/drawing/2014/main" id="{588B3EBC-63AE-A346-9391-C54AB97C9E04}"/>
              </a:ext>
            </a:extLst>
          </p:cNvPr>
          <p:cNvSpPr>
            <a:spLocks noGrp="1"/>
          </p:cNvSpPr>
          <p:nvPr>
            <p:ph type="sldNum" sz="quarter" idx="12"/>
          </p:nvPr>
        </p:nvSpPr>
        <p:spPr/>
        <p:txBody>
          <a:bodyPr/>
          <a:lstStyle/>
          <a:p>
            <a:fld id="{6290ACBC-888C-2241-A8FA-02DCDDF19F71}" type="slidenum">
              <a:rPr lang="en-US" smtClean="0"/>
              <a:t>‹#›</a:t>
            </a:fld>
            <a:endParaRPr lang="en-US"/>
          </a:p>
        </p:txBody>
      </p:sp>
    </p:spTree>
    <p:extLst>
      <p:ext uri="{BB962C8B-B14F-4D97-AF65-F5344CB8AC3E}">
        <p14:creationId xmlns:p14="http://schemas.microsoft.com/office/powerpoint/2010/main" val="40508141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48C9D6C-4742-0D4F-801C-08185793EB72}"/>
              </a:ext>
            </a:extLst>
          </p:cNvPr>
          <p:cNvSpPr>
            <a:spLocks noGrp="1"/>
          </p:cNvSpPr>
          <p:nvPr>
            <p:ph type="title"/>
          </p:nvPr>
        </p:nvSpPr>
        <p:spPr>
          <a:xfrm>
            <a:off x="630238" y="365125"/>
            <a:ext cx="7886700" cy="1325563"/>
          </a:xfrm>
        </p:spPr>
        <p:txBody>
          <a:bodyPr/>
          <a:lstStyle/>
          <a:p>
            <a:r>
              <a:rPr lang="en-US" altLang="zh-TW"/>
              <a:t>Click to edit Master title style</a:t>
            </a:r>
            <a:endParaRPr lang="en-US"/>
          </a:p>
        </p:txBody>
      </p:sp>
      <p:sp>
        <p:nvSpPr>
          <p:cNvPr id="3" name="文字版面配置區 2">
            <a:extLst>
              <a:ext uri="{FF2B5EF4-FFF2-40B4-BE49-F238E27FC236}">
                <a16:creationId xmlns:a16="http://schemas.microsoft.com/office/drawing/2014/main" id="{0F53F807-D20D-FD4D-B8FD-39B452A08E35}"/>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Edit Master text styles</a:t>
            </a:r>
          </a:p>
        </p:txBody>
      </p:sp>
      <p:sp>
        <p:nvSpPr>
          <p:cNvPr id="4" name="內容版面配置區 3">
            <a:extLst>
              <a:ext uri="{FF2B5EF4-FFF2-40B4-BE49-F238E27FC236}">
                <a16:creationId xmlns:a16="http://schemas.microsoft.com/office/drawing/2014/main" id="{18DFE575-BBF2-E74C-B427-7EBF660B76E2}"/>
              </a:ext>
            </a:extLst>
          </p:cNvPr>
          <p:cNvSpPr>
            <a:spLocks noGrp="1"/>
          </p:cNvSpPr>
          <p:nvPr>
            <p:ph sz="half" idx="2"/>
          </p:nvPr>
        </p:nvSpPr>
        <p:spPr>
          <a:xfrm>
            <a:off x="630238" y="2505075"/>
            <a:ext cx="3868737" cy="3684588"/>
          </a:xfrm>
        </p:spPr>
        <p:txBody>
          <a:bodyPr/>
          <a:lstStyle/>
          <a:p>
            <a:pPr lvl="0"/>
            <a:r>
              <a:rPr lang="en-US" altLang="zh-TW"/>
              <a:t>Edit Master text styles</a:t>
            </a:r>
          </a:p>
        </p:txBody>
      </p:sp>
      <p:sp>
        <p:nvSpPr>
          <p:cNvPr id="5" name="文字版面配置區 4">
            <a:extLst>
              <a:ext uri="{FF2B5EF4-FFF2-40B4-BE49-F238E27FC236}">
                <a16:creationId xmlns:a16="http://schemas.microsoft.com/office/drawing/2014/main" id="{F5292922-1B09-0148-B994-C3821E561574}"/>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TW"/>
              <a:t>Edit Master text styles</a:t>
            </a:r>
          </a:p>
        </p:txBody>
      </p:sp>
      <p:sp>
        <p:nvSpPr>
          <p:cNvPr id="6" name="內容版面配置區 5">
            <a:extLst>
              <a:ext uri="{FF2B5EF4-FFF2-40B4-BE49-F238E27FC236}">
                <a16:creationId xmlns:a16="http://schemas.microsoft.com/office/drawing/2014/main" id="{464DBE40-33EF-CB4D-A14B-AC98889463D1}"/>
              </a:ext>
            </a:extLst>
          </p:cNvPr>
          <p:cNvSpPr>
            <a:spLocks noGrp="1"/>
          </p:cNvSpPr>
          <p:nvPr>
            <p:ph sz="quarter" idx="4"/>
          </p:nvPr>
        </p:nvSpPr>
        <p:spPr>
          <a:xfrm>
            <a:off x="4629150" y="2505075"/>
            <a:ext cx="3887788" cy="3684588"/>
          </a:xfrm>
        </p:spPr>
        <p:txBody>
          <a:bodyPr/>
          <a:lstStyle/>
          <a:p>
            <a:pPr lvl="0"/>
            <a:r>
              <a:rPr lang="en-US" altLang="zh-TW"/>
              <a:t>Edit Master text styles</a:t>
            </a:r>
          </a:p>
        </p:txBody>
      </p:sp>
      <p:sp>
        <p:nvSpPr>
          <p:cNvPr id="7" name="日期版面配置區 6">
            <a:extLst>
              <a:ext uri="{FF2B5EF4-FFF2-40B4-BE49-F238E27FC236}">
                <a16:creationId xmlns:a16="http://schemas.microsoft.com/office/drawing/2014/main" id="{7B9A772B-3D01-734D-BCB6-79C2B7CEFBCF}"/>
              </a:ext>
            </a:extLst>
          </p:cNvPr>
          <p:cNvSpPr>
            <a:spLocks noGrp="1"/>
          </p:cNvSpPr>
          <p:nvPr>
            <p:ph type="dt" sz="half" idx="10"/>
          </p:nvPr>
        </p:nvSpPr>
        <p:spPr/>
        <p:txBody>
          <a:bodyPr/>
          <a:lstStyle/>
          <a:p>
            <a:fld id="{E6D559F9-6FBE-0048-9187-5A3A3C1A74CA}" type="datetimeFigureOut">
              <a:rPr lang="en-US" smtClean="0"/>
              <a:t>3/28/24</a:t>
            </a:fld>
            <a:endParaRPr lang="en-US"/>
          </a:p>
        </p:txBody>
      </p:sp>
      <p:sp>
        <p:nvSpPr>
          <p:cNvPr id="8" name="頁尾版面配置區 7">
            <a:extLst>
              <a:ext uri="{FF2B5EF4-FFF2-40B4-BE49-F238E27FC236}">
                <a16:creationId xmlns:a16="http://schemas.microsoft.com/office/drawing/2014/main" id="{446DEDC6-1975-324B-B145-A2A47ADFCB66}"/>
              </a:ext>
            </a:extLst>
          </p:cNvPr>
          <p:cNvSpPr>
            <a:spLocks noGrp="1"/>
          </p:cNvSpPr>
          <p:nvPr>
            <p:ph type="ftr" sz="quarter" idx="11"/>
          </p:nvPr>
        </p:nvSpPr>
        <p:spPr/>
        <p:txBody>
          <a:bodyPr/>
          <a:lstStyle/>
          <a:p>
            <a:endParaRPr lang="en-US"/>
          </a:p>
        </p:txBody>
      </p:sp>
      <p:sp>
        <p:nvSpPr>
          <p:cNvPr id="9" name="投影片編號版面配置區 8">
            <a:extLst>
              <a:ext uri="{FF2B5EF4-FFF2-40B4-BE49-F238E27FC236}">
                <a16:creationId xmlns:a16="http://schemas.microsoft.com/office/drawing/2014/main" id="{8F5AAB32-0FE5-B541-9E35-C1D2DEFD6037}"/>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17905307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028F74C-FAE3-B24A-BB51-4CC3DA7E9C24}"/>
              </a:ext>
            </a:extLst>
          </p:cNvPr>
          <p:cNvSpPr>
            <a:spLocks noGrp="1"/>
          </p:cNvSpPr>
          <p:nvPr>
            <p:ph type="title"/>
          </p:nvPr>
        </p:nvSpPr>
        <p:spPr/>
        <p:txBody>
          <a:bodyPr/>
          <a:lstStyle/>
          <a:p>
            <a:r>
              <a:rPr lang="en-US" altLang="zh-TW"/>
              <a:t>Click to edit Master title style</a:t>
            </a:r>
            <a:endParaRPr lang="en-US"/>
          </a:p>
        </p:txBody>
      </p:sp>
      <p:sp>
        <p:nvSpPr>
          <p:cNvPr id="3" name="日期版面配置區 2">
            <a:extLst>
              <a:ext uri="{FF2B5EF4-FFF2-40B4-BE49-F238E27FC236}">
                <a16:creationId xmlns:a16="http://schemas.microsoft.com/office/drawing/2014/main" id="{0DC8EDF8-0481-7543-BF50-4B90083A7CC7}"/>
              </a:ext>
            </a:extLst>
          </p:cNvPr>
          <p:cNvSpPr>
            <a:spLocks noGrp="1"/>
          </p:cNvSpPr>
          <p:nvPr>
            <p:ph type="dt" sz="half" idx="10"/>
          </p:nvPr>
        </p:nvSpPr>
        <p:spPr/>
        <p:txBody>
          <a:bodyPr/>
          <a:lstStyle/>
          <a:p>
            <a:fld id="{E6D559F9-6FBE-0048-9187-5A3A3C1A74CA}" type="datetimeFigureOut">
              <a:rPr lang="en-US" smtClean="0"/>
              <a:t>3/28/24</a:t>
            </a:fld>
            <a:endParaRPr lang="en-US"/>
          </a:p>
        </p:txBody>
      </p:sp>
      <p:sp>
        <p:nvSpPr>
          <p:cNvPr id="4" name="頁尾版面配置區 3">
            <a:extLst>
              <a:ext uri="{FF2B5EF4-FFF2-40B4-BE49-F238E27FC236}">
                <a16:creationId xmlns:a16="http://schemas.microsoft.com/office/drawing/2014/main" id="{3B012DD0-908C-FB47-8C28-431BA3350F37}"/>
              </a:ext>
            </a:extLst>
          </p:cNvPr>
          <p:cNvSpPr>
            <a:spLocks noGrp="1"/>
          </p:cNvSpPr>
          <p:nvPr>
            <p:ph type="ftr" sz="quarter" idx="11"/>
          </p:nvPr>
        </p:nvSpPr>
        <p:spPr/>
        <p:txBody>
          <a:bodyPr/>
          <a:lstStyle/>
          <a:p>
            <a:endParaRPr lang="en-US"/>
          </a:p>
        </p:txBody>
      </p:sp>
      <p:sp>
        <p:nvSpPr>
          <p:cNvPr id="5" name="投影片編號版面配置區 4">
            <a:extLst>
              <a:ext uri="{FF2B5EF4-FFF2-40B4-BE49-F238E27FC236}">
                <a16:creationId xmlns:a16="http://schemas.microsoft.com/office/drawing/2014/main" id="{BA53B4B4-98FD-F34B-8A25-8373DEA13BDE}"/>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18584374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E575C4AA-3F31-4548-86CF-7B7A03D2B3B9}"/>
              </a:ext>
            </a:extLst>
          </p:cNvPr>
          <p:cNvSpPr>
            <a:spLocks noGrp="1"/>
          </p:cNvSpPr>
          <p:nvPr>
            <p:ph type="dt" sz="half" idx="10"/>
          </p:nvPr>
        </p:nvSpPr>
        <p:spPr/>
        <p:txBody>
          <a:bodyPr/>
          <a:lstStyle/>
          <a:p>
            <a:fld id="{E6D559F9-6FBE-0048-9187-5A3A3C1A74CA}" type="datetimeFigureOut">
              <a:rPr lang="en-US" smtClean="0"/>
              <a:t>3/28/24</a:t>
            </a:fld>
            <a:endParaRPr lang="en-US"/>
          </a:p>
        </p:txBody>
      </p:sp>
      <p:sp>
        <p:nvSpPr>
          <p:cNvPr id="3" name="頁尾版面配置區 2">
            <a:extLst>
              <a:ext uri="{FF2B5EF4-FFF2-40B4-BE49-F238E27FC236}">
                <a16:creationId xmlns:a16="http://schemas.microsoft.com/office/drawing/2014/main" id="{492D35FA-B1D5-F64C-A3AB-41F266BA63A2}"/>
              </a:ext>
            </a:extLst>
          </p:cNvPr>
          <p:cNvSpPr>
            <a:spLocks noGrp="1"/>
          </p:cNvSpPr>
          <p:nvPr>
            <p:ph type="ftr" sz="quarter" idx="11"/>
          </p:nvPr>
        </p:nvSpPr>
        <p:spPr/>
        <p:txBody>
          <a:bodyPr/>
          <a:lstStyle/>
          <a:p>
            <a:endParaRPr lang="en-US"/>
          </a:p>
        </p:txBody>
      </p:sp>
      <p:sp>
        <p:nvSpPr>
          <p:cNvPr id="4" name="投影片編號版面配置區 3">
            <a:extLst>
              <a:ext uri="{FF2B5EF4-FFF2-40B4-BE49-F238E27FC236}">
                <a16:creationId xmlns:a16="http://schemas.microsoft.com/office/drawing/2014/main" id="{63F708A6-2356-EE44-A96C-1D1B0EF1C0BB}"/>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343914025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2C8ABC1-8B7B-A649-BBFD-E2A94978CC22}"/>
              </a:ext>
            </a:extLst>
          </p:cNvPr>
          <p:cNvSpPr>
            <a:spLocks noGrp="1"/>
          </p:cNvSpPr>
          <p:nvPr>
            <p:ph type="title"/>
          </p:nvPr>
        </p:nvSpPr>
        <p:spPr>
          <a:xfrm>
            <a:off x="630238" y="457200"/>
            <a:ext cx="2949575" cy="1600200"/>
          </a:xfrm>
        </p:spPr>
        <p:txBody>
          <a:bodyPr anchor="b"/>
          <a:lstStyle>
            <a:lvl1pPr>
              <a:defRPr sz="3200"/>
            </a:lvl1pPr>
          </a:lstStyle>
          <a:p>
            <a:r>
              <a:rPr lang="en-US" altLang="zh-TW"/>
              <a:t>Click to edit Master title style</a:t>
            </a:r>
            <a:endParaRPr lang="en-US"/>
          </a:p>
        </p:txBody>
      </p:sp>
      <p:sp>
        <p:nvSpPr>
          <p:cNvPr id="3" name="內容版面配置區 2">
            <a:extLst>
              <a:ext uri="{FF2B5EF4-FFF2-40B4-BE49-F238E27FC236}">
                <a16:creationId xmlns:a16="http://schemas.microsoft.com/office/drawing/2014/main" id="{CA5295F6-E716-394E-A6C8-0B71735F5934}"/>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TW"/>
              <a:t>Edit Master text styles</a:t>
            </a:r>
          </a:p>
        </p:txBody>
      </p:sp>
      <p:sp>
        <p:nvSpPr>
          <p:cNvPr id="4" name="文字版面配置區 3">
            <a:extLst>
              <a:ext uri="{FF2B5EF4-FFF2-40B4-BE49-F238E27FC236}">
                <a16:creationId xmlns:a16="http://schemas.microsoft.com/office/drawing/2014/main" id="{A6F250C8-A9B6-464C-BAE4-B32E9AA7C3B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Edit Master text styles</a:t>
            </a:r>
          </a:p>
        </p:txBody>
      </p:sp>
      <p:sp>
        <p:nvSpPr>
          <p:cNvPr id="5" name="日期版面配置區 4">
            <a:extLst>
              <a:ext uri="{FF2B5EF4-FFF2-40B4-BE49-F238E27FC236}">
                <a16:creationId xmlns:a16="http://schemas.microsoft.com/office/drawing/2014/main" id="{2B576313-3ADD-BF43-BB28-B87CA05A5748}"/>
              </a:ext>
            </a:extLst>
          </p:cNvPr>
          <p:cNvSpPr>
            <a:spLocks noGrp="1"/>
          </p:cNvSpPr>
          <p:nvPr>
            <p:ph type="dt" sz="half" idx="10"/>
          </p:nvPr>
        </p:nvSpPr>
        <p:spPr/>
        <p:txBody>
          <a:bodyPr/>
          <a:lstStyle/>
          <a:p>
            <a:fld id="{E6D559F9-6FBE-0048-9187-5A3A3C1A74CA}" type="datetimeFigureOut">
              <a:rPr lang="en-US" smtClean="0"/>
              <a:t>3/28/24</a:t>
            </a:fld>
            <a:endParaRPr lang="en-US"/>
          </a:p>
        </p:txBody>
      </p:sp>
      <p:sp>
        <p:nvSpPr>
          <p:cNvPr id="6" name="頁尾版面配置區 5">
            <a:extLst>
              <a:ext uri="{FF2B5EF4-FFF2-40B4-BE49-F238E27FC236}">
                <a16:creationId xmlns:a16="http://schemas.microsoft.com/office/drawing/2014/main" id="{95D4F6D7-6998-B845-83F0-3D819E908082}"/>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22698249-E858-1047-AFEE-EF3477B78386}"/>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21886372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23CCB1-9729-4E4A-BD3E-06EFFDCC8D67}"/>
              </a:ext>
            </a:extLst>
          </p:cNvPr>
          <p:cNvSpPr>
            <a:spLocks noGrp="1"/>
          </p:cNvSpPr>
          <p:nvPr>
            <p:ph type="title"/>
          </p:nvPr>
        </p:nvSpPr>
        <p:spPr>
          <a:xfrm>
            <a:off x="630238" y="457200"/>
            <a:ext cx="2949575" cy="1600200"/>
          </a:xfrm>
        </p:spPr>
        <p:txBody>
          <a:bodyPr anchor="b"/>
          <a:lstStyle>
            <a:lvl1pPr>
              <a:defRPr sz="3200"/>
            </a:lvl1pPr>
          </a:lstStyle>
          <a:p>
            <a:r>
              <a:rPr lang="en-US" altLang="zh-TW"/>
              <a:t>Click to edit Master title style</a:t>
            </a:r>
            <a:endParaRPr lang="en-US"/>
          </a:p>
        </p:txBody>
      </p:sp>
      <p:sp>
        <p:nvSpPr>
          <p:cNvPr id="3" name="圖片版面配置區 2">
            <a:extLst>
              <a:ext uri="{FF2B5EF4-FFF2-40B4-BE49-F238E27FC236}">
                <a16:creationId xmlns:a16="http://schemas.microsoft.com/office/drawing/2014/main" id="{2700B3BB-6071-234A-A463-D08159DCDE3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文字版面配置區 3">
            <a:extLst>
              <a:ext uri="{FF2B5EF4-FFF2-40B4-BE49-F238E27FC236}">
                <a16:creationId xmlns:a16="http://schemas.microsoft.com/office/drawing/2014/main" id="{0386098F-1434-B94A-B787-F9DE2E01349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TW"/>
              <a:t>Edit Master text styles</a:t>
            </a:r>
          </a:p>
        </p:txBody>
      </p:sp>
      <p:sp>
        <p:nvSpPr>
          <p:cNvPr id="5" name="日期版面配置區 4">
            <a:extLst>
              <a:ext uri="{FF2B5EF4-FFF2-40B4-BE49-F238E27FC236}">
                <a16:creationId xmlns:a16="http://schemas.microsoft.com/office/drawing/2014/main" id="{BE718063-4A06-BD43-831F-90B29164C4E2}"/>
              </a:ext>
            </a:extLst>
          </p:cNvPr>
          <p:cNvSpPr>
            <a:spLocks noGrp="1"/>
          </p:cNvSpPr>
          <p:nvPr>
            <p:ph type="dt" sz="half" idx="10"/>
          </p:nvPr>
        </p:nvSpPr>
        <p:spPr/>
        <p:txBody>
          <a:bodyPr/>
          <a:lstStyle/>
          <a:p>
            <a:fld id="{E6D559F9-6FBE-0048-9187-5A3A3C1A74CA}" type="datetimeFigureOut">
              <a:rPr lang="en-US" smtClean="0"/>
              <a:t>3/28/24</a:t>
            </a:fld>
            <a:endParaRPr lang="en-US"/>
          </a:p>
        </p:txBody>
      </p:sp>
      <p:sp>
        <p:nvSpPr>
          <p:cNvPr id="6" name="頁尾版面配置區 5">
            <a:extLst>
              <a:ext uri="{FF2B5EF4-FFF2-40B4-BE49-F238E27FC236}">
                <a16:creationId xmlns:a16="http://schemas.microsoft.com/office/drawing/2014/main" id="{07D6BBB8-C8AA-DC44-AD3E-E8F863B30925}"/>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575DDF83-94FC-AF42-904F-795CA5A263A6}"/>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427194153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3B4947A-7C61-D749-870D-8C5CE05B69B7}"/>
              </a:ext>
            </a:extLst>
          </p:cNvPr>
          <p:cNvSpPr>
            <a:spLocks noGrp="1"/>
          </p:cNvSpPr>
          <p:nvPr>
            <p:ph type="title"/>
          </p:nvPr>
        </p:nvSpPr>
        <p:spPr/>
        <p:txBody>
          <a:bodyPr/>
          <a:lstStyle/>
          <a:p>
            <a:r>
              <a:rPr lang="en-US" altLang="zh-TW"/>
              <a:t>Click to edit Master title style</a:t>
            </a:r>
            <a:endParaRPr lang="en-US"/>
          </a:p>
        </p:txBody>
      </p:sp>
      <p:sp>
        <p:nvSpPr>
          <p:cNvPr id="3" name="直排文字版面配置區 2">
            <a:extLst>
              <a:ext uri="{FF2B5EF4-FFF2-40B4-BE49-F238E27FC236}">
                <a16:creationId xmlns:a16="http://schemas.microsoft.com/office/drawing/2014/main" id="{717F6190-42FE-664A-B8B3-BEFE4EE2B61D}"/>
              </a:ext>
            </a:extLst>
          </p:cNvPr>
          <p:cNvSpPr>
            <a:spLocks noGrp="1"/>
          </p:cNvSpPr>
          <p:nvPr>
            <p:ph type="body" orient="vert" idx="1"/>
          </p:nvPr>
        </p:nvSpPr>
        <p:spPr/>
        <p:txBody>
          <a:bodyPr vert="eaVert"/>
          <a:lstStyle/>
          <a:p>
            <a:pPr lvl="0"/>
            <a:r>
              <a:rPr lang="en-US" altLang="zh-TW"/>
              <a:t>Edit Master text styles</a:t>
            </a:r>
          </a:p>
        </p:txBody>
      </p:sp>
      <p:sp>
        <p:nvSpPr>
          <p:cNvPr id="4" name="日期版面配置區 3">
            <a:extLst>
              <a:ext uri="{FF2B5EF4-FFF2-40B4-BE49-F238E27FC236}">
                <a16:creationId xmlns:a16="http://schemas.microsoft.com/office/drawing/2014/main" id="{8EDB5EEF-10B8-5143-8C06-7F5EDB5AF76E}"/>
              </a:ext>
            </a:extLst>
          </p:cNvPr>
          <p:cNvSpPr>
            <a:spLocks noGrp="1"/>
          </p:cNvSpPr>
          <p:nvPr>
            <p:ph type="dt" sz="half" idx="10"/>
          </p:nvPr>
        </p:nvSpPr>
        <p:spPr/>
        <p:txBody>
          <a:bodyPr/>
          <a:lstStyle/>
          <a:p>
            <a:fld id="{E6D559F9-6FBE-0048-9187-5A3A3C1A74CA}" type="datetimeFigureOut">
              <a:rPr lang="en-US" smtClean="0"/>
              <a:t>3/28/24</a:t>
            </a:fld>
            <a:endParaRPr lang="en-US"/>
          </a:p>
        </p:txBody>
      </p:sp>
      <p:sp>
        <p:nvSpPr>
          <p:cNvPr id="5" name="頁尾版面配置區 4">
            <a:extLst>
              <a:ext uri="{FF2B5EF4-FFF2-40B4-BE49-F238E27FC236}">
                <a16:creationId xmlns:a16="http://schemas.microsoft.com/office/drawing/2014/main" id="{1F5CDB50-7EA1-F243-89A0-8B6D8594A45C}"/>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AB6F8DAD-9E06-7D46-A3E1-EB3C715E8D01}"/>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7903084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D157DCDB-F524-ED4B-A193-79D317667824}"/>
              </a:ext>
            </a:extLst>
          </p:cNvPr>
          <p:cNvSpPr>
            <a:spLocks noGrp="1"/>
          </p:cNvSpPr>
          <p:nvPr>
            <p:ph type="title" orient="vert"/>
          </p:nvPr>
        </p:nvSpPr>
        <p:spPr>
          <a:xfrm>
            <a:off x="6543675" y="365125"/>
            <a:ext cx="1971675" cy="5811838"/>
          </a:xfrm>
        </p:spPr>
        <p:txBody>
          <a:bodyPr vert="eaVert"/>
          <a:lstStyle/>
          <a:p>
            <a:r>
              <a:rPr lang="en-US" altLang="zh-TW"/>
              <a:t>Click to edit Master title style</a:t>
            </a:r>
            <a:endParaRPr lang="en-US"/>
          </a:p>
        </p:txBody>
      </p:sp>
      <p:sp>
        <p:nvSpPr>
          <p:cNvPr id="3" name="直排文字版面配置區 2">
            <a:extLst>
              <a:ext uri="{FF2B5EF4-FFF2-40B4-BE49-F238E27FC236}">
                <a16:creationId xmlns:a16="http://schemas.microsoft.com/office/drawing/2014/main" id="{04810F0B-2E64-1C41-96B8-A167170D1D82}"/>
              </a:ext>
            </a:extLst>
          </p:cNvPr>
          <p:cNvSpPr>
            <a:spLocks noGrp="1"/>
          </p:cNvSpPr>
          <p:nvPr>
            <p:ph type="body" orient="vert" idx="1"/>
          </p:nvPr>
        </p:nvSpPr>
        <p:spPr>
          <a:xfrm>
            <a:off x="628650" y="365125"/>
            <a:ext cx="5762625" cy="5811838"/>
          </a:xfrm>
        </p:spPr>
        <p:txBody>
          <a:bodyPr vert="eaVert"/>
          <a:lstStyle/>
          <a:p>
            <a:pPr lvl="0"/>
            <a:r>
              <a:rPr lang="en-US" altLang="zh-TW"/>
              <a:t>Edit Master text styles</a:t>
            </a:r>
          </a:p>
        </p:txBody>
      </p:sp>
      <p:sp>
        <p:nvSpPr>
          <p:cNvPr id="4" name="日期版面配置區 3">
            <a:extLst>
              <a:ext uri="{FF2B5EF4-FFF2-40B4-BE49-F238E27FC236}">
                <a16:creationId xmlns:a16="http://schemas.microsoft.com/office/drawing/2014/main" id="{3ED15AD8-1FD4-B844-B233-AFE5F2DA9327}"/>
              </a:ext>
            </a:extLst>
          </p:cNvPr>
          <p:cNvSpPr>
            <a:spLocks noGrp="1"/>
          </p:cNvSpPr>
          <p:nvPr>
            <p:ph type="dt" sz="half" idx="10"/>
          </p:nvPr>
        </p:nvSpPr>
        <p:spPr/>
        <p:txBody>
          <a:bodyPr/>
          <a:lstStyle/>
          <a:p>
            <a:fld id="{E6D559F9-6FBE-0048-9187-5A3A3C1A74CA}" type="datetimeFigureOut">
              <a:rPr lang="en-US" smtClean="0"/>
              <a:t>3/28/24</a:t>
            </a:fld>
            <a:endParaRPr lang="en-US"/>
          </a:p>
        </p:txBody>
      </p:sp>
      <p:sp>
        <p:nvSpPr>
          <p:cNvPr id="5" name="頁尾版面配置區 4">
            <a:extLst>
              <a:ext uri="{FF2B5EF4-FFF2-40B4-BE49-F238E27FC236}">
                <a16:creationId xmlns:a16="http://schemas.microsoft.com/office/drawing/2014/main" id="{17CBCF4D-0ABD-354B-8D85-B4069240B67C}"/>
              </a:ext>
            </a:extLst>
          </p:cNvPr>
          <p:cNvSpPr>
            <a:spLocks noGrp="1"/>
          </p:cNvSpPr>
          <p:nvPr>
            <p:ph type="ftr" sz="quarter" idx="11"/>
          </p:nvPr>
        </p:nvSpPr>
        <p:spPr/>
        <p:txBody>
          <a:bodyPr/>
          <a:lstStyle/>
          <a:p>
            <a:endParaRPr lang="en-US"/>
          </a:p>
        </p:txBody>
      </p:sp>
      <p:sp>
        <p:nvSpPr>
          <p:cNvPr id="6" name="投影片編號版面配置區 5">
            <a:extLst>
              <a:ext uri="{FF2B5EF4-FFF2-40B4-BE49-F238E27FC236}">
                <a16:creationId xmlns:a16="http://schemas.microsoft.com/office/drawing/2014/main" id="{56F6C29F-2C96-304E-AAE2-70BCF5F8797B}"/>
              </a:ext>
            </a:extLst>
          </p:cNvPr>
          <p:cNvSpPr>
            <a:spLocks noGrp="1"/>
          </p:cNvSpPr>
          <p:nvPr>
            <p:ph type="sldNum" sz="quarter" idx="12"/>
          </p:nvPr>
        </p:nvSpPr>
        <p:spPr/>
        <p:txBody>
          <a:bodyPr/>
          <a:lstStyle/>
          <a:p>
            <a:fld id="{5810AF69-01A3-474F-9EB7-E6DAC41892C3}" type="slidenum">
              <a:rPr lang="en-US" smtClean="0"/>
              <a:t>‹#›</a:t>
            </a:fld>
            <a:endParaRPr lang="en-US"/>
          </a:p>
        </p:txBody>
      </p:sp>
    </p:spTree>
    <p:extLst>
      <p:ext uri="{BB962C8B-B14F-4D97-AF65-F5344CB8AC3E}">
        <p14:creationId xmlns:p14="http://schemas.microsoft.com/office/powerpoint/2010/main" val="1718182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bg>
      <p:bgPr>
        <a:solidFill>
          <a:schemeClr val="bg1">
            <a:lumMod val="95000"/>
          </a:schemeClr>
        </a:solidFill>
        <a:effectLst/>
      </p:bgPr>
    </p:bg>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990E969-7223-3A49-A4B8-29B96D0A7A7F}"/>
              </a:ext>
            </a:extLst>
          </p:cNvPr>
          <p:cNvSpPr>
            <a:spLocks noGrp="1"/>
          </p:cNvSpPr>
          <p:nvPr>
            <p:ph type="title"/>
          </p:nvPr>
        </p:nvSpPr>
        <p:spPr/>
        <p:txBody>
          <a:bodyPr/>
          <a:lstStyle>
            <a:lvl1pPr>
              <a:defRPr>
                <a:solidFill>
                  <a:schemeClr val="accent1">
                    <a:lumMod val="75000"/>
                  </a:schemeClr>
                </a:solidFill>
              </a:defRPr>
            </a:lvl1pPr>
          </a:lstStyle>
          <a:p>
            <a:r>
              <a:rPr lang="en-US" altLang="zh-TW"/>
              <a:t>Click to edit Master title style</a:t>
            </a:r>
            <a:endParaRPr lang="en-US" dirty="0"/>
          </a:p>
        </p:txBody>
      </p:sp>
      <p:sp>
        <p:nvSpPr>
          <p:cNvPr id="3" name="日期版面配置區 2">
            <a:extLst>
              <a:ext uri="{FF2B5EF4-FFF2-40B4-BE49-F238E27FC236}">
                <a16:creationId xmlns:a16="http://schemas.microsoft.com/office/drawing/2014/main" id="{D062D6DD-2875-EA46-A7FE-D693B36418E7}"/>
              </a:ext>
            </a:extLst>
          </p:cNvPr>
          <p:cNvSpPr>
            <a:spLocks noGrp="1"/>
          </p:cNvSpPr>
          <p:nvPr>
            <p:ph type="dt" sz="half" idx="10"/>
          </p:nvPr>
        </p:nvSpPr>
        <p:spPr/>
        <p:txBody>
          <a:bodyPr/>
          <a:lstStyle/>
          <a:p>
            <a:fld id="{1B6FF8FA-3424-4F49-8B38-895832CADF5C}" type="datetimeFigureOut">
              <a:rPr lang="en-US" smtClean="0"/>
              <a:t>3/28/24</a:t>
            </a:fld>
            <a:endParaRPr lang="en-US"/>
          </a:p>
        </p:txBody>
      </p:sp>
      <p:sp>
        <p:nvSpPr>
          <p:cNvPr id="4" name="頁尾版面配置區 3">
            <a:extLst>
              <a:ext uri="{FF2B5EF4-FFF2-40B4-BE49-F238E27FC236}">
                <a16:creationId xmlns:a16="http://schemas.microsoft.com/office/drawing/2014/main" id="{09D3706D-8334-6E4A-9113-3929D6EE038A}"/>
              </a:ext>
            </a:extLst>
          </p:cNvPr>
          <p:cNvSpPr>
            <a:spLocks noGrp="1"/>
          </p:cNvSpPr>
          <p:nvPr>
            <p:ph type="ftr" sz="quarter" idx="11"/>
          </p:nvPr>
        </p:nvSpPr>
        <p:spPr/>
        <p:txBody>
          <a:bodyPr/>
          <a:lstStyle/>
          <a:p>
            <a:endParaRPr lang="en-US"/>
          </a:p>
        </p:txBody>
      </p:sp>
      <p:sp>
        <p:nvSpPr>
          <p:cNvPr id="5" name="投影片編號版面配置區 4">
            <a:extLst>
              <a:ext uri="{FF2B5EF4-FFF2-40B4-BE49-F238E27FC236}">
                <a16:creationId xmlns:a16="http://schemas.microsoft.com/office/drawing/2014/main" id="{D307FF06-4A96-3F4F-A4D2-D0CD9904BC4F}"/>
              </a:ext>
            </a:extLst>
          </p:cNvPr>
          <p:cNvSpPr>
            <a:spLocks noGrp="1"/>
          </p:cNvSpPr>
          <p:nvPr>
            <p:ph type="sldNum" sz="quarter" idx="12"/>
          </p:nvPr>
        </p:nvSpPr>
        <p:spPr/>
        <p:txBody>
          <a:bodyPr/>
          <a:lstStyle/>
          <a:p>
            <a:fld id="{6290ACBC-888C-2241-A8FA-02DCDDF19F71}" type="slidenum">
              <a:rPr lang="en-US" smtClean="0"/>
              <a:t>‹#›</a:t>
            </a:fld>
            <a:endParaRPr lang="en-US"/>
          </a:p>
        </p:txBody>
      </p:sp>
      <p:grpSp>
        <p:nvGrpSpPr>
          <p:cNvPr id="6" name="群組 5">
            <a:extLst>
              <a:ext uri="{FF2B5EF4-FFF2-40B4-BE49-F238E27FC236}">
                <a16:creationId xmlns:a16="http://schemas.microsoft.com/office/drawing/2014/main" id="{A048A878-106A-124E-9422-EBDBA7AB64E1}"/>
              </a:ext>
            </a:extLst>
          </p:cNvPr>
          <p:cNvGrpSpPr/>
          <p:nvPr/>
        </p:nvGrpSpPr>
        <p:grpSpPr>
          <a:xfrm>
            <a:off x="0" y="6423844"/>
            <a:ext cx="9144000" cy="434156"/>
            <a:chOff x="0" y="6463188"/>
            <a:chExt cx="9144000" cy="434156"/>
          </a:xfrm>
        </p:grpSpPr>
        <p:sp>
          <p:nvSpPr>
            <p:cNvPr id="7" name="矩形 6">
              <a:extLst>
                <a:ext uri="{FF2B5EF4-FFF2-40B4-BE49-F238E27FC236}">
                  <a16:creationId xmlns:a16="http://schemas.microsoft.com/office/drawing/2014/main" id="{B6171DC2-D013-264C-88BC-FF7508CDF2D1}"/>
                </a:ext>
              </a:extLst>
            </p:cNvPr>
            <p:cNvSpPr/>
            <p:nvPr/>
          </p:nvSpPr>
          <p:spPr>
            <a:xfrm>
              <a:off x="0" y="6463188"/>
              <a:ext cx="9144000" cy="4341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nvGrpSpPr>
            <p:cNvPr id="8" name="群組 7">
              <a:extLst>
                <a:ext uri="{FF2B5EF4-FFF2-40B4-BE49-F238E27FC236}">
                  <a16:creationId xmlns:a16="http://schemas.microsoft.com/office/drawing/2014/main" id="{4CD2F4B3-AD69-554E-84E0-DC954F858E1B}"/>
                </a:ext>
              </a:extLst>
            </p:cNvPr>
            <p:cNvGrpSpPr>
              <a:grpSpLocks noChangeAspect="1"/>
            </p:cNvGrpSpPr>
            <p:nvPr/>
          </p:nvGrpSpPr>
          <p:grpSpPr>
            <a:xfrm>
              <a:off x="110440" y="6573636"/>
              <a:ext cx="6642213" cy="216001"/>
              <a:chOff x="189953" y="266411"/>
              <a:chExt cx="9253892" cy="300941"/>
            </a:xfrm>
          </p:grpSpPr>
          <p:pic>
            <p:nvPicPr>
              <p:cNvPr id="11" name="圖片 10">
                <a:extLst>
                  <a:ext uri="{FF2B5EF4-FFF2-40B4-BE49-F238E27FC236}">
                    <a16:creationId xmlns:a16="http://schemas.microsoft.com/office/drawing/2014/main" id="{4C37F382-569C-BD4A-AD54-AED102F920A3}"/>
                  </a:ext>
                </a:extLst>
              </p:cNvPr>
              <p:cNvPicPr>
                <a:picLocks noChangeAspect="1"/>
              </p:cNvPicPr>
              <p:nvPr/>
            </p:nvPicPr>
            <p:blipFill>
              <a:blip r:embed="rId2">
                <a:alphaModFix amt="31000"/>
              </a:blip>
              <a:stretch>
                <a:fillRect/>
              </a:stretch>
            </p:blipFill>
            <p:spPr>
              <a:xfrm>
                <a:off x="189953" y="266411"/>
                <a:ext cx="4557648" cy="300012"/>
              </a:xfrm>
              <a:prstGeom prst="rect">
                <a:avLst/>
              </a:prstGeom>
            </p:spPr>
          </p:pic>
          <p:pic>
            <p:nvPicPr>
              <p:cNvPr id="12" name="圖片 11">
                <a:extLst>
                  <a:ext uri="{FF2B5EF4-FFF2-40B4-BE49-F238E27FC236}">
                    <a16:creationId xmlns:a16="http://schemas.microsoft.com/office/drawing/2014/main" id="{0AB57D99-1688-3E4C-A911-90C6A5FA25DC}"/>
                  </a:ext>
                </a:extLst>
              </p:cNvPr>
              <p:cNvPicPr>
                <a:picLocks noChangeAspect="1"/>
              </p:cNvPicPr>
              <p:nvPr/>
            </p:nvPicPr>
            <p:blipFill>
              <a:blip r:embed="rId2">
                <a:alphaModFix amt="31000"/>
              </a:blip>
              <a:stretch>
                <a:fillRect/>
              </a:stretch>
            </p:blipFill>
            <p:spPr>
              <a:xfrm rot="10800000">
                <a:off x="4886197" y="267338"/>
                <a:ext cx="4557648" cy="300014"/>
              </a:xfrm>
              <a:prstGeom prst="rect">
                <a:avLst/>
              </a:prstGeom>
            </p:spPr>
          </p:pic>
        </p:grpSp>
        <p:pic>
          <p:nvPicPr>
            <p:cNvPr id="9" name="圖片 8">
              <a:extLst>
                <a:ext uri="{FF2B5EF4-FFF2-40B4-BE49-F238E27FC236}">
                  <a16:creationId xmlns:a16="http://schemas.microsoft.com/office/drawing/2014/main" id="{F563B128-B0DA-F943-8075-AC1B382529E3}"/>
                </a:ext>
              </a:extLst>
            </p:cNvPr>
            <p:cNvPicPr>
              <a:picLocks noChangeAspect="1"/>
            </p:cNvPicPr>
            <p:nvPr/>
          </p:nvPicPr>
          <p:blipFill>
            <a:blip r:embed="rId2">
              <a:alphaModFix amt="31000"/>
            </a:blip>
            <a:stretch>
              <a:fillRect/>
            </a:stretch>
          </p:blipFill>
          <p:spPr>
            <a:xfrm rot="10800000">
              <a:off x="6419532" y="6609635"/>
              <a:ext cx="2724467" cy="179335"/>
            </a:xfrm>
            <a:prstGeom prst="rect">
              <a:avLst/>
            </a:prstGeom>
          </p:spPr>
        </p:pic>
        <p:cxnSp>
          <p:nvCxnSpPr>
            <p:cNvPr id="10" name="直線接點 9">
              <a:extLst>
                <a:ext uri="{FF2B5EF4-FFF2-40B4-BE49-F238E27FC236}">
                  <a16:creationId xmlns:a16="http://schemas.microsoft.com/office/drawing/2014/main" id="{4C1B996F-EC84-9041-90FE-4DA8CCEE9E51}"/>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3" name="群組 12">
            <a:extLst>
              <a:ext uri="{FF2B5EF4-FFF2-40B4-BE49-F238E27FC236}">
                <a16:creationId xmlns:a16="http://schemas.microsoft.com/office/drawing/2014/main" id="{4672F845-3F86-5A46-8A18-B30A61906246}"/>
              </a:ext>
            </a:extLst>
          </p:cNvPr>
          <p:cNvGrpSpPr/>
          <p:nvPr/>
        </p:nvGrpSpPr>
        <p:grpSpPr>
          <a:xfrm>
            <a:off x="-16597" y="-41872"/>
            <a:ext cx="9157950" cy="111655"/>
            <a:chOff x="-16597" y="-1"/>
            <a:chExt cx="9157950" cy="111655"/>
          </a:xfrm>
        </p:grpSpPr>
        <p:sp>
          <p:nvSpPr>
            <p:cNvPr id="14" name="矩形 13">
              <a:extLst>
                <a:ext uri="{FF2B5EF4-FFF2-40B4-BE49-F238E27FC236}">
                  <a16:creationId xmlns:a16="http://schemas.microsoft.com/office/drawing/2014/main" id="{0BB2D376-18FD-C54A-886D-C7C1BA66DF57}"/>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5">
                    <a:lumMod val="60000"/>
                    <a:lumOff val="4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5" name="矩形 14">
              <a:extLst>
                <a:ext uri="{FF2B5EF4-FFF2-40B4-BE49-F238E27FC236}">
                  <a16:creationId xmlns:a16="http://schemas.microsoft.com/office/drawing/2014/main" id="{C5FF1C78-998C-8044-AD4F-A63F5D79F51C}"/>
                </a:ext>
              </a:extLst>
            </p:cNvPr>
            <p:cNvSpPr/>
            <p:nvPr/>
          </p:nvSpPr>
          <p:spPr>
            <a:xfrm flipV="1">
              <a:off x="-16597" y="-1"/>
              <a:ext cx="5079612" cy="111655"/>
            </a:xfrm>
            <a:prstGeom prst="rect">
              <a:avLst/>
            </a:prstGeom>
            <a:gradFill flip="none" rotWithShape="1">
              <a:gsLst>
                <a:gs pos="0">
                  <a:schemeClr val="accent5">
                    <a:lumMod val="60000"/>
                    <a:lumOff val="40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3871422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lumMod val="95000"/>
          </a:schemeClr>
        </a:solidFill>
        <a:effectLst/>
      </p:bgPr>
    </p:bg>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B2CDBD5F-75A2-3149-89BD-A3AB78AC96A2}"/>
              </a:ext>
            </a:extLst>
          </p:cNvPr>
          <p:cNvSpPr>
            <a:spLocks noGrp="1"/>
          </p:cNvSpPr>
          <p:nvPr>
            <p:ph type="dt" sz="half" idx="10"/>
          </p:nvPr>
        </p:nvSpPr>
        <p:spPr/>
        <p:txBody>
          <a:bodyPr/>
          <a:lstStyle/>
          <a:p>
            <a:fld id="{1B6FF8FA-3424-4F49-8B38-895832CADF5C}" type="datetimeFigureOut">
              <a:rPr lang="en-US" smtClean="0"/>
              <a:t>3/28/24</a:t>
            </a:fld>
            <a:endParaRPr lang="en-US"/>
          </a:p>
        </p:txBody>
      </p:sp>
      <p:sp>
        <p:nvSpPr>
          <p:cNvPr id="3" name="頁尾版面配置區 2">
            <a:extLst>
              <a:ext uri="{FF2B5EF4-FFF2-40B4-BE49-F238E27FC236}">
                <a16:creationId xmlns:a16="http://schemas.microsoft.com/office/drawing/2014/main" id="{0DF98196-EF9E-FB4F-8E37-1DAD456AC0AC}"/>
              </a:ext>
            </a:extLst>
          </p:cNvPr>
          <p:cNvSpPr>
            <a:spLocks noGrp="1"/>
          </p:cNvSpPr>
          <p:nvPr>
            <p:ph type="ftr" sz="quarter" idx="11"/>
          </p:nvPr>
        </p:nvSpPr>
        <p:spPr/>
        <p:txBody>
          <a:bodyPr/>
          <a:lstStyle/>
          <a:p>
            <a:endParaRPr lang="en-US"/>
          </a:p>
        </p:txBody>
      </p:sp>
      <p:sp>
        <p:nvSpPr>
          <p:cNvPr id="4" name="投影片編號版面配置區 3">
            <a:extLst>
              <a:ext uri="{FF2B5EF4-FFF2-40B4-BE49-F238E27FC236}">
                <a16:creationId xmlns:a16="http://schemas.microsoft.com/office/drawing/2014/main" id="{2479B265-54F1-5840-990D-84AFAFF54A4D}"/>
              </a:ext>
            </a:extLst>
          </p:cNvPr>
          <p:cNvSpPr>
            <a:spLocks noGrp="1"/>
          </p:cNvSpPr>
          <p:nvPr>
            <p:ph type="sldNum" sz="quarter" idx="12"/>
          </p:nvPr>
        </p:nvSpPr>
        <p:spPr/>
        <p:txBody>
          <a:bodyPr/>
          <a:lstStyle/>
          <a:p>
            <a:fld id="{6290ACBC-888C-2241-A8FA-02DCDDF19F71}" type="slidenum">
              <a:rPr lang="en-US" smtClean="0"/>
              <a:t>‹#›</a:t>
            </a:fld>
            <a:endParaRPr lang="en-US"/>
          </a:p>
        </p:txBody>
      </p:sp>
      <p:grpSp>
        <p:nvGrpSpPr>
          <p:cNvPr id="5" name="群組 4">
            <a:extLst>
              <a:ext uri="{FF2B5EF4-FFF2-40B4-BE49-F238E27FC236}">
                <a16:creationId xmlns:a16="http://schemas.microsoft.com/office/drawing/2014/main" id="{3A42291A-CBCD-784B-B17D-8A6ABBBAEF74}"/>
              </a:ext>
            </a:extLst>
          </p:cNvPr>
          <p:cNvGrpSpPr/>
          <p:nvPr/>
        </p:nvGrpSpPr>
        <p:grpSpPr>
          <a:xfrm>
            <a:off x="0" y="6423844"/>
            <a:ext cx="9144000" cy="434156"/>
            <a:chOff x="0" y="6463188"/>
            <a:chExt cx="9144000" cy="434156"/>
          </a:xfrm>
        </p:grpSpPr>
        <p:sp>
          <p:nvSpPr>
            <p:cNvPr id="6" name="矩形 5">
              <a:extLst>
                <a:ext uri="{FF2B5EF4-FFF2-40B4-BE49-F238E27FC236}">
                  <a16:creationId xmlns:a16="http://schemas.microsoft.com/office/drawing/2014/main" id="{37406BB4-4E89-4B48-921F-5380AB990114}"/>
                </a:ext>
              </a:extLst>
            </p:cNvPr>
            <p:cNvSpPr/>
            <p:nvPr/>
          </p:nvSpPr>
          <p:spPr>
            <a:xfrm>
              <a:off x="0" y="6463188"/>
              <a:ext cx="9144000" cy="434156"/>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TW" altLang="en-US"/>
            </a:p>
          </p:txBody>
        </p:sp>
        <p:grpSp>
          <p:nvGrpSpPr>
            <p:cNvPr id="7" name="群組 6">
              <a:extLst>
                <a:ext uri="{FF2B5EF4-FFF2-40B4-BE49-F238E27FC236}">
                  <a16:creationId xmlns:a16="http://schemas.microsoft.com/office/drawing/2014/main" id="{089F7FF5-E7FA-0B4F-8C09-8373E77A1F1E}"/>
                </a:ext>
              </a:extLst>
            </p:cNvPr>
            <p:cNvGrpSpPr>
              <a:grpSpLocks noChangeAspect="1"/>
            </p:cNvGrpSpPr>
            <p:nvPr/>
          </p:nvGrpSpPr>
          <p:grpSpPr>
            <a:xfrm>
              <a:off x="110440" y="6573636"/>
              <a:ext cx="6642213" cy="216001"/>
              <a:chOff x="189953" y="266411"/>
              <a:chExt cx="9253892" cy="300941"/>
            </a:xfrm>
          </p:grpSpPr>
          <p:pic>
            <p:nvPicPr>
              <p:cNvPr id="10" name="圖片 9">
                <a:extLst>
                  <a:ext uri="{FF2B5EF4-FFF2-40B4-BE49-F238E27FC236}">
                    <a16:creationId xmlns:a16="http://schemas.microsoft.com/office/drawing/2014/main" id="{5F30C0FC-FE17-F24B-B866-527369C05777}"/>
                  </a:ext>
                </a:extLst>
              </p:cNvPr>
              <p:cNvPicPr>
                <a:picLocks noChangeAspect="1"/>
              </p:cNvPicPr>
              <p:nvPr/>
            </p:nvPicPr>
            <p:blipFill>
              <a:blip r:embed="rId2">
                <a:alphaModFix amt="31000"/>
              </a:blip>
              <a:stretch>
                <a:fillRect/>
              </a:stretch>
            </p:blipFill>
            <p:spPr>
              <a:xfrm>
                <a:off x="189953" y="266411"/>
                <a:ext cx="4557648" cy="300012"/>
              </a:xfrm>
              <a:prstGeom prst="rect">
                <a:avLst/>
              </a:prstGeom>
            </p:spPr>
          </p:pic>
          <p:pic>
            <p:nvPicPr>
              <p:cNvPr id="11" name="圖片 10">
                <a:extLst>
                  <a:ext uri="{FF2B5EF4-FFF2-40B4-BE49-F238E27FC236}">
                    <a16:creationId xmlns:a16="http://schemas.microsoft.com/office/drawing/2014/main" id="{336AD7B9-FD67-4349-BC40-D88A4CA4D999}"/>
                  </a:ext>
                </a:extLst>
              </p:cNvPr>
              <p:cNvPicPr>
                <a:picLocks noChangeAspect="1"/>
              </p:cNvPicPr>
              <p:nvPr/>
            </p:nvPicPr>
            <p:blipFill>
              <a:blip r:embed="rId2">
                <a:alphaModFix amt="31000"/>
              </a:blip>
              <a:stretch>
                <a:fillRect/>
              </a:stretch>
            </p:blipFill>
            <p:spPr>
              <a:xfrm rot="10800000">
                <a:off x="4886197" y="267338"/>
                <a:ext cx="4557648" cy="300014"/>
              </a:xfrm>
              <a:prstGeom prst="rect">
                <a:avLst/>
              </a:prstGeom>
            </p:spPr>
          </p:pic>
        </p:grpSp>
        <p:pic>
          <p:nvPicPr>
            <p:cNvPr id="8" name="圖片 7">
              <a:extLst>
                <a:ext uri="{FF2B5EF4-FFF2-40B4-BE49-F238E27FC236}">
                  <a16:creationId xmlns:a16="http://schemas.microsoft.com/office/drawing/2014/main" id="{818226C3-F415-2142-8374-95649693ED45}"/>
                </a:ext>
              </a:extLst>
            </p:cNvPr>
            <p:cNvPicPr>
              <a:picLocks noChangeAspect="1"/>
            </p:cNvPicPr>
            <p:nvPr/>
          </p:nvPicPr>
          <p:blipFill>
            <a:blip r:embed="rId2">
              <a:alphaModFix amt="31000"/>
            </a:blip>
            <a:stretch>
              <a:fillRect/>
            </a:stretch>
          </p:blipFill>
          <p:spPr>
            <a:xfrm rot="10800000">
              <a:off x="6419532" y="6609635"/>
              <a:ext cx="2724467" cy="179335"/>
            </a:xfrm>
            <a:prstGeom prst="rect">
              <a:avLst/>
            </a:prstGeom>
          </p:spPr>
        </p:pic>
        <p:cxnSp>
          <p:nvCxnSpPr>
            <p:cNvPr id="9" name="直線接點 8">
              <a:extLst>
                <a:ext uri="{FF2B5EF4-FFF2-40B4-BE49-F238E27FC236}">
                  <a16:creationId xmlns:a16="http://schemas.microsoft.com/office/drawing/2014/main" id="{25CEC790-193A-6140-A574-71376C4ECD43}"/>
                </a:ext>
              </a:extLst>
            </p:cNvPr>
            <p:cNvCxnSpPr/>
            <p:nvPr/>
          </p:nvCxnSpPr>
          <p:spPr>
            <a:xfrm>
              <a:off x="0" y="6491102"/>
              <a:ext cx="9143999" cy="0"/>
            </a:xfrm>
            <a:prstGeom prst="line">
              <a:avLst/>
            </a:prstGeom>
            <a:ln w="19050" cmpd="sng">
              <a:solidFill>
                <a:srgbClr val="FFFFFF"/>
              </a:solidFill>
            </a:ln>
          </p:spPr>
          <p:style>
            <a:lnRef idx="2">
              <a:schemeClr val="accent1"/>
            </a:lnRef>
            <a:fillRef idx="0">
              <a:schemeClr val="accent1"/>
            </a:fillRef>
            <a:effectRef idx="1">
              <a:schemeClr val="accent1"/>
            </a:effectRef>
            <a:fontRef idx="minor">
              <a:schemeClr val="tx1"/>
            </a:fontRef>
          </p:style>
        </p:cxnSp>
      </p:grpSp>
      <p:grpSp>
        <p:nvGrpSpPr>
          <p:cNvPr id="12" name="群組 11">
            <a:extLst>
              <a:ext uri="{FF2B5EF4-FFF2-40B4-BE49-F238E27FC236}">
                <a16:creationId xmlns:a16="http://schemas.microsoft.com/office/drawing/2014/main" id="{0C62D644-5FA8-8A48-9B57-080C015F0B46}"/>
              </a:ext>
            </a:extLst>
          </p:cNvPr>
          <p:cNvGrpSpPr/>
          <p:nvPr/>
        </p:nvGrpSpPr>
        <p:grpSpPr>
          <a:xfrm>
            <a:off x="-16597" y="-41872"/>
            <a:ext cx="9157950" cy="111655"/>
            <a:chOff x="-16597" y="-1"/>
            <a:chExt cx="9157950" cy="111655"/>
          </a:xfrm>
        </p:grpSpPr>
        <p:sp>
          <p:nvSpPr>
            <p:cNvPr id="13" name="矩形 12">
              <a:extLst>
                <a:ext uri="{FF2B5EF4-FFF2-40B4-BE49-F238E27FC236}">
                  <a16:creationId xmlns:a16="http://schemas.microsoft.com/office/drawing/2014/main" id="{D433699D-C366-244C-B8A5-CFA8EE06B2C5}"/>
                </a:ext>
              </a:extLst>
            </p:cNvPr>
            <p:cNvSpPr/>
            <p:nvPr/>
          </p:nvSpPr>
          <p:spPr>
            <a:xfrm rot="10800000" flipV="1">
              <a:off x="5928220" y="39654"/>
              <a:ext cx="3213133" cy="72000"/>
            </a:xfrm>
            <a:prstGeom prst="rect">
              <a:avLst/>
            </a:prstGeom>
            <a:gradFill flip="none" rotWithShape="1">
              <a:gsLst>
                <a:gs pos="0">
                  <a:schemeClr val="accent6">
                    <a:lumMod val="60000"/>
                    <a:lumOff val="40000"/>
                  </a:schemeClr>
                </a:gs>
                <a:gs pos="100000">
                  <a:srgbClr val="FFFFFF">
                    <a:alpha val="0"/>
                  </a:srgbClr>
                </a:gs>
                <a:gs pos="50000">
                  <a:schemeClr val="accent5">
                    <a:lumMod val="60000"/>
                    <a:lumOff val="4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sp>
          <p:nvSpPr>
            <p:cNvPr id="14" name="矩形 13">
              <a:extLst>
                <a:ext uri="{FF2B5EF4-FFF2-40B4-BE49-F238E27FC236}">
                  <a16:creationId xmlns:a16="http://schemas.microsoft.com/office/drawing/2014/main" id="{5F613E20-25C7-EB4C-994E-D49EDDACE5E0}"/>
                </a:ext>
              </a:extLst>
            </p:cNvPr>
            <p:cNvSpPr/>
            <p:nvPr/>
          </p:nvSpPr>
          <p:spPr>
            <a:xfrm flipV="1">
              <a:off x="-16597" y="-1"/>
              <a:ext cx="5079612" cy="111655"/>
            </a:xfrm>
            <a:prstGeom prst="rect">
              <a:avLst/>
            </a:prstGeom>
            <a:gradFill flip="none" rotWithShape="1">
              <a:gsLst>
                <a:gs pos="0">
                  <a:schemeClr val="accent5">
                    <a:lumMod val="60000"/>
                    <a:lumOff val="40000"/>
                  </a:schemeClr>
                </a:gs>
                <a:gs pos="100000">
                  <a:srgbClr val="FFFFFF">
                    <a:alpha val="0"/>
                  </a:srgbClr>
                </a:gs>
                <a:gs pos="75000">
                  <a:schemeClr val="bg2">
                    <a:lumMod val="90000"/>
                  </a:schemeClr>
                </a:gs>
              </a:gsLst>
              <a:lin ang="0" scaled="1"/>
              <a:tileRect/>
            </a:gra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kumimoji="1" lang="zh-TW" altLang="en-US"/>
            </a:p>
          </p:txBody>
        </p:sp>
      </p:grpSp>
    </p:spTree>
    <p:extLst>
      <p:ext uri="{BB962C8B-B14F-4D97-AF65-F5344CB8AC3E}">
        <p14:creationId xmlns:p14="http://schemas.microsoft.com/office/powerpoint/2010/main" val="354524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F12A03C-57E9-BB43-895C-AC32645A3970}"/>
              </a:ext>
            </a:extLst>
          </p:cNvPr>
          <p:cNvSpPr>
            <a:spLocks noGrp="1"/>
          </p:cNvSpPr>
          <p:nvPr>
            <p:ph type="title"/>
          </p:nvPr>
        </p:nvSpPr>
        <p:spPr>
          <a:xfrm>
            <a:off x="629841" y="457200"/>
            <a:ext cx="2949178" cy="1600200"/>
          </a:xfrm>
        </p:spPr>
        <p:txBody>
          <a:bodyPr anchor="b"/>
          <a:lstStyle>
            <a:lvl1pPr>
              <a:defRPr sz="2400"/>
            </a:lvl1pPr>
          </a:lstStyle>
          <a:p>
            <a:r>
              <a:rPr lang="en-US" altLang="zh-TW"/>
              <a:t>Click to edit Master title style</a:t>
            </a:r>
            <a:endParaRPr lang="en-US"/>
          </a:p>
        </p:txBody>
      </p:sp>
      <p:sp>
        <p:nvSpPr>
          <p:cNvPr id="3" name="內容版面配置區 2">
            <a:extLst>
              <a:ext uri="{FF2B5EF4-FFF2-40B4-BE49-F238E27FC236}">
                <a16:creationId xmlns:a16="http://schemas.microsoft.com/office/drawing/2014/main" id="{553C8C85-EBAC-4342-BB43-21D67C3C282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Edit Master text styles</a:t>
            </a:r>
          </a:p>
        </p:txBody>
      </p:sp>
      <p:sp>
        <p:nvSpPr>
          <p:cNvPr id="4" name="文字版面配置區 3">
            <a:extLst>
              <a:ext uri="{FF2B5EF4-FFF2-40B4-BE49-F238E27FC236}">
                <a16:creationId xmlns:a16="http://schemas.microsoft.com/office/drawing/2014/main" id="{22F00CFC-B5AD-A944-8F4C-52881E1A1E2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TW"/>
              <a:t>Edit Master text styles</a:t>
            </a:r>
          </a:p>
        </p:txBody>
      </p:sp>
      <p:sp>
        <p:nvSpPr>
          <p:cNvPr id="5" name="日期版面配置區 4">
            <a:extLst>
              <a:ext uri="{FF2B5EF4-FFF2-40B4-BE49-F238E27FC236}">
                <a16:creationId xmlns:a16="http://schemas.microsoft.com/office/drawing/2014/main" id="{180CF00A-FDCE-4E4F-B5F8-70C542A3EAEA}"/>
              </a:ext>
            </a:extLst>
          </p:cNvPr>
          <p:cNvSpPr>
            <a:spLocks noGrp="1"/>
          </p:cNvSpPr>
          <p:nvPr>
            <p:ph type="dt" sz="half" idx="10"/>
          </p:nvPr>
        </p:nvSpPr>
        <p:spPr/>
        <p:txBody>
          <a:bodyPr/>
          <a:lstStyle/>
          <a:p>
            <a:fld id="{1B6FF8FA-3424-4F49-8B38-895832CADF5C}" type="datetimeFigureOut">
              <a:rPr lang="en-US" smtClean="0"/>
              <a:t>3/28/24</a:t>
            </a:fld>
            <a:endParaRPr lang="en-US"/>
          </a:p>
        </p:txBody>
      </p:sp>
      <p:sp>
        <p:nvSpPr>
          <p:cNvPr id="6" name="頁尾版面配置區 5">
            <a:extLst>
              <a:ext uri="{FF2B5EF4-FFF2-40B4-BE49-F238E27FC236}">
                <a16:creationId xmlns:a16="http://schemas.microsoft.com/office/drawing/2014/main" id="{FAABEED8-71F0-E34B-9453-ED4F97F021E5}"/>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2EAC84D7-6F2A-7646-9398-1B0ECC80D997}"/>
              </a:ext>
            </a:extLst>
          </p:cNvPr>
          <p:cNvSpPr>
            <a:spLocks noGrp="1"/>
          </p:cNvSpPr>
          <p:nvPr>
            <p:ph type="sldNum" sz="quarter" idx="12"/>
          </p:nvPr>
        </p:nvSpPr>
        <p:spPr/>
        <p:txBody>
          <a:bodyPr/>
          <a:lstStyle/>
          <a:p>
            <a:fld id="{6290ACBC-888C-2241-A8FA-02DCDDF19F71}" type="slidenum">
              <a:rPr lang="en-US" smtClean="0"/>
              <a:t>‹#›</a:t>
            </a:fld>
            <a:endParaRPr lang="en-US"/>
          </a:p>
        </p:txBody>
      </p:sp>
    </p:spTree>
    <p:extLst>
      <p:ext uri="{BB962C8B-B14F-4D97-AF65-F5344CB8AC3E}">
        <p14:creationId xmlns:p14="http://schemas.microsoft.com/office/powerpoint/2010/main" val="1116573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C9DBAC-7D08-7A4E-AC6C-ED0FF8DF566C}"/>
              </a:ext>
            </a:extLst>
          </p:cNvPr>
          <p:cNvSpPr>
            <a:spLocks noGrp="1"/>
          </p:cNvSpPr>
          <p:nvPr>
            <p:ph type="title"/>
          </p:nvPr>
        </p:nvSpPr>
        <p:spPr>
          <a:xfrm>
            <a:off x="629841" y="457200"/>
            <a:ext cx="2949178" cy="1600200"/>
          </a:xfrm>
        </p:spPr>
        <p:txBody>
          <a:bodyPr anchor="b"/>
          <a:lstStyle>
            <a:lvl1pPr>
              <a:defRPr sz="2400"/>
            </a:lvl1pPr>
          </a:lstStyle>
          <a:p>
            <a:r>
              <a:rPr lang="en-US" altLang="zh-TW"/>
              <a:t>Click to edit Master title style</a:t>
            </a:r>
            <a:endParaRPr lang="en-US"/>
          </a:p>
        </p:txBody>
      </p:sp>
      <p:sp>
        <p:nvSpPr>
          <p:cNvPr id="3" name="圖片版面配置區 2">
            <a:extLst>
              <a:ext uri="{FF2B5EF4-FFF2-40B4-BE49-F238E27FC236}">
                <a16:creationId xmlns:a16="http://schemas.microsoft.com/office/drawing/2014/main" id="{35C8D69B-5343-0845-BAF0-4F9A35A30CDB}"/>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ltLang="zh-TW"/>
              <a:t>Click icon to add picture</a:t>
            </a:r>
            <a:endParaRPr lang="en-US"/>
          </a:p>
        </p:txBody>
      </p:sp>
      <p:sp>
        <p:nvSpPr>
          <p:cNvPr id="4" name="文字版面配置區 3">
            <a:extLst>
              <a:ext uri="{FF2B5EF4-FFF2-40B4-BE49-F238E27FC236}">
                <a16:creationId xmlns:a16="http://schemas.microsoft.com/office/drawing/2014/main" id="{B494284F-DF8C-F54B-99DF-305F6D08F76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ltLang="zh-TW"/>
              <a:t>Edit Master text styles</a:t>
            </a:r>
          </a:p>
        </p:txBody>
      </p:sp>
      <p:sp>
        <p:nvSpPr>
          <p:cNvPr id="5" name="日期版面配置區 4">
            <a:extLst>
              <a:ext uri="{FF2B5EF4-FFF2-40B4-BE49-F238E27FC236}">
                <a16:creationId xmlns:a16="http://schemas.microsoft.com/office/drawing/2014/main" id="{B5E6FBD6-0E98-2945-89B3-376C35EF4CEE}"/>
              </a:ext>
            </a:extLst>
          </p:cNvPr>
          <p:cNvSpPr>
            <a:spLocks noGrp="1"/>
          </p:cNvSpPr>
          <p:nvPr>
            <p:ph type="dt" sz="half" idx="10"/>
          </p:nvPr>
        </p:nvSpPr>
        <p:spPr/>
        <p:txBody>
          <a:bodyPr/>
          <a:lstStyle/>
          <a:p>
            <a:fld id="{1B6FF8FA-3424-4F49-8B38-895832CADF5C}" type="datetimeFigureOut">
              <a:rPr lang="en-US" smtClean="0"/>
              <a:t>3/28/24</a:t>
            </a:fld>
            <a:endParaRPr lang="en-US"/>
          </a:p>
        </p:txBody>
      </p:sp>
      <p:sp>
        <p:nvSpPr>
          <p:cNvPr id="6" name="頁尾版面配置區 5">
            <a:extLst>
              <a:ext uri="{FF2B5EF4-FFF2-40B4-BE49-F238E27FC236}">
                <a16:creationId xmlns:a16="http://schemas.microsoft.com/office/drawing/2014/main" id="{D8258F04-C2DD-F146-9F27-CCB1130002C6}"/>
              </a:ext>
            </a:extLst>
          </p:cNvPr>
          <p:cNvSpPr>
            <a:spLocks noGrp="1"/>
          </p:cNvSpPr>
          <p:nvPr>
            <p:ph type="ftr" sz="quarter" idx="11"/>
          </p:nvPr>
        </p:nvSpPr>
        <p:spPr/>
        <p:txBody>
          <a:bodyPr/>
          <a:lstStyle/>
          <a:p>
            <a:endParaRPr lang="en-US"/>
          </a:p>
        </p:txBody>
      </p:sp>
      <p:sp>
        <p:nvSpPr>
          <p:cNvPr id="7" name="投影片編號版面配置區 6">
            <a:extLst>
              <a:ext uri="{FF2B5EF4-FFF2-40B4-BE49-F238E27FC236}">
                <a16:creationId xmlns:a16="http://schemas.microsoft.com/office/drawing/2014/main" id="{4600A99E-05A1-E547-8066-6CED69F52238}"/>
              </a:ext>
            </a:extLst>
          </p:cNvPr>
          <p:cNvSpPr>
            <a:spLocks noGrp="1"/>
          </p:cNvSpPr>
          <p:nvPr>
            <p:ph type="sldNum" sz="quarter" idx="12"/>
          </p:nvPr>
        </p:nvSpPr>
        <p:spPr/>
        <p:txBody>
          <a:bodyPr/>
          <a:lstStyle/>
          <a:p>
            <a:fld id="{6290ACBC-888C-2241-A8FA-02DCDDF19F71}" type="slidenum">
              <a:rPr lang="en-US" smtClean="0"/>
              <a:t>‹#›</a:t>
            </a:fld>
            <a:endParaRPr lang="en-US"/>
          </a:p>
        </p:txBody>
      </p:sp>
    </p:spTree>
    <p:extLst>
      <p:ext uri="{BB962C8B-B14F-4D97-AF65-F5344CB8AC3E}">
        <p14:creationId xmlns:p14="http://schemas.microsoft.com/office/powerpoint/2010/main" val="41323684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ED035027-AC4E-C84F-BD0D-824226E2E35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文字版面配置區 2">
            <a:extLst>
              <a:ext uri="{FF2B5EF4-FFF2-40B4-BE49-F238E27FC236}">
                <a16:creationId xmlns:a16="http://schemas.microsoft.com/office/drawing/2014/main" id="{239109F4-A7F3-A044-9587-654A29EEF8C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zh-TW" altLang="en-US" dirty="0"/>
              <a:t>編輯母片文字樣式
第二層
第三層
第四層
第五層</a:t>
            </a:r>
            <a:endParaRPr lang="en-US" dirty="0"/>
          </a:p>
        </p:txBody>
      </p:sp>
      <p:sp>
        <p:nvSpPr>
          <p:cNvPr id="4" name="日期版面配置區 3">
            <a:extLst>
              <a:ext uri="{FF2B5EF4-FFF2-40B4-BE49-F238E27FC236}">
                <a16:creationId xmlns:a16="http://schemas.microsoft.com/office/drawing/2014/main" id="{E19D1D07-8A7D-E94C-8DC1-E4ABC4F42076}"/>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B6FF8FA-3424-4F49-8B38-895832CADF5C}" type="datetimeFigureOut">
              <a:rPr lang="en-US" smtClean="0"/>
              <a:t>3/28/24</a:t>
            </a:fld>
            <a:endParaRPr lang="en-US"/>
          </a:p>
        </p:txBody>
      </p:sp>
      <p:sp>
        <p:nvSpPr>
          <p:cNvPr id="5" name="頁尾版面配置區 4">
            <a:extLst>
              <a:ext uri="{FF2B5EF4-FFF2-40B4-BE49-F238E27FC236}">
                <a16:creationId xmlns:a16="http://schemas.microsoft.com/office/drawing/2014/main" id="{2253029E-0FD9-D54A-AF5C-9FC3E52C0DF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投影片編號版面配置區 5">
            <a:extLst>
              <a:ext uri="{FF2B5EF4-FFF2-40B4-BE49-F238E27FC236}">
                <a16:creationId xmlns:a16="http://schemas.microsoft.com/office/drawing/2014/main" id="{814FF9DF-1C9F-C24B-B2B9-6A23F293DB9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290ACBC-888C-2241-A8FA-02DCDDF19F71}" type="slidenum">
              <a:rPr lang="en-US" smtClean="0"/>
              <a:t>‹#›</a:t>
            </a:fld>
            <a:endParaRPr lang="en-US"/>
          </a:p>
        </p:txBody>
      </p:sp>
    </p:spTree>
    <p:extLst>
      <p:ext uri="{BB962C8B-B14F-4D97-AF65-F5344CB8AC3E}">
        <p14:creationId xmlns:p14="http://schemas.microsoft.com/office/powerpoint/2010/main" val="2393997992"/>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xStyles>
    <p:titleStyle>
      <a:lvl1pPr algn="l" defTabSz="685800" rtl="0" eaLnBrk="1" latinLnBrk="0" hangingPunct="1">
        <a:lnSpc>
          <a:spcPct val="90000"/>
        </a:lnSpc>
        <a:spcBef>
          <a:spcPct val="0"/>
        </a:spcBef>
        <a:buNone/>
        <a:defRPr lang="en-US" altLang="en-US" sz="3200" b="0" i="0" kern="1200" dirty="0">
          <a:solidFill>
            <a:schemeClr val="accent1">
              <a:lumMod val="75000"/>
            </a:schemeClr>
          </a:solidFill>
          <a:latin typeface="Noto Sans CJK TC Medium" panose="020B0500000000000000" pitchFamily="34" charset="-128"/>
          <a:ea typeface="Noto Sans CJK TC Medium" panose="020B0500000000000000" pitchFamily="34" charset="-128"/>
          <a:cs typeface="Noto Nastaliq Urdu" panose="020B0502040504020204" pitchFamily="34" charset="-78"/>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b="0" i="0" kern="1200">
          <a:solidFill>
            <a:schemeClr val="tx1"/>
          </a:solidFill>
          <a:latin typeface="Noto Sans CJK TC Regular" panose="020B0500000000000000" pitchFamily="34" charset="-128"/>
          <a:ea typeface="Noto Sans CJK TC Regular" panose="020B0500000000000000" pitchFamily="34" charset="-128"/>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TW"/>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8E714339-73D4-434E-B6FF-1582A5C22FB7}"/>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文字版面配置區 2">
            <a:extLst>
              <a:ext uri="{FF2B5EF4-FFF2-40B4-BE49-F238E27FC236}">
                <a16:creationId xmlns:a16="http://schemas.microsoft.com/office/drawing/2014/main" id="{824AC1C7-4E5F-D745-BF5A-FE530B0A28B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zh-TW" altLang="en-US" dirty="0"/>
              <a:t>編輯母片文字樣式
第二層
第三層
第四層
第五層</a:t>
            </a:r>
            <a:endParaRPr lang="en-US" dirty="0"/>
          </a:p>
        </p:txBody>
      </p:sp>
      <p:sp>
        <p:nvSpPr>
          <p:cNvPr id="4" name="日期版面配置區 3">
            <a:extLst>
              <a:ext uri="{FF2B5EF4-FFF2-40B4-BE49-F238E27FC236}">
                <a16:creationId xmlns:a16="http://schemas.microsoft.com/office/drawing/2014/main" id="{ECEEBECD-587E-8144-851B-EE5EDCCC7D8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9324AC-2FDE-8443-BA4D-4CF6B5BD84CA}" type="datetimeFigureOut">
              <a:rPr lang="en-US" smtClean="0"/>
              <a:t>3/28/24</a:t>
            </a:fld>
            <a:endParaRPr lang="en-US"/>
          </a:p>
        </p:txBody>
      </p:sp>
      <p:sp>
        <p:nvSpPr>
          <p:cNvPr id="5" name="頁尾版面配置區 4">
            <a:extLst>
              <a:ext uri="{FF2B5EF4-FFF2-40B4-BE49-F238E27FC236}">
                <a16:creationId xmlns:a16="http://schemas.microsoft.com/office/drawing/2014/main" id="{B798EA10-2953-B346-831D-7BA0A1BE87C4}"/>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投影片編號版面配置區 5">
            <a:extLst>
              <a:ext uri="{FF2B5EF4-FFF2-40B4-BE49-F238E27FC236}">
                <a16:creationId xmlns:a16="http://schemas.microsoft.com/office/drawing/2014/main" id="{3261D3E8-52E9-4E4C-A6F0-0AC838E47DB2}"/>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592F49-B75C-154F-9F7E-B1CE5C246B75}" type="slidenum">
              <a:rPr lang="en-US" smtClean="0"/>
              <a:t>‹#›</a:t>
            </a:fld>
            <a:endParaRPr lang="en-US"/>
          </a:p>
        </p:txBody>
      </p:sp>
    </p:spTree>
    <p:extLst>
      <p:ext uri="{BB962C8B-B14F-4D97-AF65-F5344CB8AC3E}">
        <p14:creationId xmlns:p14="http://schemas.microsoft.com/office/powerpoint/2010/main" val="2087536643"/>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xStyles>
    <p:titleStyle>
      <a:lvl1pPr algn="l" defTabSz="914400" rtl="0" eaLnBrk="1" latinLnBrk="0" hangingPunct="1">
        <a:lnSpc>
          <a:spcPct val="90000"/>
        </a:lnSpc>
        <a:spcBef>
          <a:spcPct val="0"/>
        </a:spcBef>
        <a:buNone/>
        <a:defRPr sz="3200" b="0" i="0" kern="1200">
          <a:solidFill>
            <a:srgbClr val="6B412B"/>
          </a:solidFill>
          <a:latin typeface="Noto Sans CJK TC Medium" panose="020B0500000000000000" pitchFamily="34" charset="-128"/>
          <a:ea typeface="Noto Sans CJK TC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oto Sans CJK TC Regular" panose="020B0500000000000000" pitchFamily="34" charset="-128"/>
          <a:ea typeface="Noto Sans CJK TC Regular"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0587298D-3D77-EE4A-9D90-54DF78E36F80}"/>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文字版面配置區 2">
            <a:extLst>
              <a:ext uri="{FF2B5EF4-FFF2-40B4-BE49-F238E27FC236}">
                <a16:creationId xmlns:a16="http://schemas.microsoft.com/office/drawing/2014/main" id="{2530E41F-51F6-4F4B-98B2-5651F4522D5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zh-TW" altLang="en-US" dirty="0"/>
              <a:t>編輯母片文字樣式
第二層
第三層
第四層
第五層</a:t>
            </a:r>
            <a:endParaRPr lang="en-US" dirty="0"/>
          </a:p>
        </p:txBody>
      </p:sp>
    </p:spTree>
    <p:extLst>
      <p:ext uri="{BB962C8B-B14F-4D97-AF65-F5344CB8AC3E}">
        <p14:creationId xmlns:p14="http://schemas.microsoft.com/office/powerpoint/2010/main" val="371797103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90000"/>
        </a:lnSpc>
        <a:spcBef>
          <a:spcPct val="0"/>
        </a:spcBef>
        <a:buNone/>
        <a:defRPr sz="3200" b="0" i="0" kern="1200">
          <a:solidFill>
            <a:schemeClr val="accent6">
              <a:lumMod val="50000"/>
            </a:schemeClr>
          </a:solidFill>
          <a:latin typeface="Noto Sans CJK TC Medium" panose="020B0500000000000000" pitchFamily="34" charset="-128"/>
          <a:ea typeface="Noto Sans CJK TC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oto Sans CJK TC Regular" panose="020B0500000000000000" pitchFamily="34" charset="-128"/>
          <a:ea typeface="Noto Sans CJK TC Regular"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55423AAE-F616-9C40-8393-1F0C0E14FD3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TW" altLang="en-US" dirty="0"/>
              <a:t>按一下以編輯母片標題樣式</a:t>
            </a:r>
            <a:endParaRPr lang="en-US" dirty="0"/>
          </a:p>
        </p:txBody>
      </p:sp>
      <p:sp>
        <p:nvSpPr>
          <p:cNvPr id="3" name="文字版面配置區 2">
            <a:extLst>
              <a:ext uri="{FF2B5EF4-FFF2-40B4-BE49-F238E27FC236}">
                <a16:creationId xmlns:a16="http://schemas.microsoft.com/office/drawing/2014/main" id="{E37192A4-F38F-364F-9E6B-232D081728A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zh-TW" altLang="en-US" dirty="0"/>
              <a:t>編輯母片文字樣式
第二層
第三層
第四層
第五層</a:t>
            </a:r>
            <a:endParaRPr lang="en-US" dirty="0"/>
          </a:p>
        </p:txBody>
      </p:sp>
      <p:sp>
        <p:nvSpPr>
          <p:cNvPr id="4" name="日期版面配置區 3">
            <a:extLst>
              <a:ext uri="{FF2B5EF4-FFF2-40B4-BE49-F238E27FC236}">
                <a16:creationId xmlns:a16="http://schemas.microsoft.com/office/drawing/2014/main" id="{14245AFC-5EE9-2642-A457-AC09901EAA7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EAF9D6-8ABE-654A-8CC2-BBF0C89DFEC8}" type="datetimeFigureOut">
              <a:rPr lang="en-US" smtClean="0"/>
              <a:t>3/28/24</a:t>
            </a:fld>
            <a:endParaRPr lang="en-US"/>
          </a:p>
        </p:txBody>
      </p:sp>
      <p:sp>
        <p:nvSpPr>
          <p:cNvPr id="5" name="頁尾版面配置區 4">
            <a:extLst>
              <a:ext uri="{FF2B5EF4-FFF2-40B4-BE49-F238E27FC236}">
                <a16:creationId xmlns:a16="http://schemas.microsoft.com/office/drawing/2014/main" id="{BAEB8473-1404-FF4D-B7BB-906665CFD51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投影片編號版面配置區 5">
            <a:extLst>
              <a:ext uri="{FF2B5EF4-FFF2-40B4-BE49-F238E27FC236}">
                <a16:creationId xmlns:a16="http://schemas.microsoft.com/office/drawing/2014/main" id="{DF0DC4D3-0709-CE4F-B97D-086DD700F377}"/>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E90B56-46C4-FE44-BAE8-D7F2BE9069C4}" type="slidenum">
              <a:rPr lang="en-US" smtClean="0"/>
              <a:t>‹#›</a:t>
            </a:fld>
            <a:endParaRPr lang="en-US"/>
          </a:p>
        </p:txBody>
      </p:sp>
    </p:spTree>
    <p:extLst>
      <p:ext uri="{BB962C8B-B14F-4D97-AF65-F5344CB8AC3E}">
        <p14:creationId xmlns:p14="http://schemas.microsoft.com/office/powerpoint/2010/main" val="273766047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l" defTabSz="914400" rtl="0" eaLnBrk="1" latinLnBrk="0" hangingPunct="1">
        <a:lnSpc>
          <a:spcPct val="90000"/>
        </a:lnSpc>
        <a:spcBef>
          <a:spcPct val="0"/>
        </a:spcBef>
        <a:buNone/>
        <a:defRPr sz="3200" b="0" i="0" kern="1200">
          <a:solidFill>
            <a:srgbClr val="00865F"/>
          </a:solidFill>
          <a:latin typeface="Noto Sans CJK TC Medium" panose="020B0500000000000000" pitchFamily="34" charset="-128"/>
          <a:ea typeface="Noto Sans CJK TC Medium" panose="020B05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Noto Sans CJK TC Regular" panose="020B0500000000000000" pitchFamily="34" charset="-128"/>
          <a:ea typeface="Noto Sans CJK TC Regular" panose="020B05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8C997F28-7B69-B349-9659-180655602F4E}"/>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TW" altLang="en-US"/>
              <a:t>按一下以編輯母片標題樣式</a:t>
            </a:r>
            <a:endParaRPr lang="en-US"/>
          </a:p>
        </p:txBody>
      </p:sp>
      <p:sp>
        <p:nvSpPr>
          <p:cNvPr id="3" name="文字版面配置區 2">
            <a:extLst>
              <a:ext uri="{FF2B5EF4-FFF2-40B4-BE49-F238E27FC236}">
                <a16:creationId xmlns:a16="http://schemas.microsoft.com/office/drawing/2014/main" id="{23A616C7-3EA9-FC44-8C82-3E92408C1C4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r>
              <a:rPr lang="zh-TW" altLang="en-US"/>
              <a:t>編輯母片文字樣式
第二層
第三層
第四層
第五層</a:t>
            </a:r>
            <a:endParaRPr lang="en-US"/>
          </a:p>
        </p:txBody>
      </p:sp>
      <p:sp>
        <p:nvSpPr>
          <p:cNvPr id="4" name="日期版面配置區 3">
            <a:extLst>
              <a:ext uri="{FF2B5EF4-FFF2-40B4-BE49-F238E27FC236}">
                <a16:creationId xmlns:a16="http://schemas.microsoft.com/office/drawing/2014/main" id="{F8083677-86D5-AB4F-846D-4ACEE54CE7A2}"/>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559F9-6FBE-0048-9187-5A3A3C1A74CA}" type="datetimeFigureOut">
              <a:rPr lang="en-US" smtClean="0"/>
              <a:t>3/28/24</a:t>
            </a:fld>
            <a:endParaRPr lang="en-US"/>
          </a:p>
        </p:txBody>
      </p:sp>
      <p:sp>
        <p:nvSpPr>
          <p:cNvPr id="5" name="頁尾版面配置區 4">
            <a:extLst>
              <a:ext uri="{FF2B5EF4-FFF2-40B4-BE49-F238E27FC236}">
                <a16:creationId xmlns:a16="http://schemas.microsoft.com/office/drawing/2014/main" id="{D6AF7FDE-02F0-DA4D-BE7B-85209DD295FC}"/>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投影片編號版面配置區 5">
            <a:extLst>
              <a:ext uri="{FF2B5EF4-FFF2-40B4-BE49-F238E27FC236}">
                <a16:creationId xmlns:a16="http://schemas.microsoft.com/office/drawing/2014/main" id="{9E62B907-EF9C-0946-8835-3E155199538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10AF69-01A3-474F-9EB7-E6DAC41892C3}" type="slidenum">
              <a:rPr lang="en-US" smtClean="0"/>
              <a:t>‹#›</a:t>
            </a:fld>
            <a:endParaRPr lang="en-US"/>
          </a:p>
        </p:txBody>
      </p:sp>
    </p:spTree>
    <p:extLst>
      <p:ext uri="{BB962C8B-B14F-4D97-AF65-F5344CB8AC3E}">
        <p14:creationId xmlns:p14="http://schemas.microsoft.com/office/powerpoint/2010/main" val="1230359904"/>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xml"/><Relationship Id="rId1" Type="http://schemas.openxmlformats.org/officeDocument/2006/relationships/slideLayout" Target="../slideLayouts/slideLayout35.xml"/><Relationship Id="rId4" Type="http://schemas.openxmlformats.org/officeDocument/2006/relationships/image" Target="../media/image73.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en.wikipedia.org/wiki/Type_I_and_type_II_errors" TargetMode="Externa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780.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9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www.win-vector.com/blog/2011/11/correlation-and-r-squared/" TargetMode="Externa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20.png"/><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win-vector.com/blog/2011/11/correlation-and-r-squared/" TargetMode="External"/><Relationship Id="rId1" Type="http://schemas.openxmlformats.org/officeDocument/2006/relationships/slideLayout" Target="../slideLayouts/slideLayout13.xml"/></Relationships>
</file>

<file path=ppt/slides/_rels/slide130.xml.rels><?xml version="1.0" encoding="UTF-8" standalone="yes"?>
<Relationships xmlns="http://schemas.openxmlformats.org/package/2006/relationships"><Relationship Id="rId2" Type="http://schemas.openxmlformats.org/officeDocument/2006/relationships/image" Target="../media/image87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60.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890.pn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hyperlink" Target="https://github.com/WinVector/zmPDSwR/tree/master/KDD2009" TargetMode="Externa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hyperlink" Target="http://www.win-vector.com/blog/2013/05/bayesian-and-frequentist-approaches-ask-the-right-question/" TargetMode="External"/><Relationship Id="rId2" Type="http://schemas.openxmlformats.org/officeDocument/2006/relationships/hyperlink" Target="http://www.win-vector.com/blog/2013/01/more-on-rocauc/" TargetMode="Externa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G"/><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hyperlink" Target="http://www.win-vector.com/blog/2013/01/more-on-rocauc/" TargetMode="Externa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hyperlink" Target="http://www.win-vector.com/blog/2013/01/more-on-rocauc/" TargetMode="External"/><Relationship Id="rId1" Type="http://schemas.openxmlformats.org/officeDocument/2006/relationships/slideLayout" Target="../slideLayouts/slideLayout17.xml"/><Relationship Id="rId4" Type="http://schemas.openxmlformats.org/officeDocument/2006/relationships/image" Target="../media/image18.tiff"/></Relationships>
</file>

<file path=ppt/slides/_rels/slide18.xml.rels><?xml version="1.0" encoding="UTF-8" standalone="yes"?>
<Relationships xmlns="http://schemas.openxmlformats.org/package/2006/relationships"><Relationship Id="rId2" Type="http://schemas.openxmlformats.org/officeDocument/2006/relationships/hyperlink" Target="http://www.win-vector.com/blog/2013/01/more-on-rocauc/" TargetMode="Externa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hyperlink" Target="http://www-bcf.usc.edu/~gareth/ISL/" TargetMode="External"/><Relationship Id="rId1" Type="http://schemas.openxmlformats.org/officeDocument/2006/relationships/slideLayout" Target="../slideLayouts/slideLayout4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manning.com/books/practical-data-science-with-r-second-edition" TargetMode="External"/><Relationship Id="rId1" Type="http://schemas.openxmlformats.org/officeDocument/2006/relationships/slideLayout" Target="../slideLayouts/slideLayout4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cs.cornell.edu/courses/cs4780/2018fa/lectures/lecturenote12.html" TargetMode="External"/><Relationship Id="rId2" Type="http://schemas.openxmlformats.org/officeDocument/2006/relationships/hyperlink" Target="https://youtu.be/zUJbRO0Wavo?t=2441" TargetMode="Externa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hyperlink" Target="https://r4ds.had.co.nz/" TargetMode="External"/><Relationship Id="rId1" Type="http://schemas.openxmlformats.org/officeDocument/2006/relationships/slideLayout" Target="../slideLayouts/slideLayout4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hyperlink" Target="https://en.wikipedia.org/wiki/Bias%E2%80%93variance_tradeoff"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0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9.x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9.xml"/></Relationships>
</file>

<file path=ppt/slides/_rels/slide77.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8.xml"/></Relationships>
</file>

<file path=ppt/slides/_rels/slide82.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5400" dirty="0"/>
              <a:t>How to validate model? </a:t>
            </a:r>
          </a:p>
        </p:txBody>
      </p:sp>
      <p:sp>
        <p:nvSpPr>
          <p:cNvPr id="3" name="Subtitle 2"/>
          <p:cNvSpPr>
            <a:spLocks noGrp="1"/>
          </p:cNvSpPr>
          <p:nvPr>
            <p:ph type="subTitle" idx="1"/>
          </p:nvPr>
        </p:nvSpPr>
        <p:spPr/>
        <p:txBody>
          <a:bodyPr vert="horz" lIns="91440" tIns="45720" rIns="91440" bIns="45720" rtlCol="0" anchor="t">
            <a:normAutofit/>
          </a:bodyPr>
          <a:lstStyle/>
          <a:p>
            <a:pPr>
              <a:lnSpc>
                <a:spcPct val="100000"/>
              </a:lnSpc>
            </a:pPr>
            <a:r>
              <a:rPr lang="en-US" altLang="zh-TW" sz="2800" dirty="0" err="1">
                <a:latin typeface="Noto Sans CJK TC Regular" panose="020B0500000000000000" pitchFamily="34" charset="-128"/>
                <a:ea typeface="Noto Sans CJK TC Regular" panose="020B0500000000000000" pitchFamily="34" charset="-128"/>
              </a:rPr>
              <a:t>資料科學</a:t>
            </a:r>
            <a:r>
              <a:rPr lang="en-US" altLang="zh-TW" sz="2800" dirty="0">
                <a:ea typeface="新細明體"/>
              </a:rPr>
              <a:t> Data Science</a:t>
            </a:r>
            <a:endParaRPr lang="en-US" altLang="zh-TW" sz="2800" dirty="0">
              <a:ea typeface="新細明體"/>
              <a:cs typeface="Calibri"/>
            </a:endParaRPr>
          </a:p>
          <a:p>
            <a:pPr>
              <a:lnSpc>
                <a:spcPct val="100000"/>
              </a:lnSpc>
            </a:pPr>
            <a:r>
              <a:rPr lang="en-US" altLang="zh-TW" sz="2800" dirty="0" err="1">
                <a:latin typeface="Noto Sans CJK TC Regular" panose="020B0500000000000000" pitchFamily="34" charset="-128"/>
                <a:ea typeface="Noto Sans CJK TC Regular" panose="020B0500000000000000" pitchFamily="34" charset="-128"/>
              </a:rPr>
              <a:t>張家銘</a:t>
            </a:r>
            <a:r>
              <a:rPr lang="en-US" altLang="zh-TW" sz="2800" dirty="0">
                <a:ea typeface="新細明體"/>
              </a:rPr>
              <a:t> Jia-Ming Chang</a:t>
            </a:r>
            <a:endParaRPr lang="en-US" altLang="zh-TW" sz="2800" dirty="0">
              <a:ea typeface="新細明體"/>
              <a:cs typeface="Calibri"/>
            </a:endParaRPr>
          </a:p>
          <a:p>
            <a:pPr>
              <a:lnSpc>
                <a:spcPct val="100000"/>
              </a:lnSpc>
            </a:pPr>
            <a:r>
              <a:rPr lang="en-US" altLang="zh-TW" sz="2800" dirty="0" err="1">
                <a:latin typeface="Noto Sans CJK TC Regular" panose="020B0500000000000000" pitchFamily="34" charset="-128"/>
                <a:ea typeface="Noto Sans CJK TC Regular" panose="020B0500000000000000" pitchFamily="34" charset="-128"/>
                <a:cs typeface="Calibri"/>
              </a:rPr>
              <a:t>政治大學資訊科學系</a:t>
            </a:r>
            <a:endParaRPr lang="en-US" altLang="zh-TW" sz="2800" dirty="0">
              <a:latin typeface="Noto Sans CJK TC Regular" panose="020B0500000000000000" pitchFamily="34" charset="-128"/>
              <a:ea typeface="Noto Sans CJK TC Regular" panose="020B0500000000000000" pitchFamily="34" charset="-128"/>
            </a:endParaRPr>
          </a:p>
        </p:txBody>
      </p:sp>
      <p:sp>
        <p:nvSpPr>
          <p:cNvPr id="4" name="矩形 3"/>
          <p:cNvSpPr/>
          <p:nvPr/>
        </p:nvSpPr>
        <p:spPr>
          <a:xfrm>
            <a:off x="0" y="6581001"/>
            <a:ext cx="7438490" cy="276999"/>
          </a:xfrm>
          <a:prstGeom prst="rect">
            <a:avLst/>
          </a:prstGeom>
        </p:spPr>
        <p:txBody>
          <a:bodyPr wrap="square">
            <a:spAutoFit/>
          </a:bodyPr>
          <a:lstStyle/>
          <a:p>
            <a:r>
              <a:rPr lang="zh-TW" altLang="en-US" sz="1200" dirty="0">
                <a:solidFill>
                  <a:schemeClr val="bg1"/>
                </a:solidFill>
              </a:rPr>
              <a:t>The slide is</a:t>
            </a:r>
            <a:r>
              <a:rPr lang="en-US" altLang="zh-TW" sz="1200" dirty="0">
                <a:solidFill>
                  <a:schemeClr val="bg1"/>
                </a:solidFill>
              </a:rPr>
              <a:t>only</a:t>
            </a:r>
            <a:r>
              <a:rPr lang="zh-TW" altLang="en-US" sz="1200" dirty="0">
                <a:solidFill>
                  <a:schemeClr val="bg1"/>
                </a:solidFill>
              </a:rPr>
              <a:t> for educational purposes</a:t>
            </a:r>
            <a:r>
              <a:rPr lang="en-US" altLang="zh-TW" sz="1200" dirty="0">
                <a:solidFill>
                  <a:schemeClr val="bg1"/>
                </a:solidFill>
              </a:rPr>
              <a:t>. I</a:t>
            </a:r>
            <a:r>
              <a:rPr lang="zh-TW" altLang="en-US" sz="1200" dirty="0">
                <a:solidFill>
                  <a:schemeClr val="bg1"/>
                </a:solidFill>
              </a:rPr>
              <a:t>f </a:t>
            </a:r>
            <a:r>
              <a:rPr lang="en-US" altLang="zh-TW" sz="1200" dirty="0">
                <a:solidFill>
                  <a:schemeClr val="bg1"/>
                </a:solidFill>
              </a:rPr>
              <a:t>any </a:t>
            </a:r>
            <a:r>
              <a:rPr lang="zh-TW" altLang="en-US" sz="1200" dirty="0">
                <a:solidFill>
                  <a:schemeClr val="bg1"/>
                </a:solidFill>
              </a:rPr>
              <a:t>infringement</a:t>
            </a:r>
            <a:r>
              <a:rPr lang="en-US" altLang="zh-TW" sz="1200" dirty="0">
                <a:solidFill>
                  <a:schemeClr val="bg1"/>
                </a:solidFill>
              </a:rPr>
              <a:t>, please contact me</a:t>
            </a:r>
            <a:r>
              <a:rPr lang="zh-TW" altLang="en-US" sz="1200" dirty="0">
                <a:solidFill>
                  <a:schemeClr val="bg1"/>
                </a:solidFill>
              </a:rPr>
              <a:t>, </a:t>
            </a:r>
            <a:r>
              <a:rPr lang="en-US" altLang="zh-TW" sz="1200" dirty="0">
                <a:solidFill>
                  <a:schemeClr val="bg1"/>
                </a:solidFill>
              </a:rPr>
              <a:t>we will </a:t>
            </a:r>
            <a:r>
              <a:rPr lang="zh-TW" altLang="en-US" sz="1200" dirty="0">
                <a:solidFill>
                  <a:schemeClr val="bg1"/>
                </a:solidFill>
              </a:rPr>
              <a:t>correct immediately</a:t>
            </a:r>
            <a:r>
              <a:rPr lang="en-US" altLang="zh-TW" sz="1200" dirty="0">
                <a:solidFill>
                  <a:schemeClr val="bg1"/>
                </a:solidFill>
              </a:rPr>
              <a:t>.</a:t>
            </a:r>
            <a:endParaRPr lang="zh-TW" altLang="en-US" sz="1200" dirty="0">
              <a:solidFill>
                <a:schemeClr val="bg1"/>
              </a:solidFill>
            </a:endParaRPr>
          </a:p>
        </p:txBody>
      </p:sp>
    </p:spTree>
    <p:extLst>
      <p:ext uri="{BB962C8B-B14F-4D97-AF65-F5344CB8AC3E}">
        <p14:creationId xmlns:p14="http://schemas.microsoft.com/office/powerpoint/2010/main" val="232733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C494A504-6B02-614E-A9DC-1F6138864BEE}"/>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2677882" y="63207"/>
            <a:ext cx="3774057" cy="6330587"/>
          </a:xfrm>
          <a:prstGeom prst="rect">
            <a:avLst/>
          </a:prstGeom>
        </p:spPr>
      </p:pic>
      <p:sp>
        <p:nvSpPr>
          <p:cNvPr id="4" name="矩形 3">
            <a:extLst>
              <a:ext uri="{FF2B5EF4-FFF2-40B4-BE49-F238E27FC236}">
                <a16:creationId xmlns:a16="http://schemas.microsoft.com/office/drawing/2014/main" id="{B8004A85-731B-6A43-ADD5-00A0D2CAE628}"/>
              </a:ext>
            </a:extLst>
          </p:cNvPr>
          <p:cNvSpPr/>
          <p:nvPr/>
        </p:nvSpPr>
        <p:spPr>
          <a:xfrm>
            <a:off x="2591163" y="6556998"/>
            <a:ext cx="6613451" cy="276999"/>
          </a:xfrm>
          <a:prstGeom prst="rect">
            <a:avLst/>
          </a:prstGeom>
        </p:spPr>
        <p:txBody>
          <a:bodyPr wrap="square">
            <a:spAutoFit/>
          </a:bodyPr>
          <a:lstStyle/>
          <a:p>
            <a:pPr algn="r"/>
            <a:r>
              <a:rPr lang="en-US" altLang="zh-TW" sz="1200" dirty="0">
                <a:solidFill>
                  <a:schemeClr val="bg1"/>
                </a:solidFill>
              </a:rPr>
              <a:t>Credit by </a:t>
            </a:r>
            <a:r>
              <a:rPr lang="zh-TW" altLang="en-US" sz="1200" dirty="0">
                <a:solidFill>
                  <a:schemeClr val="bg1"/>
                </a:solidFill>
              </a:rPr>
              <a:t>https://en.wikipedia.org/wiki/Sensitivity_and_specificity</a:t>
            </a:r>
          </a:p>
        </p:txBody>
      </p:sp>
    </p:spTree>
    <p:extLst>
      <p:ext uri="{BB962C8B-B14F-4D97-AF65-F5344CB8AC3E}">
        <p14:creationId xmlns:p14="http://schemas.microsoft.com/office/powerpoint/2010/main" val="313822706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Determining </a:t>
            </a:r>
            <a:r>
              <a:rPr lang="en-US" sz="4000" dirty="0">
                <a:solidFill>
                  <a:schemeClr val="accent1"/>
                </a:solidFill>
              </a:rPr>
              <a:t>upper</a:t>
            </a:r>
            <a:r>
              <a:rPr lang="en-US" sz="4000" dirty="0"/>
              <a:t> bounds on model performance</a:t>
            </a:r>
          </a:p>
        </p:txBody>
      </p:sp>
      <p:sp>
        <p:nvSpPr>
          <p:cNvPr id="3" name="Content Placeholder 2"/>
          <p:cNvSpPr>
            <a:spLocks noGrp="1"/>
          </p:cNvSpPr>
          <p:nvPr>
            <p:ph idx="1"/>
          </p:nvPr>
        </p:nvSpPr>
        <p:spPr/>
        <p:txBody>
          <a:bodyPr anchor="t">
            <a:normAutofit/>
          </a:bodyPr>
          <a:lstStyle/>
          <a:p>
            <a:pPr marL="285750" indent="-285750">
              <a:lnSpc>
                <a:spcPct val="100000"/>
              </a:lnSpc>
              <a:buFont typeface="Arial" charset="0"/>
              <a:buChar char="•"/>
            </a:pPr>
            <a:r>
              <a:rPr lang="en-US" altLang="zh-TW" sz="2400" dirty="0">
                <a:latin typeface=""/>
              </a:rPr>
              <a:t>Bayes rate : The limit on prediction accuracy due to unexplainable variance. </a:t>
            </a:r>
          </a:p>
          <a:p>
            <a:pPr marL="285750" indent="-285750">
              <a:lnSpc>
                <a:spcPct val="100000"/>
              </a:lnSpc>
              <a:buFont typeface="Arial" charset="0"/>
              <a:buChar char="•"/>
            </a:pPr>
            <a:r>
              <a:rPr lang="en-US" altLang="zh-TW" sz="2400" dirty="0">
                <a:latin typeface=""/>
              </a:rPr>
              <a:t>=&gt; </a:t>
            </a:r>
            <a:r>
              <a:rPr lang="en-US" altLang="zh-TW" sz="2400" dirty="0"/>
              <a:t>You can think of the Bayes rate as describing the best accuracy you can achieve given your data.</a:t>
            </a:r>
            <a:endParaRPr lang="zh-TW" altLang="en-US" sz="2400" dirty="0"/>
          </a:p>
        </p:txBody>
      </p:sp>
      <p:pic>
        <p:nvPicPr>
          <p:cNvPr id="4" name="圖片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878" y="4323318"/>
            <a:ext cx="4772036" cy="1260000"/>
          </a:xfrm>
          <a:prstGeom prst="rect">
            <a:avLst/>
          </a:prstGeom>
        </p:spPr>
      </p:pic>
      <p:pic>
        <p:nvPicPr>
          <p:cNvPr id="5" name="圖片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24880" y="4323318"/>
            <a:ext cx="4305868" cy="1260000"/>
          </a:xfrm>
          <a:prstGeom prst="rect">
            <a:avLst/>
          </a:prstGeom>
        </p:spPr>
      </p:pic>
      <p:sp>
        <p:nvSpPr>
          <p:cNvPr id="7" name="TextBox 6">
            <a:extLst>
              <a:ext uri="{FF2B5EF4-FFF2-40B4-BE49-F238E27FC236}">
                <a16:creationId xmlns:a16="http://schemas.microsoft.com/office/drawing/2014/main" id="{F7518802-B76A-4401-9B14-2DEE59CD9774}"/>
              </a:ext>
            </a:extLst>
          </p:cNvPr>
          <p:cNvSpPr txBox="1"/>
          <p:nvPr/>
        </p:nvSpPr>
        <p:spPr>
          <a:xfrm>
            <a:off x="5444261" y="6518788"/>
            <a:ext cx="39968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 </a:t>
            </a:r>
            <a:r>
              <a:rPr lang="en-US" altLang="zh-TW" sz="1200" dirty="0">
                <a:solidFill>
                  <a:schemeClr val="bg1"/>
                </a:solidFill>
                <a:ea typeface="新細明體"/>
              </a:rPr>
              <a:t>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65037676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BD5806A4-755A-FC4A-A154-A9DBB0A5A908}"/>
              </a:ext>
            </a:extLst>
          </p:cNvPr>
          <p:cNvSpPr>
            <a:spLocks noGrp="1"/>
          </p:cNvSpPr>
          <p:nvPr>
            <p:ph type="ctrTitle"/>
          </p:nvPr>
        </p:nvSpPr>
        <p:spPr/>
        <p:txBody>
          <a:bodyPr/>
          <a:lstStyle/>
          <a:p>
            <a:r>
              <a:rPr lang="en-US" dirty="0"/>
              <a:t>Null model, </a:t>
            </a:r>
            <a:r>
              <a:rPr lang="en-US" i="1" dirty="0"/>
              <a:t>p</a:t>
            </a:r>
            <a:r>
              <a:rPr lang="en-US" dirty="0"/>
              <a:t>-value</a:t>
            </a:r>
          </a:p>
        </p:txBody>
      </p:sp>
    </p:spTree>
    <p:extLst>
      <p:ext uri="{BB962C8B-B14F-4D97-AF65-F5344CB8AC3E}">
        <p14:creationId xmlns:p14="http://schemas.microsoft.com/office/powerpoint/2010/main" val="36466388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You model </a:t>
            </a:r>
            <a:r>
              <a:rPr lang="en-US" sz="4000" dirty="0" err="1"/>
              <a:t>v.s</a:t>
            </a:r>
            <a:r>
              <a:rPr lang="en-US" sz="4000" dirty="0"/>
              <a:t>. Null model</a:t>
            </a:r>
          </a:p>
        </p:txBody>
      </p:sp>
      <p:sp>
        <p:nvSpPr>
          <p:cNvPr id="3" name="Content Placeholder 2"/>
          <p:cNvSpPr>
            <a:spLocks noGrp="1"/>
          </p:cNvSpPr>
          <p:nvPr>
            <p:ph idx="1"/>
          </p:nvPr>
        </p:nvSpPr>
        <p:spPr/>
        <p:txBody>
          <a:bodyPr anchor="t">
            <a:normAutofit/>
          </a:bodyPr>
          <a:lstStyle/>
          <a:p>
            <a:pPr>
              <a:lnSpc>
                <a:spcPct val="100000"/>
              </a:lnSpc>
            </a:pPr>
            <a:r>
              <a:rPr lang="en-US" altLang="zh-TW" sz="2800" dirty="0">
                <a:solidFill>
                  <a:schemeClr val="bg2">
                    <a:lumMod val="25000"/>
                  </a:schemeClr>
                </a:solidFill>
                <a:latin typeface="+mn-lt"/>
              </a:rPr>
              <a:t>your model should out-perform the null model</a:t>
            </a:r>
          </a:p>
          <a:p>
            <a:pPr lvl="1">
              <a:lnSpc>
                <a:spcPct val="100000"/>
              </a:lnSpc>
            </a:pPr>
            <a:r>
              <a:rPr lang="en-US" sz="2400" dirty="0">
                <a:solidFill>
                  <a:schemeClr val="bg2">
                    <a:lumMod val="25000"/>
                  </a:schemeClr>
                </a:solidFill>
              </a:rPr>
              <a:t>73% &gt; 70% </a:t>
            </a:r>
            <a:r>
              <a:rPr lang="en-US" altLang="zh-TW" sz="2400" dirty="0">
                <a:solidFill>
                  <a:schemeClr val="bg2">
                    <a:lumMod val="25000"/>
                  </a:schemeClr>
                </a:solidFill>
              </a:rPr>
              <a:t>significantly better?</a:t>
            </a:r>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4701091"/>
            <a:ext cx="9144000" cy="720763"/>
          </a:xfrm>
          <a:prstGeom prst="rect">
            <a:avLst/>
          </a:prstGeom>
        </p:spPr>
      </p:pic>
      <p:sp>
        <p:nvSpPr>
          <p:cNvPr id="6" name="TextBox 5">
            <a:extLst>
              <a:ext uri="{FF2B5EF4-FFF2-40B4-BE49-F238E27FC236}">
                <a16:creationId xmlns:a16="http://schemas.microsoft.com/office/drawing/2014/main" id="{6E3FDCDF-24C0-4792-A06E-A841A3C93E6D}"/>
              </a:ext>
            </a:extLst>
          </p:cNvPr>
          <p:cNvSpPr txBox="1"/>
          <p:nvPr/>
        </p:nvSpPr>
        <p:spPr>
          <a:xfrm>
            <a:off x="5465036" y="6540151"/>
            <a:ext cx="378612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rgbClr val="FFFFFF"/>
                </a:solidFill>
                <a:ea typeface="新細明體"/>
              </a:rPr>
              <a:t>Practical Data Science with R </a:t>
            </a:r>
            <a:r>
              <a:rPr lang="en-US" altLang="zh-TW" sz="1200" dirty="0">
                <a:solidFill>
                  <a:srgbClr val="FFFFFF"/>
                </a:solidFill>
                <a:ea typeface="新細明體"/>
              </a:rPr>
              <a:t>by Nina </a:t>
            </a:r>
            <a:r>
              <a:rPr lang="en-US" altLang="zh-TW" sz="1200" dirty="0" err="1">
                <a:solidFill>
                  <a:srgbClr val="FFFFFF"/>
                </a:solidFill>
                <a:ea typeface="新細明體"/>
              </a:rPr>
              <a:t>Zumel</a:t>
            </a:r>
            <a:r>
              <a:rPr lang="en-US" altLang="zh-TW" sz="1200" dirty="0">
                <a:solidFill>
                  <a:srgbClr val="FFFFFF"/>
                </a:solidFill>
                <a:ea typeface="新細明體"/>
              </a:rPr>
              <a:t>, John Mount​</a:t>
            </a:r>
          </a:p>
        </p:txBody>
      </p:sp>
    </p:spTree>
    <p:extLst>
      <p:ext uri="{BB962C8B-B14F-4D97-AF65-F5344CB8AC3E}">
        <p14:creationId xmlns:p14="http://schemas.microsoft.com/office/powerpoint/2010/main" val="193474057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Significance testing</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dirty="0">
                <a:solidFill>
                  <a:schemeClr val="bg2">
                    <a:lumMod val="25000"/>
                  </a:schemeClr>
                </a:solidFill>
                <a:latin typeface="+mn-lt"/>
              </a:rPr>
              <a:t>if it’s very unlikely that a naive model could score as well as our model!!!</a:t>
            </a:r>
          </a:p>
          <a:p>
            <a:pPr>
              <a:lnSpc>
                <a:spcPct val="100000"/>
              </a:lnSpc>
            </a:pPr>
            <a:r>
              <a:rPr lang="en-US" altLang="zh-TW" dirty="0">
                <a:solidFill>
                  <a:schemeClr val="bg2">
                    <a:lumMod val="25000"/>
                  </a:schemeClr>
                </a:solidFill>
                <a:latin typeface="+mn-lt"/>
              </a:rPr>
              <a:t>Example:</a:t>
            </a:r>
          </a:p>
          <a:p>
            <a:pPr lvl="1">
              <a:lnSpc>
                <a:spcPct val="100000"/>
              </a:lnSpc>
            </a:pPr>
            <a:r>
              <a:rPr lang="en-US" altLang="zh-TW" dirty="0">
                <a:solidFill>
                  <a:schemeClr val="bg2">
                    <a:lumMod val="25000"/>
                  </a:schemeClr>
                </a:solidFill>
              </a:rPr>
              <a:t>you’ve trained a model to predict how much a house will sell for, based on certain variables</a:t>
            </a:r>
          </a:p>
          <a:p>
            <a:pPr lvl="1">
              <a:lnSpc>
                <a:spcPct val="100000"/>
              </a:lnSpc>
            </a:pPr>
            <a:r>
              <a:rPr lang="en-US" altLang="zh-TW" i="1" dirty="0">
                <a:solidFill>
                  <a:schemeClr val="bg2">
                    <a:lumMod val="25000"/>
                  </a:schemeClr>
                </a:solidFill>
              </a:rPr>
              <a:t>null model </a:t>
            </a:r>
            <a:r>
              <a:rPr lang="en-US" altLang="zh-TW" dirty="0">
                <a:solidFill>
                  <a:schemeClr val="bg2">
                    <a:lumMod val="25000"/>
                  </a:schemeClr>
                </a:solidFill>
              </a:rPr>
              <a:t>: the average selling price of a house in the neighborhood</a:t>
            </a:r>
          </a:p>
          <a:p>
            <a:pPr lvl="1">
              <a:lnSpc>
                <a:spcPct val="100000"/>
              </a:lnSpc>
            </a:pPr>
            <a:r>
              <a:rPr lang="en-US" altLang="zh-TW" dirty="0" err="1">
                <a:solidFill>
                  <a:schemeClr val="bg2">
                    <a:lumMod val="25000"/>
                  </a:schemeClr>
                </a:solidFill>
              </a:rPr>
              <a:t>Mispredict</a:t>
            </a:r>
            <a:r>
              <a:rPr lang="en-US" altLang="zh-TW" dirty="0">
                <a:solidFill>
                  <a:schemeClr val="bg2">
                    <a:lumMod val="25000"/>
                  </a:schemeClr>
                </a:solidFill>
              </a:rPr>
              <a:t> given house’s selling price</a:t>
            </a:r>
          </a:p>
          <a:p>
            <a:pPr lvl="2">
              <a:lnSpc>
                <a:spcPct val="100000"/>
              </a:lnSpc>
            </a:pPr>
            <a:r>
              <a:rPr lang="en-US" altLang="zh-TW" sz="1800" dirty="0" err="1">
                <a:solidFill>
                  <a:schemeClr val="bg2">
                    <a:lumMod val="25000"/>
                  </a:schemeClr>
                </a:solidFill>
              </a:rPr>
              <a:t>err.model</a:t>
            </a:r>
            <a:r>
              <a:rPr lang="en-US" altLang="zh-TW" sz="1800" dirty="0">
                <a:solidFill>
                  <a:schemeClr val="bg2">
                    <a:lumMod val="25000"/>
                  </a:schemeClr>
                </a:solidFill>
              </a:rPr>
              <a:t> from you</a:t>
            </a:r>
          </a:p>
          <a:p>
            <a:pPr lvl="2">
              <a:lnSpc>
                <a:spcPct val="100000"/>
              </a:lnSpc>
            </a:pPr>
            <a:r>
              <a:rPr lang="en-US" altLang="zh-TW" sz="1800" dirty="0" err="1">
                <a:solidFill>
                  <a:schemeClr val="bg2">
                    <a:lumMod val="25000"/>
                  </a:schemeClr>
                </a:solidFill>
              </a:rPr>
              <a:t>err.null</a:t>
            </a:r>
            <a:r>
              <a:rPr lang="en-US" altLang="zh-TW" sz="1800" dirty="0">
                <a:solidFill>
                  <a:schemeClr val="bg2">
                    <a:lumMod val="25000"/>
                  </a:schemeClr>
                </a:solidFill>
              </a:rPr>
              <a:t> from null model</a:t>
            </a:r>
          </a:p>
        </p:txBody>
      </p:sp>
      <p:sp>
        <p:nvSpPr>
          <p:cNvPr id="5" name="TextBox 4">
            <a:extLst>
              <a:ext uri="{FF2B5EF4-FFF2-40B4-BE49-F238E27FC236}">
                <a16:creationId xmlns:a16="http://schemas.microsoft.com/office/drawing/2014/main" id="{9892E36E-1FCE-40D0-B224-B71D10640413}"/>
              </a:ext>
            </a:extLst>
          </p:cNvPr>
          <p:cNvSpPr txBox="1"/>
          <p:nvPr/>
        </p:nvSpPr>
        <p:spPr>
          <a:xfrm>
            <a:off x="5486400" y="6518786"/>
            <a:ext cx="378612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rgbClr val="FFFFFF"/>
                </a:solidFill>
                <a:ea typeface="新細明體"/>
              </a:rPr>
              <a:t>Practical Data Science with R </a:t>
            </a:r>
            <a:r>
              <a:rPr lang="en-US" altLang="zh-TW" sz="1200" dirty="0">
                <a:solidFill>
                  <a:srgbClr val="FFFFFF"/>
                </a:solidFill>
                <a:ea typeface="新細明體"/>
              </a:rPr>
              <a:t>by Nina </a:t>
            </a:r>
            <a:r>
              <a:rPr lang="en-US" altLang="zh-TW" sz="1200" dirty="0" err="1">
                <a:solidFill>
                  <a:srgbClr val="FFFFFF"/>
                </a:solidFill>
                <a:ea typeface="新細明體"/>
              </a:rPr>
              <a:t>Zumel</a:t>
            </a:r>
            <a:r>
              <a:rPr lang="en-US" altLang="zh-TW" sz="1200" dirty="0">
                <a:solidFill>
                  <a:srgbClr val="FFFFFF"/>
                </a:solidFill>
                <a:ea typeface="新細明體"/>
              </a:rPr>
              <a:t>, John Mount​</a:t>
            </a:r>
          </a:p>
        </p:txBody>
      </p:sp>
    </p:spTree>
    <p:extLst>
      <p:ext uri="{BB962C8B-B14F-4D97-AF65-F5344CB8AC3E}">
        <p14:creationId xmlns:p14="http://schemas.microsoft.com/office/powerpoint/2010/main" val="182803790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Significance testing</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i="1" dirty="0">
                <a:solidFill>
                  <a:schemeClr val="accent1"/>
                </a:solidFill>
                <a:latin typeface="+mn-lt"/>
              </a:rPr>
              <a:t>null hypothesis </a:t>
            </a:r>
            <a:r>
              <a:rPr lang="nb-NO" altLang="zh-TW" i="1" dirty="0">
                <a:latin typeface="+mn-lt"/>
              </a:rPr>
              <a:t>D</a:t>
            </a:r>
            <a:r>
              <a:rPr lang="nb-NO" altLang="zh-TW" dirty="0">
                <a:latin typeface="+mn-lt"/>
              </a:rPr>
              <a:t> = (</a:t>
            </a:r>
            <a:r>
              <a:rPr lang="nb-NO" altLang="zh-TW" dirty="0" err="1">
                <a:latin typeface="+mn-lt"/>
              </a:rPr>
              <a:t>err.null</a:t>
            </a:r>
            <a:r>
              <a:rPr lang="nb-NO" altLang="zh-TW" dirty="0">
                <a:latin typeface="+mn-lt"/>
              </a:rPr>
              <a:t> - </a:t>
            </a:r>
            <a:r>
              <a:rPr lang="nb-NO" altLang="zh-TW" dirty="0" err="1">
                <a:latin typeface="+mn-lt"/>
              </a:rPr>
              <a:t>err.model</a:t>
            </a:r>
            <a:r>
              <a:rPr lang="nb-NO" altLang="zh-TW" dirty="0">
                <a:latin typeface="+mn-lt"/>
              </a:rPr>
              <a:t>) == 0</a:t>
            </a:r>
          </a:p>
          <a:p>
            <a:pPr>
              <a:lnSpc>
                <a:spcPct val="100000"/>
              </a:lnSpc>
            </a:pPr>
            <a:r>
              <a:rPr lang="en-US" altLang="zh-TW" i="1" dirty="0">
                <a:solidFill>
                  <a:schemeClr val="accent1"/>
                </a:solidFill>
                <a:latin typeface="+mn-lt"/>
              </a:rPr>
              <a:t>p-value </a:t>
            </a:r>
            <a:r>
              <a:rPr lang="en-US" altLang="zh-TW" dirty="0">
                <a:solidFill>
                  <a:schemeClr val="bg2">
                    <a:lumMod val="25000"/>
                  </a:schemeClr>
                </a:solidFill>
                <a:latin typeface="+mn-lt"/>
              </a:rPr>
              <a:t>is the probability of null hypothesis</a:t>
            </a:r>
          </a:p>
          <a:p>
            <a:pPr lvl="1">
              <a:lnSpc>
                <a:spcPct val="100000"/>
              </a:lnSpc>
            </a:pPr>
            <a:r>
              <a:rPr lang="en-US" altLang="zh-TW" i="1" dirty="0">
                <a:solidFill>
                  <a:schemeClr val="bg2">
                    <a:lumMod val="25000"/>
                  </a:schemeClr>
                </a:solidFill>
              </a:rPr>
              <a:t>p</a:t>
            </a:r>
            <a:r>
              <a:rPr lang="en-US" altLang="zh-TW" dirty="0">
                <a:solidFill>
                  <a:schemeClr val="bg2">
                    <a:lumMod val="25000"/>
                  </a:schemeClr>
                </a:solidFill>
              </a:rPr>
              <a:t> &lt; 0.05 </a:t>
            </a:r>
            <a:r>
              <a:rPr lang="en-US" altLang="zh-TW" b="1" dirty="0">
                <a:solidFill>
                  <a:schemeClr val="bg2">
                    <a:lumMod val="25000"/>
                  </a:schemeClr>
                </a:solidFill>
              </a:rPr>
              <a:t>=&gt; </a:t>
            </a:r>
            <a:r>
              <a:rPr lang="en-US" altLang="zh-TW" dirty="0">
                <a:solidFill>
                  <a:schemeClr val="bg2">
                    <a:lumMod val="25000"/>
                  </a:schemeClr>
                </a:solidFill>
              </a:rPr>
              <a:t>reject the null hypothesis</a:t>
            </a:r>
          </a:p>
          <a:p>
            <a:pPr>
              <a:lnSpc>
                <a:spcPct val="100000"/>
              </a:lnSpc>
            </a:pPr>
            <a:r>
              <a:rPr lang="en-US" altLang="zh-TW" dirty="0">
                <a:solidFill>
                  <a:schemeClr val="bg2">
                    <a:lumMod val="25000"/>
                  </a:schemeClr>
                </a:solidFill>
                <a:latin typeface="+mn-lt"/>
              </a:rPr>
              <a:t>Student’s t-test, an f-test, </a:t>
            </a:r>
            <a:r>
              <a:rPr lang="en-US" altLang="zh-TW" dirty="0" err="1">
                <a:solidFill>
                  <a:schemeClr val="bg2">
                    <a:lumMod val="25000"/>
                  </a:schemeClr>
                </a:solidFill>
                <a:latin typeface="+mn-lt"/>
              </a:rPr>
              <a:t>fisher.test</a:t>
            </a:r>
            <a:r>
              <a:rPr lang="en-US" altLang="zh-TW" dirty="0">
                <a:solidFill>
                  <a:schemeClr val="bg2">
                    <a:lumMod val="25000"/>
                  </a:schemeClr>
                </a:solidFill>
                <a:latin typeface="+mn-lt"/>
              </a:rPr>
              <a:t>() (for the confusion matrix)</a:t>
            </a:r>
          </a:p>
        </p:txBody>
      </p:sp>
      <p:sp>
        <p:nvSpPr>
          <p:cNvPr id="5" name="TextBox 4">
            <a:extLst>
              <a:ext uri="{FF2B5EF4-FFF2-40B4-BE49-F238E27FC236}">
                <a16:creationId xmlns:a16="http://schemas.microsoft.com/office/drawing/2014/main" id="{F164E485-EB80-43FC-97E5-716167E7E4CD}"/>
              </a:ext>
            </a:extLst>
          </p:cNvPr>
          <p:cNvSpPr txBox="1"/>
          <p:nvPr/>
        </p:nvSpPr>
        <p:spPr>
          <a:xfrm>
            <a:off x="5486400" y="6518786"/>
            <a:ext cx="378612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rgbClr val="FFFFFF"/>
                </a:solidFill>
                <a:ea typeface="新細明體"/>
              </a:rPr>
              <a:t>Practical Data Science with R </a:t>
            </a:r>
            <a:r>
              <a:rPr lang="en-US" altLang="zh-TW" sz="1200" dirty="0">
                <a:solidFill>
                  <a:srgbClr val="FFFFFF"/>
                </a:solidFill>
                <a:ea typeface="新細明體"/>
              </a:rPr>
              <a:t>by Nina </a:t>
            </a:r>
            <a:r>
              <a:rPr lang="en-US" altLang="zh-TW" sz="1200" dirty="0" err="1">
                <a:solidFill>
                  <a:srgbClr val="FFFFFF"/>
                </a:solidFill>
                <a:ea typeface="新細明體"/>
              </a:rPr>
              <a:t>Zumel</a:t>
            </a:r>
            <a:r>
              <a:rPr lang="en-US" altLang="zh-TW" sz="1200" dirty="0">
                <a:solidFill>
                  <a:srgbClr val="FFFFFF"/>
                </a:solidFill>
                <a:ea typeface="新細明體"/>
              </a:rPr>
              <a:t>, John Mount​</a:t>
            </a:r>
          </a:p>
        </p:txBody>
      </p:sp>
    </p:spTree>
    <p:extLst>
      <p:ext uri="{BB962C8B-B14F-4D97-AF65-F5344CB8AC3E}">
        <p14:creationId xmlns:p14="http://schemas.microsoft.com/office/powerpoint/2010/main" val="193204896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427774B-51AE-A54F-96E9-C0133D26D837}"/>
              </a:ext>
            </a:extLst>
          </p:cNvPr>
          <p:cNvSpPr>
            <a:spLocks noGrp="1"/>
          </p:cNvSpPr>
          <p:nvPr>
            <p:ph type="title"/>
          </p:nvPr>
        </p:nvSpPr>
        <p:spPr/>
        <p:txBody>
          <a:bodyPr/>
          <a:lstStyle/>
          <a:p>
            <a:r>
              <a:rPr lang="en-US" dirty="0"/>
              <a:t>Type I &amp; Type II error</a:t>
            </a:r>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A97BB26F-6D45-954C-A4B6-6E1E9924BB50}"/>
                  </a:ext>
                </a:extLst>
              </p:cNvPr>
              <p:cNvSpPr>
                <a:spLocks noGrp="1"/>
              </p:cNvSpPr>
              <p:nvPr>
                <p:ph idx="1"/>
              </p:nvPr>
            </p:nvSpPr>
            <p:spPr/>
            <p:txBody>
              <a:bodyPr/>
              <a:lstStyle/>
              <a:p>
                <a:pPr>
                  <a:lnSpc>
                    <a:spcPct val="100000"/>
                  </a:lnSpc>
                </a:pPr>
                <a:r>
                  <a:rPr lang="en-US" altLang="zh-TW" dirty="0">
                    <a:hlinkClick r:id="rId2"/>
                  </a:rPr>
                  <a:t>https://en.wikipedia.org/wiki/Type_I_and_type_II_errors</a:t>
                </a:r>
                <a:endParaRPr lang="en-US" altLang="zh-TW" dirty="0"/>
              </a:p>
              <a:p>
                <a:pPr>
                  <a:lnSpc>
                    <a:spcPct val="100000"/>
                  </a:lnSpc>
                </a:pPr>
                <a14:m>
                  <m:oMath xmlns:m="http://schemas.openxmlformats.org/officeDocument/2006/math">
                    <m:r>
                      <a:rPr lang="en-US" altLang="zh-TW" b="0" i="1" smtClean="0">
                        <a:latin typeface="Cambria Math" panose="02040503050406030204" pitchFamily="18" charset="0"/>
                        <a:ea typeface="Cambria Math" panose="02040503050406030204" pitchFamily="18" charset="0"/>
                      </a:rPr>
                      <m:t>𝛼</m:t>
                    </m:r>
                  </m:oMath>
                </a14:m>
                <a:r>
                  <a:rPr lang="en-US" altLang="zh-TW" dirty="0"/>
                  <a:t>, type I error = the rejection of a true null hypothesis</a:t>
                </a:r>
              </a:p>
              <a:p>
                <a:pPr lvl="1">
                  <a:lnSpc>
                    <a:spcPct val="100000"/>
                  </a:lnSpc>
                </a:pPr>
                <a:r>
                  <a:rPr lang="en-US" altLang="zh-TW" dirty="0">
                    <a:solidFill>
                      <a:schemeClr val="tx1">
                        <a:lumMod val="75000"/>
                        <a:lumOff val="25000"/>
                      </a:schemeClr>
                    </a:solidFill>
                  </a:rPr>
                  <a:t>a “false positive” finding or conclusion</a:t>
                </a:r>
              </a:p>
              <a:p>
                <a:pPr lvl="1">
                  <a:lnSpc>
                    <a:spcPct val="100000"/>
                  </a:lnSpc>
                </a:pPr>
                <a:r>
                  <a:rPr lang="en-US" altLang="zh-TW" dirty="0">
                    <a:solidFill>
                      <a:schemeClr val="tx1">
                        <a:lumMod val="75000"/>
                        <a:lumOff val="25000"/>
                      </a:schemeClr>
                    </a:solidFill>
                  </a:rPr>
                  <a:t>Specificity = 1- </a:t>
                </a:r>
                <a14:m>
                  <m:oMath xmlns:m="http://schemas.openxmlformats.org/officeDocument/2006/math">
                    <m:r>
                      <a:rPr lang="en-US" altLang="zh-TW" i="1">
                        <a:latin typeface="Cambria Math" panose="02040503050406030204" pitchFamily="18" charset="0"/>
                        <a:ea typeface="Cambria Math" panose="02040503050406030204" pitchFamily="18" charset="0"/>
                      </a:rPr>
                      <m:t>𝛼</m:t>
                    </m:r>
                  </m:oMath>
                </a14:m>
                <a:endParaRPr lang="en-US" altLang="zh-TW" dirty="0">
                  <a:solidFill>
                    <a:schemeClr val="tx1">
                      <a:lumMod val="75000"/>
                      <a:lumOff val="25000"/>
                    </a:schemeClr>
                  </a:solidFill>
                </a:endParaRPr>
              </a:p>
              <a:p>
                <a:pPr>
                  <a:lnSpc>
                    <a:spcPct val="100000"/>
                  </a:lnSpc>
                </a:pPr>
                <a14:m>
                  <m:oMath xmlns:m="http://schemas.openxmlformats.org/officeDocument/2006/math">
                    <m:r>
                      <a:rPr lang="en-US" altLang="zh-TW" i="1" smtClean="0">
                        <a:latin typeface="Cambria Math" panose="02040503050406030204" pitchFamily="18" charset="0"/>
                        <a:ea typeface="Cambria Math" panose="02040503050406030204" pitchFamily="18" charset="0"/>
                      </a:rPr>
                      <m:t>𝛽</m:t>
                    </m:r>
                  </m:oMath>
                </a14:m>
                <a:r>
                  <a:rPr lang="en-US" altLang="zh-TW" dirty="0"/>
                  <a:t>,  type II error = the failure to reject a false null hypothesis</a:t>
                </a:r>
              </a:p>
              <a:p>
                <a:pPr lvl="1">
                  <a:lnSpc>
                    <a:spcPct val="100000"/>
                  </a:lnSpc>
                </a:pPr>
                <a:r>
                  <a:rPr lang="en-US" altLang="zh-TW" dirty="0">
                    <a:solidFill>
                      <a:schemeClr val="tx1">
                        <a:lumMod val="75000"/>
                        <a:lumOff val="25000"/>
                      </a:schemeClr>
                    </a:solidFill>
                  </a:rPr>
                  <a:t>a "false negative" finding or conclusion</a:t>
                </a:r>
              </a:p>
              <a:p>
                <a:pPr lvl="1">
                  <a:lnSpc>
                    <a:spcPct val="100000"/>
                  </a:lnSpc>
                </a:pPr>
                <a:r>
                  <a:rPr lang="en-US" dirty="0">
                    <a:solidFill>
                      <a:schemeClr val="tx1">
                        <a:lumMod val="75000"/>
                        <a:lumOff val="25000"/>
                      </a:schemeClr>
                    </a:solidFill>
                  </a:rPr>
                  <a:t>Sensitivity = 1-</a:t>
                </a:r>
                <a:r>
                  <a:rPr lang="en-US" altLang="zh-TW" dirty="0">
                    <a:ea typeface="Cambria Math" panose="02040503050406030204" pitchFamily="18" charset="0"/>
                  </a:rPr>
                  <a:t> </a:t>
                </a:r>
                <a14:m>
                  <m:oMath xmlns:m="http://schemas.openxmlformats.org/officeDocument/2006/math">
                    <m:r>
                      <a:rPr lang="en-US" altLang="zh-TW" i="1">
                        <a:latin typeface="Cambria Math" panose="02040503050406030204" pitchFamily="18" charset="0"/>
                        <a:ea typeface="Cambria Math" panose="02040503050406030204" pitchFamily="18" charset="0"/>
                      </a:rPr>
                      <m:t>𝛽</m:t>
                    </m:r>
                  </m:oMath>
                </a14:m>
                <a:endParaRPr lang="en-US" dirty="0">
                  <a:solidFill>
                    <a:schemeClr val="tx1">
                      <a:lumMod val="75000"/>
                      <a:lumOff val="25000"/>
                    </a:schemeClr>
                  </a:solidFill>
                </a:endParaRPr>
              </a:p>
            </p:txBody>
          </p:sp>
        </mc:Choice>
        <mc:Fallback xmlns="">
          <p:sp>
            <p:nvSpPr>
              <p:cNvPr id="3" name="內容版面配置區 2">
                <a:extLst>
                  <a:ext uri="{FF2B5EF4-FFF2-40B4-BE49-F238E27FC236}">
                    <a16:creationId xmlns:a16="http://schemas.microsoft.com/office/drawing/2014/main" id="{A97BB26F-6D45-954C-A4B6-6E1E9924BB50}"/>
                  </a:ext>
                </a:extLst>
              </p:cNvPr>
              <p:cNvSpPr>
                <a:spLocks noGrp="1" noRot="1" noChangeAspect="1" noMove="1" noResize="1" noEditPoints="1" noAdjustHandles="1" noChangeArrowheads="1" noChangeShapeType="1" noTextEdit="1"/>
              </p:cNvSpPr>
              <p:nvPr>
                <p:ph idx="1"/>
              </p:nvPr>
            </p:nvSpPr>
            <p:spPr>
              <a:blipFill>
                <a:blip r:embed="rId3"/>
                <a:stretch>
                  <a:fillRect l="-643" t="-872"/>
                </a:stretch>
              </a:blipFill>
            </p:spPr>
            <p:txBody>
              <a:bodyPr/>
              <a:lstStyle/>
              <a:p>
                <a:r>
                  <a:rPr lang="en-US">
                    <a:noFill/>
                  </a:rPr>
                  <a:t> </a:t>
                </a:r>
              </a:p>
            </p:txBody>
          </p:sp>
        </mc:Fallback>
      </mc:AlternateContent>
    </p:spTree>
    <p:extLst>
      <p:ext uri="{BB962C8B-B14F-4D97-AF65-F5344CB8AC3E}">
        <p14:creationId xmlns:p14="http://schemas.microsoft.com/office/powerpoint/2010/main" val="31907361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8D17BDE1-9EC1-584A-901B-04D59EDE25AE}"/>
              </a:ext>
            </a:extLst>
          </p:cNvPr>
          <p:cNvSpPr>
            <a:spLocks noGrp="1"/>
          </p:cNvSpPr>
          <p:nvPr>
            <p:ph type="ctrTitle"/>
          </p:nvPr>
        </p:nvSpPr>
        <p:spPr/>
        <p:txBody>
          <a:bodyPr/>
          <a:lstStyle/>
          <a:p>
            <a:r>
              <a:rPr lang="en-US" dirty="0"/>
              <a:t>A/B test</a:t>
            </a:r>
          </a:p>
        </p:txBody>
      </p:sp>
    </p:spTree>
    <p:extLst>
      <p:ext uri="{BB962C8B-B14F-4D97-AF65-F5344CB8AC3E}">
        <p14:creationId xmlns:p14="http://schemas.microsoft.com/office/powerpoint/2010/main" val="40192054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2930" y="214105"/>
            <a:ext cx="8626350" cy="6096938"/>
          </a:xfrm>
          <a:prstGeom prst="rect">
            <a:avLst/>
          </a:prstGeom>
        </p:spPr>
      </p:pic>
      <p:sp>
        <p:nvSpPr>
          <p:cNvPr id="4" name="文字方塊 3"/>
          <p:cNvSpPr txBox="1"/>
          <p:nvPr/>
        </p:nvSpPr>
        <p:spPr>
          <a:xfrm>
            <a:off x="6248400" y="6553200"/>
            <a:ext cx="2895600" cy="276999"/>
          </a:xfrm>
          <a:prstGeom prst="rect">
            <a:avLst/>
          </a:prstGeom>
          <a:noFill/>
        </p:spPr>
        <p:txBody>
          <a:bodyPr wrap="square" rtlCol="0" anchor="t">
            <a:spAutoFit/>
          </a:bodyPr>
          <a:lstStyle/>
          <a:p>
            <a:pPr algn="r"/>
            <a:r>
              <a:rPr kumimoji="1" lang="en-US" altLang="zh-TW" sz="1200" dirty="0">
                <a:solidFill>
                  <a:schemeClr val="bg1"/>
                </a:solidFill>
                <a:ea typeface="新細明體"/>
              </a:rPr>
              <a:t>Credit by </a:t>
            </a:r>
            <a:r>
              <a:rPr kumimoji="1" lang="zh-TW" altLang="en-US" sz="1200" dirty="0">
                <a:solidFill>
                  <a:schemeClr val="bg1"/>
                </a:solidFill>
                <a:ea typeface="新細明體"/>
              </a:rPr>
              <a:t>謝宗震</a:t>
            </a:r>
            <a:r>
              <a:rPr kumimoji="1" lang="en-US" altLang="zh-TW" sz="1200" dirty="0">
                <a:solidFill>
                  <a:schemeClr val="bg1"/>
                </a:solidFill>
                <a:ea typeface="新細明體"/>
              </a:rPr>
              <a:t> </a:t>
            </a:r>
            <a:r>
              <a:rPr kumimoji="1" lang="zh-TW" altLang="en-US" sz="1200" dirty="0">
                <a:solidFill>
                  <a:schemeClr val="bg1"/>
                </a:solidFill>
                <a:ea typeface="新細明體"/>
              </a:rPr>
              <a:t>智庫驅動</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172849319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8649" y="205739"/>
            <a:ext cx="7746703" cy="6110676"/>
          </a:xfrm>
          <a:prstGeom prst="rect">
            <a:avLst/>
          </a:prstGeom>
        </p:spPr>
      </p:pic>
      <p:sp>
        <p:nvSpPr>
          <p:cNvPr id="4" name="文字方塊 3"/>
          <p:cNvSpPr txBox="1"/>
          <p:nvPr/>
        </p:nvSpPr>
        <p:spPr>
          <a:xfrm>
            <a:off x="6248400" y="6553200"/>
            <a:ext cx="2895600" cy="276999"/>
          </a:xfrm>
          <a:prstGeom prst="rect">
            <a:avLst/>
          </a:prstGeom>
          <a:noFill/>
        </p:spPr>
        <p:txBody>
          <a:bodyPr wrap="square" rtlCol="0" anchor="t">
            <a:spAutoFit/>
          </a:bodyPr>
          <a:lstStyle/>
          <a:p>
            <a:pPr algn="r"/>
            <a:r>
              <a:rPr kumimoji="1" lang="en-US" altLang="zh-TW" sz="1200" dirty="0">
                <a:solidFill>
                  <a:schemeClr val="bg1"/>
                </a:solidFill>
                <a:ea typeface="新細明體"/>
              </a:rPr>
              <a:t>Credit by </a:t>
            </a:r>
            <a:r>
              <a:rPr kumimoji="1" lang="zh-TW" altLang="en-US" sz="1200" dirty="0">
                <a:solidFill>
                  <a:schemeClr val="bg1"/>
                </a:solidFill>
                <a:ea typeface="新細明體"/>
              </a:rPr>
              <a:t>謝宗震</a:t>
            </a:r>
            <a:r>
              <a:rPr kumimoji="1" lang="en-US" altLang="zh-TW" sz="1200" dirty="0">
                <a:solidFill>
                  <a:schemeClr val="bg1"/>
                </a:solidFill>
                <a:ea typeface="新細明體"/>
              </a:rPr>
              <a:t> </a:t>
            </a:r>
            <a:r>
              <a:rPr kumimoji="1" lang="zh-TW" altLang="en-US" sz="1200" dirty="0">
                <a:solidFill>
                  <a:schemeClr val="bg1"/>
                </a:solidFill>
                <a:ea typeface="新細明體"/>
              </a:rPr>
              <a:t>智庫驅動</a:t>
            </a:r>
            <a:endParaRPr lang="zh-TW" altLang="en-US" sz="1200" dirty="0">
              <a:solidFill>
                <a:schemeClr val="bg1"/>
              </a:solidFill>
              <a:ea typeface="新細明體"/>
              <a:cs typeface="Calibri"/>
            </a:endParaRPr>
          </a:p>
        </p:txBody>
      </p:sp>
    </p:spTree>
    <p:extLst>
      <p:ext uri="{BB962C8B-B14F-4D97-AF65-F5344CB8AC3E}">
        <p14:creationId xmlns:p14="http://schemas.microsoft.com/office/powerpoint/2010/main" val="177383539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 tests</a:t>
            </a:r>
          </a:p>
        </p:txBody>
      </p:sp>
      <p:sp>
        <p:nvSpPr>
          <p:cNvPr id="3" name="Content Placeholder 2"/>
          <p:cNvSpPr>
            <a:spLocks noGrp="1"/>
          </p:cNvSpPr>
          <p:nvPr>
            <p:ph idx="1"/>
          </p:nvPr>
        </p:nvSpPr>
        <p:spPr/>
        <p:txBody>
          <a:bodyPr>
            <a:normAutofit/>
          </a:bodyPr>
          <a:lstStyle/>
          <a:p>
            <a:pPr>
              <a:lnSpc>
                <a:spcPct val="100000"/>
              </a:lnSpc>
            </a:pPr>
            <a:r>
              <a:rPr lang="en-US" dirty="0"/>
              <a:t>Hard statistical problems usually arise from poor experimental design.</a:t>
            </a:r>
          </a:p>
          <a:p>
            <a:pPr>
              <a:lnSpc>
                <a:spcPct val="100000"/>
              </a:lnSpc>
            </a:pPr>
            <a:r>
              <a:rPr lang="en-US" dirty="0"/>
              <a:t>A (control)</a:t>
            </a:r>
            <a:r>
              <a:rPr lang="zh-TW" altLang="en-US" dirty="0"/>
              <a:t> </a:t>
            </a:r>
            <a:r>
              <a:rPr lang="en-US" dirty="0"/>
              <a:t>/</a:t>
            </a:r>
            <a:r>
              <a:rPr lang="zh-TW" altLang="en-US" dirty="0"/>
              <a:t> </a:t>
            </a:r>
            <a:r>
              <a:rPr lang="en-US" dirty="0"/>
              <a:t>B(treatment) testing:</a:t>
            </a:r>
          </a:p>
          <a:p>
            <a:pPr lvl="1">
              <a:lnSpc>
                <a:spcPct val="100000"/>
              </a:lnSpc>
            </a:pPr>
            <a:r>
              <a:rPr lang="en-US" dirty="0">
                <a:solidFill>
                  <a:schemeClr val="tx1">
                    <a:lumMod val="75000"/>
                    <a:lumOff val="25000"/>
                  </a:schemeClr>
                </a:solidFill>
              </a:rPr>
              <a:t>Each group is big enough that you get a reliable measurement (this drives significance).</a:t>
            </a:r>
          </a:p>
          <a:p>
            <a:pPr lvl="1">
              <a:lnSpc>
                <a:spcPct val="100000"/>
              </a:lnSpc>
            </a:pPr>
            <a:r>
              <a:rPr lang="en-US" dirty="0">
                <a:solidFill>
                  <a:schemeClr val="tx1">
                    <a:lumMod val="75000"/>
                    <a:lumOff val="25000"/>
                  </a:schemeClr>
                </a:solidFill>
              </a:rPr>
              <a:t>Each group is (up to a single factor) distributed exactly like populations you expect in the future (this drives relevance). In particular, both samples are run in parallel at the</a:t>
            </a:r>
            <a:r>
              <a:rPr lang="en-US" i="1" dirty="0">
                <a:solidFill>
                  <a:schemeClr val="tx1">
                    <a:lumMod val="75000"/>
                    <a:lumOff val="25000"/>
                  </a:schemeClr>
                </a:solidFill>
              </a:rPr>
              <a:t> </a:t>
            </a:r>
            <a:r>
              <a:rPr lang="en-US" dirty="0">
                <a:solidFill>
                  <a:schemeClr val="accent1"/>
                </a:solidFill>
              </a:rPr>
              <a:t>same time</a:t>
            </a:r>
            <a:r>
              <a:rPr lang="en-US" dirty="0"/>
              <a:t>.</a:t>
            </a:r>
          </a:p>
          <a:p>
            <a:pPr lvl="1">
              <a:lnSpc>
                <a:spcPct val="100000"/>
              </a:lnSpc>
            </a:pPr>
            <a:r>
              <a:rPr lang="en-US" dirty="0">
                <a:solidFill>
                  <a:schemeClr val="tx1">
                    <a:lumMod val="75000"/>
                    <a:lumOff val="25000"/>
                  </a:schemeClr>
                </a:solidFill>
              </a:rPr>
              <a:t>The two groups differ only with respect to the single factor you’re trying to test.</a:t>
            </a:r>
          </a:p>
        </p:txBody>
      </p:sp>
    </p:spTree>
    <p:extLst>
      <p:ext uri="{BB962C8B-B14F-4D97-AF65-F5344CB8AC3E}">
        <p14:creationId xmlns:p14="http://schemas.microsoft.com/office/powerpoint/2010/main" val="6757868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4000" dirty="0"/>
              <a:t>Common Classification Performance Measure</a:t>
            </a:r>
            <a:endParaRPr kumimoji="1" lang="zh-TW" altLang="en-US" sz="4000" dirty="0"/>
          </a:p>
        </p:txBody>
      </p:sp>
      <p:sp>
        <p:nvSpPr>
          <p:cNvPr id="5" name="矩形 4"/>
          <p:cNvSpPr/>
          <p:nvPr/>
        </p:nvSpPr>
        <p:spPr>
          <a:xfrm>
            <a:off x="216871" y="4051052"/>
            <a:ext cx="8580783" cy="646331"/>
          </a:xfrm>
          <a:prstGeom prst="rect">
            <a:avLst/>
          </a:prstGeom>
        </p:spPr>
        <p:txBody>
          <a:bodyPr wrap="square">
            <a:spAutoFit/>
          </a:bodyPr>
          <a:lstStyle/>
          <a:p>
            <a:r>
              <a:rPr lang="en-US" altLang="zh-TW" dirty="0">
                <a:latin typeface=""/>
              </a:rPr>
              <a:t>Recommend writing the business goals as maximizing sensitivity while maintaining a specificity of at least 0.999</a:t>
            </a:r>
            <a:endParaRPr lang="zh-TW" altLang="en-US" dirty="0"/>
          </a:p>
        </p:txBody>
      </p:sp>
      <p:sp>
        <p:nvSpPr>
          <p:cNvPr id="6" name="矩形 4">
            <a:extLst>
              <a:ext uri="{FF2B5EF4-FFF2-40B4-BE49-F238E27FC236}">
                <a16:creationId xmlns:a16="http://schemas.microsoft.com/office/drawing/2014/main" id="{35AEF74C-FAAE-C24F-9956-8B538B27C4A6}"/>
              </a:ext>
            </a:extLst>
          </p:cNvPr>
          <p:cNvSpPr/>
          <p:nvPr/>
        </p:nvSpPr>
        <p:spPr>
          <a:xfrm>
            <a:off x="216870" y="4836720"/>
            <a:ext cx="8580783" cy="646331"/>
          </a:xfrm>
          <a:prstGeom prst="rect">
            <a:avLst/>
          </a:prstGeom>
        </p:spPr>
        <p:txBody>
          <a:bodyPr wrap="square">
            <a:spAutoFit/>
          </a:bodyPr>
          <a:lstStyle/>
          <a:p>
            <a:r>
              <a:rPr lang="en-US" altLang="zh-TW" dirty="0">
                <a:latin typeface=""/>
              </a:rPr>
              <a:t>Recommend writing the business goals as maximizing specificity while maintaining a of sensitivity at least 0.999</a:t>
            </a:r>
            <a:endParaRPr lang="zh-TW" altLang="en-US" dirty="0"/>
          </a:p>
        </p:txBody>
      </p:sp>
      <p:pic>
        <p:nvPicPr>
          <p:cNvPr id="7" name="圖片 2">
            <a:extLst>
              <a:ext uri="{FF2B5EF4-FFF2-40B4-BE49-F238E27FC236}">
                <a16:creationId xmlns:a16="http://schemas.microsoft.com/office/drawing/2014/main" id="{4997E88D-CC89-EA49-B894-560EFB62B39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3054" y="1932070"/>
            <a:ext cx="8806210" cy="1644117"/>
          </a:xfrm>
          <a:prstGeom prst="rect">
            <a:avLst/>
          </a:prstGeom>
        </p:spPr>
      </p:pic>
      <p:sp>
        <p:nvSpPr>
          <p:cNvPr id="3" name="&quot;No&quot; Symbol 2">
            <a:extLst>
              <a:ext uri="{FF2B5EF4-FFF2-40B4-BE49-F238E27FC236}">
                <a16:creationId xmlns:a16="http://schemas.microsoft.com/office/drawing/2014/main" id="{2EF9E918-18A1-BA44-8D89-EB0F03111DA5}"/>
              </a:ext>
            </a:extLst>
          </p:cNvPr>
          <p:cNvSpPr/>
          <p:nvPr/>
        </p:nvSpPr>
        <p:spPr>
          <a:xfrm>
            <a:off x="133054" y="4697383"/>
            <a:ext cx="1219200" cy="1193075"/>
          </a:xfrm>
          <a:prstGeom prst="noSmoking">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TextBox 3">
            <a:extLst>
              <a:ext uri="{FF2B5EF4-FFF2-40B4-BE49-F238E27FC236}">
                <a16:creationId xmlns:a16="http://schemas.microsoft.com/office/drawing/2014/main" id="{38E27773-7455-4DB5-94B1-36E5AE6BED0E}"/>
              </a:ext>
            </a:extLst>
          </p:cNvPr>
          <p:cNvSpPr txBox="1"/>
          <p:nvPr/>
        </p:nvSpPr>
        <p:spPr>
          <a:xfrm>
            <a:off x="5476161" y="6582882"/>
            <a:ext cx="376505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99424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Evaluating A/B tests</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000" dirty="0" err="1">
                <a:solidFill>
                  <a:schemeClr val="accent1"/>
                </a:solidFill>
              </a:rPr>
              <a:t>evalABtest.R</a:t>
            </a:r>
            <a:endParaRPr lang="en-US" altLang="zh-TW" sz="2000" dirty="0">
              <a:solidFill>
                <a:schemeClr val="accent1"/>
              </a:solidFill>
            </a:endParaRPr>
          </a:p>
          <a:p>
            <a:pPr>
              <a:lnSpc>
                <a:spcPct val="100000"/>
              </a:lnSpc>
            </a:pPr>
            <a:r>
              <a:rPr lang="en-US" altLang="zh-TW" sz="2000" dirty="0"/>
              <a:t>Building simulated A/B test data</a:t>
            </a:r>
            <a:endParaRPr kumimoji="1" lang="it-IT" altLang="zh-TW" sz="2000" dirty="0"/>
          </a:p>
          <a:p>
            <a:pPr marL="457200" lvl="1" indent="0">
              <a:lnSpc>
                <a:spcPct val="100000"/>
              </a:lnSpc>
              <a:buNone/>
            </a:pPr>
            <a:r>
              <a:rPr kumimoji="1" lang="it-IT" altLang="zh-TW" sz="1600" dirty="0" err="1">
                <a:latin typeface="Courier" charset="0"/>
                <a:ea typeface="Courier" charset="0"/>
                <a:cs typeface="Courier" charset="0"/>
              </a:rPr>
              <a:t>set.seed</a:t>
            </a:r>
            <a:r>
              <a:rPr kumimoji="1" lang="it-IT" altLang="zh-TW" sz="1600" dirty="0">
                <a:latin typeface="Courier" charset="0"/>
                <a:ea typeface="Courier" charset="0"/>
                <a:cs typeface="Courier" charset="0"/>
              </a:rPr>
              <a:t>(123515)</a:t>
            </a:r>
          </a:p>
          <a:p>
            <a:pPr marL="457200" lvl="1" indent="0">
              <a:lnSpc>
                <a:spcPct val="100000"/>
              </a:lnSpc>
              <a:buNone/>
            </a:pPr>
            <a:r>
              <a:rPr kumimoji="1" lang="it-IT" altLang="zh-TW" sz="1400" dirty="0">
                <a:latin typeface="Courier" charset="0"/>
                <a:ea typeface="Courier" charset="0"/>
                <a:cs typeface="Courier" charset="0"/>
              </a:rPr>
              <a:t>d &lt;- </a:t>
            </a:r>
            <a:r>
              <a:rPr kumimoji="1" lang="it-IT" altLang="zh-TW" sz="1400" dirty="0" err="1">
                <a:latin typeface="Courier" charset="0"/>
                <a:ea typeface="Courier" charset="0"/>
                <a:cs typeface="Courier" charset="0"/>
              </a:rPr>
              <a:t>rbind</a:t>
            </a:r>
            <a:r>
              <a:rPr kumimoji="1" lang="it-IT" altLang="zh-TW" sz="1400" dirty="0">
                <a:latin typeface="Courier" charset="0"/>
                <a:ea typeface="Courier" charset="0"/>
                <a:cs typeface="Courier" charset="0"/>
              </a:rPr>
              <a:t>(    </a:t>
            </a:r>
          </a:p>
          <a:p>
            <a:pPr marL="457200" lvl="1" indent="0">
              <a:lnSpc>
                <a:spcPct val="100000"/>
              </a:lnSpc>
              <a:buNone/>
            </a:pPr>
            <a:r>
              <a:rPr kumimoji="1" lang="it-IT" altLang="zh-TW" sz="1400" dirty="0">
                <a:latin typeface="Courier" charset="0"/>
                <a:ea typeface="Courier" charset="0"/>
                <a:cs typeface="Courier" charset="0"/>
              </a:rPr>
              <a:t>  </a:t>
            </a:r>
            <a:r>
              <a:rPr kumimoji="1" lang="it-IT" altLang="zh-TW" sz="1400" dirty="0" err="1">
                <a:latin typeface="Courier" charset="0"/>
                <a:ea typeface="Courier" charset="0"/>
                <a:cs typeface="Courier" charset="0"/>
              </a:rPr>
              <a:t>data.frame</a:t>
            </a:r>
            <a:r>
              <a:rPr kumimoji="1" lang="it-IT" altLang="zh-TW" sz="1400" dirty="0">
                <a:latin typeface="Courier" charset="0"/>
                <a:ea typeface="Courier" charset="0"/>
                <a:cs typeface="Courier" charset="0"/>
              </a:rPr>
              <a:t>(</a:t>
            </a:r>
            <a:r>
              <a:rPr kumimoji="1" lang="it-IT" altLang="zh-TW" sz="1400" dirty="0" err="1">
                <a:latin typeface="Courier" charset="0"/>
                <a:ea typeface="Courier" charset="0"/>
                <a:cs typeface="Courier" charset="0"/>
              </a:rPr>
              <a:t>group</a:t>
            </a:r>
            <a:r>
              <a:rPr kumimoji="1" lang="it-IT" altLang="zh-TW" sz="1400" dirty="0">
                <a:latin typeface="Courier" charset="0"/>
                <a:ea typeface="Courier" charset="0"/>
                <a:cs typeface="Courier" charset="0"/>
              </a:rPr>
              <a:t>='A',</a:t>
            </a:r>
            <a:r>
              <a:rPr kumimoji="1" lang="it-IT" altLang="zh-TW" sz="1400" dirty="0" err="1">
                <a:latin typeface="Courier" charset="0"/>
                <a:ea typeface="Courier" charset="0"/>
                <a:cs typeface="Courier" charset="0"/>
              </a:rPr>
              <a:t>converted</a:t>
            </a:r>
            <a:r>
              <a:rPr kumimoji="1" lang="it-IT" altLang="zh-TW" sz="1400" dirty="0">
                <a:latin typeface="Courier" charset="0"/>
                <a:ea typeface="Courier" charset="0"/>
                <a:cs typeface="Courier" charset="0"/>
              </a:rPr>
              <a:t>=</a:t>
            </a:r>
            <a:r>
              <a:rPr kumimoji="1" lang="it-IT" altLang="zh-TW" sz="1400" dirty="0" err="1">
                <a:latin typeface="Courier" charset="0"/>
                <a:ea typeface="Courier" charset="0"/>
                <a:cs typeface="Courier" charset="0"/>
              </a:rPr>
              <a:t>rbinom</a:t>
            </a:r>
            <a:r>
              <a:rPr kumimoji="1" lang="it-IT" altLang="zh-TW" sz="1400" dirty="0">
                <a:latin typeface="Courier" charset="0"/>
                <a:ea typeface="Courier" charset="0"/>
                <a:cs typeface="Courier" charset="0"/>
              </a:rPr>
              <a:t>(100000,size=1,p=0.05)), </a:t>
            </a:r>
          </a:p>
          <a:p>
            <a:pPr marL="457200" lvl="1" indent="0">
              <a:lnSpc>
                <a:spcPct val="100000"/>
              </a:lnSpc>
              <a:buNone/>
            </a:pPr>
            <a:r>
              <a:rPr kumimoji="1" lang="it-IT" altLang="zh-TW" sz="1400" dirty="0">
                <a:latin typeface="Courier" charset="0"/>
                <a:ea typeface="Courier" charset="0"/>
                <a:cs typeface="Courier" charset="0"/>
              </a:rPr>
              <a:t>  </a:t>
            </a:r>
            <a:r>
              <a:rPr kumimoji="1" lang="it-IT" altLang="zh-TW" sz="1400" dirty="0" err="1">
                <a:latin typeface="Courier" charset="0"/>
                <a:ea typeface="Courier" charset="0"/>
                <a:cs typeface="Courier" charset="0"/>
              </a:rPr>
              <a:t>data.frame</a:t>
            </a:r>
            <a:r>
              <a:rPr kumimoji="1" lang="it-IT" altLang="zh-TW" sz="1400" dirty="0">
                <a:latin typeface="Courier" charset="0"/>
                <a:ea typeface="Courier" charset="0"/>
                <a:cs typeface="Courier" charset="0"/>
              </a:rPr>
              <a:t>(</a:t>
            </a:r>
            <a:r>
              <a:rPr kumimoji="1" lang="it-IT" altLang="zh-TW" sz="1400" dirty="0" err="1">
                <a:latin typeface="Courier" charset="0"/>
                <a:ea typeface="Courier" charset="0"/>
                <a:cs typeface="Courier" charset="0"/>
              </a:rPr>
              <a:t>group</a:t>
            </a:r>
            <a:r>
              <a:rPr kumimoji="1" lang="it-IT" altLang="zh-TW" sz="1400" dirty="0">
                <a:latin typeface="Courier" charset="0"/>
                <a:ea typeface="Courier" charset="0"/>
                <a:cs typeface="Courier" charset="0"/>
              </a:rPr>
              <a:t>='B',</a:t>
            </a:r>
            <a:r>
              <a:rPr kumimoji="1" lang="it-IT" altLang="zh-TW" sz="1400" dirty="0" err="1">
                <a:latin typeface="Courier" charset="0"/>
                <a:ea typeface="Courier" charset="0"/>
                <a:cs typeface="Courier" charset="0"/>
              </a:rPr>
              <a:t>converted</a:t>
            </a:r>
            <a:r>
              <a:rPr kumimoji="1" lang="it-IT" altLang="zh-TW" sz="1400" dirty="0">
                <a:latin typeface="Courier" charset="0"/>
                <a:ea typeface="Courier" charset="0"/>
                <a:cs typeface="Courier" charset="0"/>
              </a:rPr>
              <a:t>=</a:t>
            </a:r>
            <a:r>
              <a:rPr kumimoji="1" lang="it-IT" altLang="zh-TW" sz="1400" dirty="0" err="1">
                <a:latin typeface="Courier" charset="0"/>
                <a:ea typeface="Courier" charset="0"/>
                <a:cs typeface="Courier" charset="0"/>
              </a:rPr>
              <a:t>rbinom</a:t>
            </a:r>
            <a:r>
              <a:rPr kumimoji="1" lang="it-IT" altLang="zh-TW" sz="1400" dirty="0">
                <a:latin typeface="Courier" charset="0"/>
                <a:ea typeface="Courier" charset="0"/>
                <a:cs typeface="Courier" charset="0"/>
              </a:rPr>
              <a:t>(10000,size=1,p=0.055)) </a:t>
            </a:r>
          </a:p>
          <a:p>
            <a:pPr marL="457200" lvl="1" indent="0">
              <a:lnSpc>
                <a:spcPct val="100000"/>
              </a:lnSpc>
              <a:buNone/>
            </a:pPr>
            <a:r>
              <a:rPr kumimoji="1" lang="it-IT" altLang="zh-TW" sz="1400" dirty="0">
                <a:latin typeface="Courier" charset="0"/>
                <a:ea typeface="Courier" charset="0"/>
                <a:cs typeface="Courier" charset="0"/>
              </a:rPr>
              <a:t>)</a:t>
            </a:r>
          </a:p>
          <a:p>
            <a:pPr>
              <a:lnSpc>
                <a:spcPct val="100000"/>
              </a:lnSpc>
            </a:pPr>
            <a:r>
              <a:rPr lang="en-US" altLang="zh-TW" sz="2000" dirty="0"/>
              <a:t>Summarizing the A/B test into a </a:t>
            </a:r>
            <a:r>
              <a:rPr lang="en-US" altLang="zh-TW" sz="2000" dirty="0">
                <a:solidFill>
                  <a:schemeClr val="accent1"/>
                </a:solidFill>
              </a:rPr>
              <a:t>contingency table</a:t>
            </a:r>
          </a:p>
          <a:p>
            <a:pPr marL="457200" lvl="1" indent="0">
              <a:lnSpc>
                <a:spcPct val="100000"/>
              </a:lnSpc>
              <a:buNone/>
            </a:pPr>
            <a:r>
              <a:rPr kumimoji="1" lang="de-DE" altLang="zh-TW" sz="1600" dirty="0" err="1">
                <a:latin typeface="Courier" charset="0"/>
                <a:ea typeface="Courier" charset="0"/>
                <a:cs typeface="Courier" charset="0"/>
              </a:rPr>
              <a:t>tab</a:t>
            </a:r>
            <a:r>
              <a:rPr kumimoji="1" lang="de-DE" altLang="zh-TW" sz="1600" dirty="0">
                <a:latin typeface="Courier" charset="0"/>
                <a:ea typeface="Courier" charset="0"/>
                <a:cs typeface="Courier" charset="0"/>
              </a:rPr>
              <a:t> &lt;- </a:t>
            </a:r>
            <a:r>
              <a:rPr kumimoji="1" lang="de-DE" altLang="zh-TW" sz="1600" dirty="0" err="1">
                <a:latin typeface="Courier" charset="0"/>
                <a:ea typeface="Courier" charset="0"/>
                <a:cs typeface="Courier" charset="0"/>
              </a:rPr>
              <a:t>table</a:t>
            </a:r>
            <a:r>
              <a:rPr kumimoji="1" lang="de-DE" altLang="zh-TW" sz="1600" dirty="0">
                <a:latin typeface="Courier" charset="0"/>
                <a:ea typeface="Courier" charset="0"/>
                <a:cs typeface="Courier" charset="0"/>
              </a:rPr>
              <a:t>(d)</a:t>
            </a:r>
          </a:p>
          <a:p>
            <a:pPr marL="457200" lvl="1" indent="0">
              <a:lnSpc>
                <a:spcPct val="100000"/>
              </a:lnSpc>
              <a:buNone/>
            </a:pPr>
            <a:r>
              <a:rPr kumimoji="1" lang="de-DE" altLang="zh-TW" sz="1600" dirty="0" err="1">
                <a:latin typeface="Courier" charset="0"/>
                <a:ea typeface="Courier" charset="0"/>
                <a:cs typeface="Courier" charset="0"/>
              </a:rPr>
              <a:t>print</a:t>
            </a:r>
            <a:r>
              <a:rPr kumimoji="1" lang="de-DE" altLang="zh-TW" sz="1600" dirty="0">
                <a:latin typeface="Courier" charset="0"/>
                <a:ea typeface="Courier" charset="0"/>
                <a:cs typeface="Courier" charset="0"/>
              </a:rPr>
              <a:t>(</a:t>
            </a:r>
            <a:r>
              <a:rPr kumimoji="1" lang="de-DE" altLang="zh-TW" sz="1600" dirty="0" err="1">
                <a:latin typeface="Courier" charset="0"/>
                <a:ea typeface="Courier" charset="0"/>
                <a:cs typeface="Courier" charset="0"/>
              </a:rPr>
              <a:t>tab</a:t>
            </a:r>
            <a:r>
              <a:rPr kumimoji="1" lang="de-DE" altLang="zh-TW" sz="1600" dirty="0">
                <a:latin typeface="Courier" charset="0"/>
                <a:ea typeface="Courier" charset="0"/>
                <a:cs typeface="Courier" charset="0"/>
              </a:rPr>
              <a:t>)</a:t>
            </a:r>
          </a:p>
        </p:txBody>
      </p:sp>
      <p:sp>
        <p:nvSpPr>
          <p:cNvPr id="4" name="TextBox 3">
            <a:extLst>
              <a:ext uri="{FF2B5EF4-FFF2-40B4-BE49-F238E27FC236}">
                <a16:creationId xmlns:a16="http://schemas.microsoft.com/office/drawing/2014/main" id="{FEB4D35F-7C59-4318-BE9A-A684FF7B2971}"/>
              </a:ext>
            </a:extLst>
          </p:cNvPr>
          <p:cNvSpPr txBox="1"/>
          <p:nvPr/>
        </p:nvSpPr>
        <p:spPr>
          <a:xfrm>
            <a:off x="5402124" y="6487183"/>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7074306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66F7C0C-C50E-2146-AD99-596F20F33419}"/>
              </a:ext>
            </a:extLst>
          </p:cNvPr>
          <p:cNvSpPr>
            <a:spLocks noGrp="1"/>
          </p:cNvSpPr>
          <p:nvPr>
            <p:ph type="title"/>
          </p:nvPr>
        </p:nvSpPr>
        <p:spPr/>
        <p:txBody>
          <a:bodyPr/>
          <a:lstStyle/>
          <a:p>
            <a:r>
              <a:rPr kumimoji="1" lang="en-US" altLang="zh-TW" dirty="0"/>
              <a:t>The contingency table</a:t>
            </a:r>
            <a:endParaRPr kumimoji="1" lang="zh-TW" altLang="en-US" dirty="0"/>
          </a:p>
        </p:txBody>
      </p:sp>
      <p:sp>
        <p:nvSpPr>
          <p:cNvPr id="3" name="內容版面配置區 2">
            <a:extLst>
              <a:ext uri="{FF2B5EF4-FFF2-40B4-BE49-F238E27FC236}">
                <a16:creationId xmlns:a16="http://schemas.microsoft.com/office/drawing/2014/main" id="{5544C6A5-E17E-9DCB-21FD-C5C38E483997}"/>
              </a:ext>
            </a:extLst>
          </p:cNvPr>
          <p:cNvSpPr>
            <a:spLocks noGrp="1"/>
          </p:cNvSpPr>
          <p:nvPr>
            <p:ph idx="1"/>
          </p:nvPr>
        </p:nvSpPr>
        <p:spPr>
          <a:xfrm>
            <a:off x="628650" y="1825626"/>
            <a:ext cx="7886700" cy="3899925"/>
          </a:xfrm>
        </p:spPr>
        <p:txBody>
          <a:bodyPr>
            <a:normAutofit/>
          </a:bodyPr>
          <a:lstStyle/>
          <a:p>
            <a:pPr>
              <a:lnSpc>
                <a:spcPct val="100000"/>
              </a:lnSpc>
            </a:pPr>
            <a:r>
              <a:rPr kumimoji="1" lang="en-US" altLang="zh-TW" dirty="0">
                <a:latin typeface="+mn-lt"/>
              </a:rPr>
              <a:t>AKA</a:t>
            </a:r>
          </a:p>
          <a:p>
            <a:pPr lvl="1">
              <a:lnSpc>
                <a:spcPct val="100000"/>
              </a:lnSpc>
            </a:pPr>
            <a:r>
              <a:rPr kumimoji="1" lang="en-US" altLang="zh-TW" dirty="0">
                <a:solidFill>
                  <a:schemeClr val="tx1">
                    <a:lumMod val="75000"/>
                    <a:lumOff val="25000"/>
                  </a:schemeClr>
                </a:solidFill>
              </a:rPr>
              <a:t>a cross tabulation</a:t>
            </a:r>
          </a:p>
          <a:p>
            <a:pPr lvl="1">
              <a:lnSpc>
                <a:spcPct val="100000"/>
              </a:lnSpc>
            </a:pPr>
            <a:r>
              <a:rPr kumimoji="1" lang="en-US" altLang="zh-TW" dirty="0">
                <a:solidFill>
                  <a:schemeClr val="tx1">
                    <a:lumMod val="75000"/>
                    <a:lumOff val="25000"/>
                  </a:schemeClr>
                </a:solidFill>
              </a:rPr>
              <a:t>a crosstab</a:t>
            </a:r>
          </a:p>
          <a:p>
            <a:pPr>
              <a:lnSpc>
                <a:spcPct val="100000"/>
              </a:lnSpc>
            </a:pPr>
            <a:r>
              <a:rPr kumimoji="1" lang="en-US" altLang="zh-TW" dirty="0">
                <a:latin typeface="+mn-lt"/>
              </a:rPr>
              <a:t>a table showing the distribution of one variable in rows and another in columns, used to study the association between the two variable.</a:t>
            </a:r>
          </a:p>
          <a:p>
            <a:pPr marL="342900" lvl="1" indent="0">
              <a:lnSpc>
                <a:spcPct val="100000"/>
              </a:lnSpc>
              <a:buNone/>
            </a:pPr>
            <a:r>
              <a:rPr kumimoji="1" lang="en-US" altLang="zh-TW" dirty="0">
                <a:solidFill>
                  <a:schemeClr val="tx1">
                    <a:lumMod val="75000"/>
                    <a:lumOff val="25000"/>
                  </a:schemeClr>
                </a:solidFill>
              </a:rPr>
              <a:t> 		</a:t>
            </a:r>
            <a:r>
              <a:rPr kumimoji="1" lang="en-US" altLang="zh-TW" dirty="0">
                <a:solidFill>
                  <a:schemeClr val="tx1">
                    <a:lumMod val="75000"/>
                    <a:lumOff val="25000"/>
                  </a:schemeClr>
                </a:solidFill>
                <a:latin typeface="Courier" pitchFamily="2" charset="0"/>
              </a:rPr>
              <a:t>converted</a:t>
            </a:r>
          </a:p>
          <a:p>
            <a:pPr marL="342900" lvl="1" indent="0">
              <a:lnSpc>
                <a:spcPct val="100000"/>
              </a:lnSpc>
              <a:buNone/>
            </a:pPr>
            <a:r>
              <a:rPr kumimoji="1" lang="en-US" altLang="zh-TW" dirty="0">
                <a:solidFill>
                  <a:schemeClr val="tx1">
                    <a:lumMod val="75000"/>
                    <a:lumOff val="25000"/>
                  </a:schemeClr>
                </a:solidFill>
                <a:latin typeface="Courier" pitchFamily="2" charset="0"/>
              </a:rPr>
              <a:t>group     0     1</a:t>
            </a:r>
          </a:p>
          <a:p>
            <a:pPr marL="342900" lvl="1" indent="0">
              <a:lnSpc>
                <a:spcPct val="100000"/>
              </a:lnSpc>
              <a:buNone/>
            </a:pPr>
            <a:r>
              <a:rPr kumimoji="1" lang="en-US" altLang="zh-TW" dirty="0">
                <a:solidFill>
                  <a:schemeClr val="tx1">
                    <a:lumMod val="75000"/>
                    <a:lumOff val="25000"/>
                  </a:schemeClr>
                </a:solidFill>
                <a:latin typeface="Courier" pitchFamily="2" charset="0"/>
              </a:rPr>
              <a:t>    A 94979  5021</a:t>
            </a:r>
          </a:p>
          <a:p>
            <a:pPr marL="342900" lvl="1" indent="0">
              <a:lnSpc>
                <a:spcPct val="100000"/>
              </a:lnSpc>
              <a:buNone/>
            </a:pPr>
            <a:r>
              <a:rPr kumimoji="1" lang="en-US" altLang="zh-TW" dirty="0">
                <a:solidFill>
                  <a:schemeClr val="tx1">
                    <a:lumMod val="75000"/>
                    <a:lumOff val="25000"/>
                  </a:schemeClr>
                </a:solidFill>
                <a:latin typeface="Courier" pitchFamily="2" charset="0"/>
              </a:rPr>
              <a:t>    B  9398   602</a:t>
            </a:r>
            <a:endParaRPr kumimoji="1" lang="zh-TW" altLang="en-US" dirty="0">
              <a:solidFill>
                <a:schemeClr val="tx1">
                  <a:lumMod val="75000"/>
                  <a:lumOff val="25000"/>
                </a:schemeClr>
              </a:solidFill>
              <a:latin typeface="Courier" pitchFamily="2" charset="0"/>
            </a:endParaRPr>
          </a:p>
        </p:txBody>
      </p:sp>
    </p:spTree>
    <p:extLst>
      <p:ext uri="{BB962C8B-B14F-4D97-AF65-F5344CB8AC3E}">
        <p14:creationId xmlns:p14="http://schemas.microsoft.com/office/powerpoint/2010/main" val="242690698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8D17BDE1-9EC1-584A-901B-04D59EDE25AE}"/>
              </a:ext>
            </a:extLst>
          </p:cNvPr>
          <p:cNvSpPr>
            <a:spLocks noGrp="1"/>
          </p:cNvSpPr>
          <p:nvPr>
            <p:ph type="ctrTitle"/>
          </p:nvPr>
        </p:nvSpPr>
        <p:spPr/>
        <p:txBody>
          <a:bodyPr/>
          <a:lstStyle/>
          <a:p>
            <a:r>
              <a:rPr lang="en-US" dirty="0">
                <a:latin typeface="Noto Sans CJK TC Regular" panose="020B0500000000000000" pitchFamily="34" charset="-128"/>
                <a:ea typeface="Noto Sans CJK TC Regular" panose="020B0500000000000000" pitchFamily="34" charset="-128"/>
              </a:rPr>
              <a:t>Chi-squared test</a:t>
            </a:r>
          </a:p>
        </p:txBody>
      </p:sp>
    </p:spTree>
    <p:extLst>
      <p:ext uri="{BB962C8B-B14F-4D97-AF65-F5344CB8AC3E}">
        <p14:creationId xmlns:p14="http://schemas.microsoft.com/office/powerpoint/2010/main" val="409840789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EA31E2-88AE-A0CA-2AA3-61B5E330A301}"/>
              </a:ext>
            </a:extLst>
          </p:cNvPr>
          <p:cNvSpPr>
            <a:spLocks noGrp="1"/>
          </p:cNvSpPr>
          <p:nvPr>
            <p:ph type="title"/>
          </p:nvPr>
        </p:nvSpPr>
        <p:spPr/>
        <p:txBody>
          <a:bodyPr>
            <a:normAutofit/>
          </a:bodyPr>
          <a:lstStyle/>
          <a:p>
            <a:r>
              <a:rPr kumimoji="1" lang="en" altLang="zh-TW" sz="4400" dirty="0">
                <a:latin typeface="+mj-lt"/>
              </a:rPr>
              <a:t>Chi-squared/Fisher’s exact test</a:t>
            </a:r>
            <a:endParaRPr kumimoji="1" lang="zh-TW" altLang="en-US" sz="4400" dirty="0">
              <a:latin typeface="+mj-lt"/>
            </a:endParaRPr>
          </a:p>
        </p:txBody>
      </p:sp>
      <p:sp>
        <p:nvSpPr>
          <p:cNvPr id="3" name="內容版面配置區 2">
            <a:extLst>
              <a:ext uri="{FF2B5EF4-FFF2-40B4-BE49-F238E27FC236}">
                <a16:creationId xmlns:a16="http://schemas.microsoft.com/office/drawing/2014/main" id="{294360C5-82C3-AC3D-26CA-2FD4C6F4E869}"/>
              </a:ext>
            </a:extLst>
          </p:cNvPr>
          <p:cNvSpPr>
            <a:spLocks noGrp="1"/>
          </p:cNvSpPr>
          <p:nvPr>
            <p:ph idx="1"/>
          </p:nvPr>
        </p:nvSpPr>
        <p:spPr/>
        <p:txBody>
          <a:bodyPr/>
          <a:lstStyle/>
          <a:p>
            <a:pPr>
              <a:lnSpc>
                <a:spcPct val="100000"/>
              </a:lnSpc>
            </a:pPr>
            <a:r>
              <a:rPr kumimoji="1" lang="en" altLang="zh-TW" dirty="0">
                <a:latin typeface="+mn-lt"/>
              </a:rPr>
              <a:t>assess for independence between two variables when the comparing groups are independent and not correlated</a:t>
            </a:r>
          </a:p>
          <a:p>
            <a:pPr lvl="1">
              <a:lnSpc>
                <a:spcPct val="100000"/>
              </a:lnSpc>
            </a:pPr>
            <a:r>
              <a:rPr kumimoji="1" lang="en" altLang="zh-TW" dirty="0">
                <a:solidFill>
                  <a:schemeClr val="tx1">
                    <a:lumMod val="75000"/>
                    <a:lumOff val="25000"/>
                  </a:schemeClr>
                </a:solidFill>
              </a:rPr>
              <a:t>chi-squared test : apply an approximation assuming the sample is large</a:t>
            </a:r>
          </a:p>
          <a:p>
            <a:pPr lvl="1">
              <a:lnSpc>
                <a:spcPct val="100000"/>
              </a:lnSpc>
            </a:pPr>
            <a:r>
              <a:rPr kumimoji="1" lang="en" altLang="zh-TW" dirty="0">
                <a:solidFill>
                  <a:schemeClr val="tx1">
                    <a:lumMod val="75000"/>
                    <a:lumOff val="25000"/>
                  </a:schemeClr>
                </a:solidFill>
              </a:rPr>
              <a:t>Fisher's exact test : runs an exact procedure especially for small-sized samples</a:t>
            </a:r>
            <a:endParaRPr kumimoji="1" lang="zh-TW" altLang="en-US" dirty="0">
              <a:solidFill>
                <a:schemeClr val="tx1">
                  <a:lumMod val="75000"/>
                  <a:lumOff val="25000"/>
                </a:schemeClr>
              </a:solidFill>
            </a:endParaRPr>
          </a:p>
        </p:txBody>
      </p:sp>
      <p:sp>
        <p:nvSpPr>
          <p:cNvPr id="5" name="文字方塊 4">
            <a:extLst>
              <a:ext uri="{FF2B5EF4-FFF2-40B4-BE49-F238E27FC236}">
                <a16:creationId xmlns:a16="http://schemas.microsoft.com/office/drawing/2014/main" id="{322116F1-1B42-EF7B-19ED-DC7432A1D774}"/>
              </a:ext>
            </a:extLst>
          </p:cNvPr>
          <p:cNvSpPr txBox="1"/>
          <p:nvPr/>
        </p:nvSpPr>
        <p:spPr>
          <a:xfrm>
            <a:off x="2427738" y="6526494"/>
            <a:ext cx="6716262" cy="276999"/>
          </a:xfrm>
          <a:prstGeom prst="rect">
            <a:avLst/>
          </a:prstGeom>
          <a:noFill/>
        </p:spPr>
        <p:txBody>
          <a:bodyPr wrap="none" rtlCol="0">
            <a:spAutoFit/>
          </a:bodyPr>
          <a:lstStyle/>
          <a:p>
            <a:r>
              <a:rPr kumimoji="1" lang="en" altLang="zh-TW" sz="1200" dirty="0">
                <a:solidFill>
                  <a:schemeClr val="bg1"/>
                </a:solidFill>
              </a:rPr>
              <a:t>Credit by </a:t>
            </a:r>
            <a:r>
              <a:rPr kumimoji="1" lang="en" altLang="zh-TW" sz="1200" dirty="0" err="1">
                <a:solidFill>
                  <a:schemeClr val="bg1"/>
                </a:solidFill>
              </a:rPr>
              <a:t>Hae</a:t>
            </a:r>
            <a:r>
              <a:rPr kumimoji="1" lang="en" altLang="zh-TW" sz="1200" dirty="0">
                <a:solidFill>
                  <a:schemeClr val="bg1"/>
                </a:solidFill>
              </a:rPr>
              <a:t>-Young Kim, Statistical notes for clinical researchers: Chi-squared test and Fisher's exact test</a:t>
            </a:r>
          </a:p>
        </p:txBody>
      </p:sp>
    </p:spTree>
    <p:extLst>
      <p:ext uri="{BB962C8B-B14F-4D97-AF65-F5344CB8AC3E}">
        <p14:creationId xmlns:p14="http://schemas.microsoft.com/office/powerpoint/2010/main" val="9847404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EA31E2-88AE-A0CA-2AA3-61B5E330A301}"/>
              </a:ext>
            </a:extLst>
          </p:cNvPr>
          <p:cNvSpPr>
            <a:spLocks noGrp="1"/>
          </p:cNvSpPr>
          <p:nvPr>
            <p:ph type="title"/>
          </p:nvPr>
        </p:nvSpPr>
        <p:spPr/>
        <p:txBody>
          <a:bodyPr/>
          <a:lstStyle/>
          <a:p>
            <a:r>
              <a:rPr kumimoji="1" lang="en" altLang="zh-TW" dirty="0"/>
              <a:t>Chi-squared test</a:t>
            </a:r>
            <a:endParaRPr kumimoji="1" lang="zh-TW" altLang="en-US" dirty="0"/>
          </a:p>
        </p:txBody>
      </p:sp>
      <p:sp>
        <p:nvSpPr>
          <p:cNvPr id="3" name="內容版面配置區 2">
            <a:extLst>
              <a:ext uri="{FF2B5EF4-FFF2-40B4-BE49-F238E27FC236}">
                <a16:creationId xmlns:a16="http://schemas.microsoft.com/office/drawing/2014/main" id="{294360C5-82C3-AC3D-26CA-2FD4C6F4E869}"/>
              </a:ext>
            </a:extLst>
          </p:cNvPr>
          <p:cNvSpPr>
            <a:spLocks noGrp="1"/>
          </p:cNvSpPr>
          <p:nvPr>
            <p:ph idx="1"/>
          </p:nvPr>
        </p:nvSpPr>
        <p:spPr/>
        <p:txBody>
          <a:bodyPr/>
          <a:lstStyle/>
          <a:p>
            <a:pPr>
              <a:lnSpc>
                <a:spcPct val="100000"/>
              </a:lnSpc>
            </a:pPr>
            <a:r>
              <a:rPr kumimoji="1" lang="en" altLang="zh-TW" dirty="0">
                <a:latin typeface="+mn-lt"/>
              </a:rPr>
              <a:t>used to compare the distribution of a categorical variable in a sample or a group with the distribution in another one.</a:t>
            </a:r>
          </a:p>
          <a:p>
            <a:pPr>
              <a:lnSpc>
                <a:spcPct val="100000"/>
              </a:lnSpc>
            </a:pPr>
            <a:r>
              <a:rPr kumimoji="1" lang="en" altLang="zh-TW" dirty="0">
                <a:latin typeface="+mn-lt"/>
              </a:rPr>
              <a:t>If the distribution of the categorical variable is not much different over different groups, we can conclude the distribution of the categorical variable is not related to the variable of groups.</a:t>
            </a:r>
          </a:p>
          <a:p>
            <a:pPr>
              <a:lnSpc>
                <a:spcPct val="100000"/>
              </a:lnSpc>
            </a:pPr>
            <a:endParaRPr kumimoji="1" lang="zh-TW" altLang="en-US" dirty="0">
              <a:solidFill>
                <a:schemeClr val="tx1">
                  <a:lumMod val="75000"/>
                  <a:lumOff val="25000"/>
                </a:schemeClr>
              </a:solidFill>
            </a:endParaRPr>
          </a:p>
        </p:txBody>
      </p:sp>
      <p:sp>
        <p:nvSpPr>
          <p:cNvPr id="4" name="文字方塊 3">
            <a:extLst>
              <a:ext uri="{FF2B5EF4-FFF2-40B4-BE49-F238E27FC236}">
                <a16:creationId xmlns:a16="http://schemas.microsoft.com/office/drawing/2014/main" id="{C8C914CB-5D83-16EE-5D17-3E4DFF47822C}"/>
              </a:ext>
            </a:extLst>
          </p:cNvPr>
          <p:cNvSpPr txBox="1"/>
          <p:nvPr/>
        </p:nvSpPr>
        <p:spPr>
          <a:xfrm>
            <a:off x="2427738" y="6526494"/>
            <a:ext cx="6716262" cy="276999"/>
          </a:xfrm>
          <a:prstGeom prst="rect">
            <a:avLst/>
          </a:prstGeom>
          <a:noFill/>
        </p:spPr>
        <p:txBody>
          <a:bodyPr wrap="none" rtlCol="0">
            <a:spAutoFit/>
          </a:bodyPr>
          <a:lstStyle/>
          <a:p>
            <a:r>
              <a:rPr kumimoji="1" lang="en" altLang="zh-TW" sz="1200" dirty="0">
                <a:solidFill>
                  <a:schemeClr val="bg1"/>
                </a:solidFill>
              </a:rPr>
              <a:t>Credit by </a:t>
            </a:r>
            <a:r>
              <a:rPr kumimoji="1" lang="en" altLang="zh-TW" sz="1200" dirty="0" err="1">
                <a:solidFill>
                  <a:schemeClr val="bg1"/>
                </a:solidFill>
              </a:rPr>
              <a:t>Hae</a:t>
            </a:r>
            <a:r>
              <a:rPr kumimoji="1" lang="en" altLang="zh-TW" sz="1200" dirty="0">
                <a:solidFill>
                  <a:schemeClr val="bg1"/>
                </a:solidFill>
              </a:rPr>
              <a:t>-Young Kim, Statistical notes for clinical researchers: Chi-squared test and Fisher's exact test</a:t>
            </a:r>
          </a:p>
        </p:txBody>
      </p:sp>
    </p:spTree>
    <p:extLst>
      <p:ext uri="{BB962C8B-B14F-4D97-AF65-F5344CB8AC3E}">
        <p14:creationId xmlns:p14="http://schemas.microsoft.com/office/powerpoint/2010/main" val="13699466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EA31E2-88AE-A0CA-2AA3-61B5E330A301}"/>
              </a:ext>
            </a:extLst>
          </p:cNvPr>
          <p:cNvSpPr>
            <a:spLocks noGrp="1"/>
          </p:cNvSpPr>
          <p:nvPr>
            <p:ph type="title"/>
          </p:nvPr>
        </p:nvSpPr>
        <p:spPr/>
        <p:txBody>
          <a:bodyPr/>
          <a:lstStyle/>
          <a:p>
            <a:r>
              <a:rPr kumimoji="1" lang="en" altLang="zh-TW" dirty="0"/>
              <a:t>Chi-squared test example 1&amp;2</a:t>
            </a:r>
            <a:endParaRPr kumimoji="1" lang="zh-TW" altLang="en-US" dirty="0"/>
          </a:p>
        </p:txBody>
      </p:sp>
      <p:sp>
        <p:nvSpPr>
          <p:cNvPr id="3" name="內容版面配置區 2">
            <a:extLst>
              <a:ext uri="{FF2B5EF4-FFF2-40B4-BE49-F238E27FC236}">
                <a16:creationId xmlns:a16="http://schemas.microsoft.com/office/drawing/2014/main" id="{294360C5-82C3-AC3D-26CA-2FD4C6F4E869}"/>
              </a:ext>
            </a:extLst>
          </p:cNvPr>
          <p:cNvSpPr>
            <a:spLocks noGrp="1"/>
          </p:cNvSpPr>
          <p:nvPr>
            <p:ph idx="1"/>
          </p:nvPr>
        </p:nvSpPr>
        <p:spPr>
          <a:xfrm>
            <a:off x="628650" y="1825626"/>
            <a:ext cx="7886700" cy="1428562"/>
          </a:xfrm>
        </p:spPr>
        <p:txBody>
          <a:bodyPr>
            <a:normAutofit fontScale="92500" lnSpcReduction="20000"/>
          </a:bodyPr>
          <a:lstStyle/>
          <a:p>
            <a:pPr>
              <a:lnSpc>
                <a:spcPct val="100000"/>
              </a:lnSpc>
            </a:pPr>
            <a:r>
              <a:rPr kumimoji="1" lang="en" altLang="zh-TW" dirty="0">
                <a:latin typeface="+mn-lt"/>
              </a:rPr>
              <a:t>condition (A and B) </a:t>
            </a:r>
            <a:r>
              <a:rPr kumimoji="1" lang="en" altLang="zh-TW" dirty="0" err="1">
                <a:latin typeface="+mn-lt"/>
              </a:rPr>
              <a:t>v.s</a:t>
            </a:r>
            <a:r>
              <a:rPr kumimoji="1" lang="en" altLang="zh-TW" dirty="0">
                <a:latin typeface="+mn-lt"/>
              </a:rPr>
              <a:t>. gender (male and female)</a:t>
            </a:r>
          </a:p>
          <a:p>
            <a:pPr lvl="1">
              <a:lnSpc>
                <a:spcPct val="100000"/>
              </a:lnSpc>
            </a:pPr>
            <a:r>
              <a:rPr kumimoji="1" lang="en" altLang="zh-TW" dirty="0">
                <a:solidFill>
                  <a:schemeClr val="tx1">
                    <a:lumMod val="75000"/>
                    <a:lumOff val="25000"/>
                  </a:schemeClr>
                </a:solidFill>
                <a:latin typeface="+mn-lt"/>
              </a:rPr>
              <a:t>there is equal chance of having the condition among men and women, we will find the chance of observing the condition is the same regardless of gender and can conclude their relationship as independent.</a:t>
            </a:r>
          </a:p>
          <a:p>
            <a:pPr>
              <a:lnSpc>
                <a:spcPct val="100000"/>
              </a:lnSpc>
            </a:pPr>
            <a:r>
              <a:rPr kumimoji="1" lang="en" altLang="zh-TW" dirty="0">
                <a:latin typeface="+mn-lt"/>
              </a:rPr>
              <a:t>Contingency tables and procedure for Chi-squared test</a:t>
            </a:r>
            <a:endParaRPr kumimoji="1" lang="zh-TW" altLang="en-US" dirty="0">
              <a:latin typeface="+mn-lt"/>
            </a:endParaRPr>
          </a:p>
        </p:txBody>
      </p:sp>
      <p:sp>
        <p:nvSpPr>
          <p:cNvPr id="4" name="文字方塊 3">
            <a:extLst>
              <a:ext uri="{FF2B5EF4-FFF2-40B4-BE49-F238E27FC236}">
                <a16:creationId xmlns:a16="http://schemas.microsoft.com/office/drawing/2014/main" id="{C8C914CB-5D83-16EE-5D17-3E4DFF47822C}"/>
              </a:ext>
            </a:extLst>
          </p:cNvPr>
          <p:cNvSpPr txBox="1"/>
          <p:nvPr/>
        </p:nvSpPr>
        <p:spPr>
          <a:xfrm>
            <a:off x="2427738" y="6526494"/>
            <a:ext cx="6716262" cy="276999"/>
          </a:xfrm>
          <a:prstGeom prst="rect">
            <a:avLst/>
          </a:prstGeom>
          <a:noFill/>
        </p:spPr>
        <p:txBody>
          <a:bodyPr wrap="none" rtlCol="0">
            <a:spAutoFit/>
          </a:bodyPr>
          <a:lstStyle/>
          <a:p>
            <a:r>
              <a:rPr kumimoji="1" lang="en" altLang="zh-TW" sz="1200" dirty="0">
                <a:solidFill>
                  <a:schemeClr val="bg1"/>
                </a:solidFill>
              </a:rPr>
              <a:t>Credit by </a:t>
            </a:r>
            <a:r>
              <a:rPr kumimoji="1" lang="en" altLang="zh-TW" sz="1200" dirty="0" err="1">
                <a:solidFill>
                  <a:schemeClr val="bg1"/>
                </a:solidFill>
              </a:rPr>
              <a:t>Hae</a:t>
            </a:r>
            <a:r>
              <a:rPr kumimoji="1" lang="en" altLang="zh-TW" sz="1200" dirty="0">
                <a:solidFill>
                  <a:schemeClr val="bg1"/>
                </a:solidFill>
              </a:rPr>
              <a:t>-Young Kim, Statistical notes for clinical researchers: Chi-squared test and Fisher's exact test</a:t>
            </a:r>
          </a:p>
        </p:txBody>
      </p:sp>
      <p:pic>
        <p:nvPicPr>
          <p:cNvPr id="5" name="圖片 4">
            <a:extLst>
              <a:ext uri="{FF2B5EF4-FFF2-40B4-BE49-F238E27FC236}">
                <a16:creationId xmlns:a16="http://schemas.microsoft.com/office/drawing/2014/main" id="{DA27F549-B478-065D-361D-079A64AE7C21}"/>
              </a:ext>
            </a:extLst>
          </p:cNvPr>
          <p:cNvPicPr>
            <a:picLocks noChangeAspect="1"/>
          </p:cNvPicPr>
          <p:nvPr/>
        </p:nvPicPr>
        <p:blipFill>
          <a:blip r:embed="rId2"/>
          <a:stretch>
            <a:fillRect/>
          </a:stretch>
        </p:blipFill>
        <p:spPr>
          <a:xfrm>
            <a:off x="628650" y="3254188"/>
            <a:ext cx="7772400" cy="3061276"/>
          </a:xfrm>
          <a:prstGeom prst="rect">
            <a:avLst/>
          </a:prstGeom>
        </p:spPr>
      </p:pic>
    </p:spTree>
    <p:extLst>
      <p:ext uri="{BB962C8B-B14F-4D97-AF65-F5344CB8AC3E}">
        <p14:creationId xmlns:p14="http://schemas.microsoft.com/office/powerpoint/2010/main" val="351028499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EA31E2-88AE-A0CA-2AA3-61B5E330A301}"/>
              </a:ext>
            </a:extLst>
          </p:cNvPr>
          <p:cNvSpPr>
            <a:spLocks noGrp="1"/>
          </p:cNvSpPr>
          <p:nvPr>
            <p:ph type="title"/>
          </p:nvPr>
        </p:nvSpPr>
        <p:spPr/>
        <p:txBody>
          <a:bodyPr/>
          <a:lstStyle/>
          <a:p>
            <a:r>
              <a:rPr kumimoji="1" lang="en" altLang="zh-TW" dirty="0"/>
              <a:t>Chi-squared test example 3</a:t>
            </a:r>
            <a:endParaRPr kumimoji="1" lang="zh-TW" altLang="en-US" dirty="0"/>
          </a:p>
        </p:txBody>
      </p:sp>
      <p:sp>
        <p:nvSpPr>
          <p:cNvPr id="3" name="內容版面配置區 2">
            <a:extLst>
              <a:ext uri="{FF2B5EF4-FFF2-40B4-BE49-F238E27FC236}">
                <a16:creationId xmlns:a16="http://schemas.microsoft.com/office/drawing/2014/main" id="{294360C5-82C3-AC3D-26CA-2FD4C6F4E869}"/>
              </a:ext>
            </a:extLst>
          </p:cNvPr>
          <p:cNvSpPr>
            <a:spLocks noGrp="1"/>
          </p:cNvSpPr>
          <p:nvPr>
            <p:ph idx="1"/>
          </p:nvPr>
        </p:nvSpPr>
        <p:spPr>
          <a:xfrm>
            <a:off x="628650" y="1825625"/>
            <a:ext cx="7886700" cy="1881187"/>
          </a:xfrm>
        </p:spPr>
        <p:txBody>
          <a:bodyPr>
            <a:normAutofit fontScale="92500" lnSpcReduction="20000"/>
          </a:bodyPr>
          <a:lstStyle/>
          <a:p>
            <a:pPr>
              <a:lnSpc>
                <a:spcPct val="110000"/>
              </a:lnSpc>
            </a:pPr>
            <a:r>
              <a:rPr kumimoji="1" lang="en" altLang="zh-TW" dirty="0">
                <a:latin typeface="+mn-lt"/>
              </a:rPr>
              <a:t>condition (A and B) </a:t>
            </a:r>
            <a:r>
              <a:rPr kumimoji="1" lang="en" altLang="zh-TW" dirty="0" err="1">
                <a:latin typeface="+mn-lt"/>
              </a:rPr>
              <a:t>v.s</a:t>
            </a:r>
            <a:r>
              <a:rPr kumimoji="1" lang="en" altLang="zh-TW" dirty="0">
                <a:latin typeface="+mn-lt"/>
              </a:rPr>
              <a:t>. gender (male and female)</a:t>
            </a:r>
          </a:p>
          <a:p>
            <a:pPr lvl="1">
              <a:lnSpc>
                <a:spcPct val="110000"/>
              </a:lnSpc>
            </a:pPr>
            <a:r>
              <a:rPr kumimoji="1" lang="en" altLang="zh-TW" dirty="0">
                <a:solidFill>
                  <a:schemeClr val="tx1">
                    <a:lumMod val="75000"/>
                    <a:lumOff val="25000"/>
                  </a:schemeClr>
                </a:solidFill>
              </a:rPr>
              <a:t>women had a greater chance to have the condition A (</a:t>
            </a:r>
            <a:r>
              <a:rPr kumimoji="1" lang="en" altLang="zh-TW" i="1" dirty="0">
                <a:solidFill>
                  <a:schemeClr val="tx1">
                    <a:lumMod val="75000"/>
                    <a:lumOff val="25000"/>
                  </a:schemeClr>
                </a:solidFill>
              </a:rPr>
              <a:t>p</a:t>
            </a:r>
            <a:r>
              <a:rPr kumimoji="1" lang="en" altLang="zh-TW" dirty="0">
                <a:solidFill>
                  <a:schemeClr val="tx1">
                    <a:lumMod val="75000"/>
                    <a:lumOff val="25000"/>
                  </a:schemeClr>
                </a:solidFill>
              </a:rPr>
              <a:t> = 0.7) compared to men (</a:t>
            </a:r>
            <a:r>
              <a:rPr kumimoji="1" lang="en" altLang="zh-TW" i="1" dirty="0">
                <a:solidFill>
                  <a:schemeClr val="tx1">
                    <a:lumMod val="75000"/>
                    <a:lumOff val="25000"/>
                  </a:schemeClr>
                </a:solidFill>
              </a:rPr>
              <a:t>p</a:t>
            </a:r>
            <a:r>
              <a:rPr kumimoji="1" lang="en" altLang="zh-TW" dirty="0">
                <a:solidFill>
                  <a:schemeClr val="tx1">
                    <a:lumMod val="75000"/>
                    <a:lumOff val="25000"/>
                  </a:schemeClr>
                </a:solidFill>
              </a:rPr>
              <a:t> = 0.3)</a:t>
            </a:r>
          </a:p>
          <a:p>
            <a:pPr lvl="1">
              <a:lnSpc>
                <a:spcPct val="110000"/>
              </a:lnSpc>
            </a:pPr>
            <a:r>
              <a:rPr kumimoji="1" lang="en" altLang="zh-TW" dirty="0">
                <a:solidFill>
                  <a:schemeClr val="tx1">
                    <a:lumMod val="75000"/>
                    <a:lumOff val="25000"/>
                  </a:schemeClr>
                </a:solidFill>
              </a:rPr>
              <a:t>men have a specific condition more than women, there is bigger chance to find a person with the condition among men than among women. </a:t>
            </a:r>
          </a:p>
          <a:p>
            <a:pPr>
              <a:lnSpc>
                <a:spcPct val="110000"/>
              </a:lnSpc>
            </a:pPr>
            <a:r>
              <a:rPr kumimoji="1" lang="en" altLang="zh-TW" dirty="0">
                <a:solidFill>
                  <a:schemeClr val="tx1">
                    <a:lumMod val="75000"/>
                    <a:lumOff val="25000"/>
                  </a:schemeClr>
                </a:solidFill>
                <a:latin typeface="+mn-lt"/>
              </a:rPr>
              <a:t>gender is NOT independent from the condition</a:t>
            </a:r>
            <a:endParaRPr kumimoji="1" lang="zh-TW" altLang="en-US" dirty="0">
              <a:solidFill>
                <a:schemeClr val="tx1">
                  <a:lumMod val="75000"/>
                  <a:lumOff val="25000"/>
                </a:schemeClr>
              </a:solidFill>
              <a:latin typeface="+mn-lt"/>
            </a:endParaRPr>
          </a:p>
        </p:txBody>
      </p:sp>
      <p:sp>
        <p:nvSpPr>
          <p:cNvPr id="4" name="文字方塊 3">
            <a:extLst>
              <a:ext uri="{FF2B5EF4-FFF2-40B4-BE49-F238E27FC236}">
                <a16:creationId xmlns:a16="http://schemas.microsoft.com/office/drawing/2014/main" id="{C8C914CB-5D83-16EE-5D17-3E4DFF47822C}"/>
              </a:ext>
            </a:extLst>
          </p:cNvPr>
          <p:cNvSpPr txBox="1"/>
          <p:nvPr/>
        </p:nvSpPr>
        <p:spPr>
          <a:xfrm>
            <a:off x="2427738" y="6526494"/>
            <a:ext cx="6716262" cy="276999"/>
          </a:xfrm>
          <a:prstGeom prst="rect">
            <a:avLst/>
          </a:prstGeom>
          <a:noFill/>
        </p:spPr>
        <p:txBody>
          <a:bodyPr wrap="none" rtlCol="0">
            <a:spAutoFit/>
          </a:bodyPr>
          <a:lstStyle/>
          <a:p>
            <a:r>
              <a:rPr kumimoji="1" lang="en" altLang="zh-TW" sz="1200" dirty="0">
                <a:solidFill>
                  <a:schemeClr val="bg1"/>
                </a:solidFill>
              </a:rPr>
              <a:t>Credit by </a:t>
            </a:r>
            <a:r>
              <a:rPr kumimoji="1" lang="en" altLang="zh-TW" sz="1200" dirty="0" err="1">
                <a:solidFill>
                  <a:schemeClr val="bg1"/>
                </a:solidFill>
              </a:rPr>
              <a:t>Hae</a:t>
            </a:r>
            <a:r>
              <a:rPr kumimoji="1" lang="en" altLang="zh-TW" sz="1200" dirty="0">
                <a:solidFill>
                  <a:schemeClr val="bg1"/>
                </a:solidFill>
              </a:rPr>
              <a:t>-Young Kim, Statistical notes for clinical researchers: Chi-squared test and Fisher's exact test</a:t>
            </a:r>
          </a:p>
        </p:txBody>
      </p:sp>
      <p:pic>
        <p:nvPicPr>
          <p:cNvPr id="5" name="圖片 4">
            <a:extLst>
              <a:ext uri="{FF2B5EF4-FFF2-40B4-BE49-F238E27FC236}">
                <a16:creationId xmlns:a16="http://schemas.microsoft.com/office/drawing/2014/main" id="{DA27F549-B478-065D-361D-079A64AE7C21}"/>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642098" y="3706812"/>
            <a:ext cx="7772400" cy="452624"/>
          </a:xfrm>
          <a:prstGeom prst="rect">
            <a:avLst/>
          </a:prstGeom>
        </p:spPr>
      </p:pic>
      <p:pic>
        <p:nvPicPr>
          <p:cNvPr id="6" name="圖片 5">
            <a:extLst>
              <a:ext uri="{FF2B5EF4-FFF2-40B4-BE49-F238E27FC236}">
                <a16:creationId xmlns:a16="http://schemas.microsoft.com/office/drawing/2014/main" id="{5FEFE1F7-3C6F-C50B-D2FA-CB143E172900}"/>
              </a:ext>
            </a:extLst>
          </p:cNvPr>
          <p:cNvPicPr>
            <a:picLocks noChangeAspect="1"/>
          </p:cNvPicPr>
          <p:nvPr/>
        </p:nvPicPr>
        <p:blipFill>
          <a:blip r:embed="rId3"/>
          <a:stretch>
            <a:fillRect/>
          </a:stretch>
        </p:blipFill>
        <p:spPr>
          <a:xfrm>
            <a:off x="729502" y="4071390"/>
            <a:ext cx="7684996" cy="1461097"/>
          </a:xfrm>
          <a:prstGeom prst="rect">
            <a:avLst/>
          </a:prstGeom>
        </p:spPr>
      </p:pic>
    </p:spTree>
    <p:extLst>
      <p:ext uri="{BB962C8B-B14F-4D97-AF65-F5344CB8AC3E}">
        <p14:creationId xmlns:p14="http://schemas.microsoft.com/office/powerpoint/2010/main" val="1363880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53C5C2-DECA-5F2A-C65A-76A3AB214889}"/>
              </a:ext>
            </a:extLst>
          </p:cNvPr>
          <p:cNvSpPr>
            <a:spLocks noGrp="1"/>
          </p:cNvSpPr>
          <p:nvPr>
            <p:ph type="title"/>
          </p:nvPr>
        </p:nvSpPr>
        <p:spPr/>
        <p:txBody>
          <a:bodyPr/>
          <a:lstStyle/>
          <a:p>
            <a:r>
              <a:rPr kumimoji="1" lang="en" altLang="zh-TW" dirty="0"/>
              <a:t>The test statistic of chi-squared test</a:t>
            </a:r>
            <a:endParaRPr kumimoji="1"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1E180574-485A-758A-F222-E69479689ED9}"/>
                  </a:ext>
                </a:extLst>
              </p:cNvPr>
              <p:cNvSpPr>
                <a:spLocks noGrp="1"/>
              </p:cNvSpPr>
              <p:nvPr>
                <p:ph idx="1"/>
              </p:nvPr>
            </p:nvSpPr>
            <p:spPr/>
            <p:txBody>
              <a:bodyPr/>
              <a:lstStyle/>
              <a:p>
                <a14:m>
                  <m:oMath xmlns:m="http://schemas.openxmlformats.org/officeDocument/2006/math">
                    <m:sSup>
                      <m:sSupPr>
                        <m:ctrlPr>
                          <a:rPr kumimoji="1" lang="en-US" altLang="zh-TW" i="1" smtClean="0">
                            <a:solidFill>
                              <a:schemeClr val="tx1">
                                <a:lumMod val="75000"/>
                                <a:lumOff val="25000"/>
                              </a:schemeClr>
                            </a:solidFill>
                            <a:latin typeface="Cambria Math" panose="02040503050406030204" pitchFamily="18" charset="0"/>
                          </a:rPr>
                        </m:ctrlPr>
                      </m:sSupPr>
                      <m:e>
                        <m:r>
                          <a:rPr kumimoji="1" lang="en-US" altLang="zh-TW" i="1" smtClean="0">
                            <a:solidFill>
                              <a:schemeClr val="tx1">
                                <a:lumMod val="75000"/>
                                <a:lumOff val="25000"/>
                              </a:schemeClr>
                            </a:solidFill>
                            <a:latin typeface="Cambria Math" panose="02040503050406030204" pitchFamily="18" charset="0"/>
                            <a:ea typeface="Cambria Math" panose="02040503050406030204" pitchFamily="18" charset="0"/>
                          </a:rPr>
                          <m:t>𝜒</m:t>
                        </m:r>
                      </m:e>
                      <m:sup>
                        <m:r>
                          <a:rPr kumimoji="1" lang="en-US" altLang="zh-TW" b="0" i="1" smtClean="0">
                            <a:solidFill>
                              <a:schemeClr val="tx1">
                                <a:lumMod val="75000"/>
                                <a:lumOff val="25000"/>
                              </a:schemeClr>
                            </a:solidFill>
                            <a:latin typeface="Cambria Math" panose="02040503050406030204" pitchFamily="18" charset="0"/>
                          </a:rPr>
                          <m:t>2</m:t>
                        </m:r>
                      </m:sup>
                    </m:sSup>
                    <m:r>
                      <a:rPr kumimoji="1" lang="en-US" altLang="zh-TW" b="0" i="1" smtClean="0">
                        <a:solidFill>
                          <a:schemeClr val="tx1">
                            <a:lumMod val="75000"/>
                            <a:lumOff val="25000"/>
                          </a:schemeClr>
                        </a:solidFill>
                        <a:latin typeface="Cambria Math" panose="02040503050406030204" pitchFamily="18" charset="0"/>
                      </a:rPr>
                      <m:t>=</m:t>
                    </m:r>
                    <m:nary>
                      <m:naryPr>
                        <m:chr m:val="∑"/>
                        <m:subHide m:val="on"/>
                        <m:supHide m:val="on"/>
                        <m:ctrlPr>
                          <a:rPr kumimoji="1" lang="en-US" altLang="zh-TW" b="0" i="1" smtClean="0">
                            <a:solidFill>
                              <a:schemeClr val="tx1">
                                <a:lumMod val="75000"/>
                                <a:lumOff val="25000"/>
                              </a:schemeClr>
                            </a:solidFill>
                            <a:latin typeface="Cambria Math" panose="02040503050406030204" pitchFamily="18" charset="0"/>
                          </a:rPr>
                        </m:ctrlPr>
                      </m:naryPr>
                      <m:sub/>
                      <m:sup/>
                      <m:e>
                        <m:f>
                          <m:fPr>
                            <m:ctrlPr>
                              <a:rPr kumimoji="1" lang="en-US" altLang="zh-TW" b="0" i="1" smtClean="0">
                                <a:solidFill>
                                  <a:schemeClr val="tx1">
                                    <a:lumMod val="75000"/>
                                    <a:lumOff val="25000"/>
                                  </a:schemeClr>
                                </a:solidFill>
                                <a:latin typeface="Cambria Math" panose="02040503050406030204" pitchFamily="18" charset="0"/>
                              </a:rPr>
                            </m:ctrlPr>
                          </m:fPr>
                          <m:num>
                            <m:sSup>
                              <m:sSupPr>
                                <m:ctrlPr>
                                  <a:rPr kumimoji="1" lang="en-US" altLang="zh-TW" b="0" i="1" smtClean="0">
                                    <a:solidFill>
                                      <a:schemeClr val="tx1">
                                        <a:lumMod val="75000"/>
                                        <a:lumOff val="25000"/>
                                      </a:schemeClr>
                                    </a:solidFill>
                                    <a:latin typeface="Cambria Math" panose="02040503050406030204" pitchFamily="18" charset="0"/>
                                  </a:rPr>
                                </m:ctrlPr>
                              </m:sSupPr>
                              <m:e>
                                <m:d>
                                  <m:dPr>
                                    <m:ctrlPr>
                                      <a:rPr kumimoji="1" lang="en-US" altLang="zh-TW" b="0" i="1" smtClean="0">
                                        <a:solidFill>
                                          <a:schemeClr val="tx1">
                                            <a:lumMod val="75000"/>
                                            <a:lumOff val="25000"/>
                                          </a:schemeClr>
                                        </a:solidFill>
                                        <a:latin typeface="Cambria Math" panose="02040503050406030204" pitchFamily="18" charset="0"/>
                                      </a:rPr>
                                    </m:ctrlPr>
                                  </m:dPr>
                                  <m:e>
                                    <m:r>
                                      <a:rPr kumimoji="1" lang="en-US" altLang="zh-TW" b="0" i="1" smtClean="0">
                                        <a:solidFill>
                                          <a:schemeClr val="tx1">
                                            <a:lumMod val="75000"/>
                                            <a:lumOff val="25000"/>
                                          </a:schemeClr>
                                        </a:solidFill>
                                        <a:latin typeface="Cambria Math" panose="02040503050406030204" pitchFamily="18" charset="0"/>
                                      </a:rPr>
                                      <m:t>𝑂</m:t>
                                    </m:r>
                                    <m:r>
                                      <a:rPr kumimoji="1" lang="en-US" altLang="zh-TW" b="0" i="1" smtClean="0">
                                        <a:solidFill>
                                          <a:schemeClr val="tx1">
                                            <a:lumMod val="75000"/>
                                            <a:lumOff val="25000"/>
                                          </a:schemeClr>
                                        </a:solidFill>
                                        <a:latin typeface="Cambria Math" panose="02040503050406030204" pitchFamily="18" charset="0"/>
                                      </a:rPr>
                                      <m:t>−</m:t>
                                    </m:r>
                                    <m:r>
                                      <a:rPr kumimoji="1" lang="en-US" altLang="zh-TW" b="0" i="1" smtClean="0">
                                        <a:solidFill>
                                          <a:schemeClr val="tx1">
                                            <a:lumMod val="75000"/>
                                            <a:lumOff val="25000"/>
                                          </a:schemeClr>
                                        </a:solidFill>
                                        <a:latin typeface="Cambria Math" panose="02040503050406030204" pitchFamily="18" charset="0"/>
                                      </a:rPr>
                                      <m:t>𝐸</m:t>
                                    </m:r>
                                  </m:e>
                                </m:d>
                              </m:e>
                              <m:sup>
                                <m:r>
                                  <a:rPr kumimoji="1" lang="en-US" altLang="zh-TW" b="0" i="1" smtClean="0">
                                    <a:solidFill>
                                      <a:schemeClr val="tx1">
                                        <a:lumMod val="75000"/>
                                        <a:lumOff val="25000"/>
                                      </a:schemeClr>
                                    </a:solidFill>
                                    <a:latin typeface="Cambria Math" panose="02040503050406030204" pitchFamily="18" charset="0"/>
                                  </a:rPr>
                                  <m:t>2</m:t>
                                </m:r>
                              </m:sup>
                            </m:sSup>
                          </m:num>
                          <m:den>
                            <m:r>
                              <a:rPr kumimoji="1" lang="en-US" altLang="zh-TW" b="0" i="1" smtClean="0">
                                <a:solidFill>
                                  <a:schemeClr val="tx1">
                                    <a:lumMod val="75000"/>
                                    <a:lumOff val="25000"/>
                                  </a:schemeClr>
                                </a:solidFill>
                                <a:latin typeface="Cambria Math" panose="02040503050406030204" pitchFamily="18" charset="0"/>
                              </a:rPr>
                              <m:t>𝐸</m:t>
                            </m:r>
                          </m:den>
                        </m:f>
                        <m:r>
                          <a:rPr kumimoji="1" lang="en-US" altLang="zh-TW" b="0" i="1" smtClean="0">
                            <a:solidFill>
                              <a:schemeClr val="tx1">
                                <a:lumMod val="75000"/>
                                <a:lumOff val="25000"/>
                              </a:schemeClr>
                            </a:solidFill>
                            <a:latin typeface="Cambria Math" panose="02040503050406030204" pitchFamily="18" charset="0"/>
                            <a:ea typeface="Cambria Math" panose="02040503050406030204" pitchFamily="18" charset="0"/>
                          </a:rPr>
                          <m:t>~</m:t>
                        </m:r>
                      </m:e>
                    </m:nary>
                    <m:sSup>
                      <m:sSupPr>
                        <m:ctrlPr>
                          <a:rPr kumimoji="1" lang="en-US" altLang="zh-TW" i="1">
                            <a:solidFill>
                              <a:schemeClr val="tx1">
                                <a:lumMod val="75000"/>
                                <a:lumOff val="25000"/>
                              </a:schemeClr>
                            </a:solidFill>
                            <a:latin typeface="Cambria Math" panose="02040503050406030204" pitchFamily="18" charset="0"/>
                          </a:rPr>
                        </m:ctrlPr>
                      </m:sSupPr>
                      <m:e>
                        <m:r>
                          <a:rPr kumimoji="1" lang="en-US" altLang="zh-TW" i="1">
                            <a:solidFill>
                              <a:schemeClr val="tx1">
                                <a:lumMod val="75000"/>
                                <a:lumOff val="25000"/>
                              </a:schemeClr>
                            </a:solidFill>
                            <a:latin typeface="Cambria Math" panose="02040503050406030204" pitchFamily="18" charset="0"/>
                            <a:ea typeface="Cambria Math" panose="02040503050406030204" pitchFamily="18" charset="0"/>
                          </a:rPr>
                          <m:t>𝜒</m:t>
                        </m:r>
                      </m:e>
                      <m:sup>
                        <m:r>
                          <a:rPr kumimoji="1" lang="en-US" altLang="zh-TW" i="1">
                            <a:solidFill>
                              <a:schemeClr val="tx1">
                                <a:lumMod val="75000"/>
                                <a:lumOff val="25000"/>
                              </a:schemeClr>
                            </a:solidFill>
                            <a:latin typeface="Cambria Math" panose="02040503050406030204" pitchFamily="18" charset="0"/>
                          </a:rPr>
                          <m:t>2</m:t>
                        </m:r>
                      </m:sup>
                    </m:sSup>
                  </m:oMath>
                </a14:m>
                <a:r>
                  <a:rPr kumimoji="1" lang="en-US" altLang="zh-TW" dirty="0">
                    <a:solidFill>
                      <a:schemeClr val="tx1">
                        <a:lumMod val="75000"/>
                        <a:lumOff val="25000"/>
                      </a:schemeClr>
                    </a:solidFill>
                  </a:rPr>
                  <a:t> </a:t>
                </a:r>
                <a:r>
                  <a:rPr kumimoji="1" lang="en-US" altLang="zh-TW" dirty="0">
                    <a:solidFill>
                      <a:schemeClr val="tx1">
                        <a:lumMod val="75000"/>
                        <a:lumOff val="25000"/>
                      </a:schemeClr>
                    </a:solidFill>
                    <a:latin typeface="+mn-lt"/>
                  </a:rPr>
                  <a:t>with </a:t>
                </a:r>
                <a:r>
                  <a:rPr kumimoji="1" lang="en-US" altLang="zh-TW" u="sng" dirty="0">
                    <a:solidFill>
                      <a:schemeClr val="tx1">
                        <a:lumMod val="75000"/>
                        <a:lumOff val="25000"/>
                      </a:schemeClr>
                    </a:solidFill>
                    <a:latin typeface="+mn-lt"/>
                  </a:rPr>
                  <a:t>degrees of freedom </a:t>
                </a:r>
                <a:r>
                  <a:rPr kumimoji="1" lang="en-US" altLang="zh-TW" dirty="0">
                    <a:solidFill>
                      <a:schemeClr val="tx1">
                        <a:lumMod val="75000"/>
                        <a:lumOff val="25000"/>
                      </a:schemeClr>
                    </a:solidFill>
                    <a:latin typeface="+mn-lt"/>
                  </a:rPr>
                  <a:t>(</a:t>
                </a:r>
                <a:r>
                  <a:rPr kumimoji="1" lang="en-US" altLang="zh-TW" i="1" dirty="0">
                    <a:solidFill>
                      <a:schemeClr val="tx1">
                        <a:lumMod val="75000"/>
                        <a:lumOff val="25000"/>
                      </a:schemeClr>
                    </a:solidFill>
                    <a:latin typeface="+mn-lt"/>
                  </a:rPr>
                  <a:t>r</a:t>
                </a:r>
                <a:r>
                  <a:rPr kumimoji="1" lang="en-US" altLang="zh-TW" dirty="0">
                    <a:solidFill>
                      <a:schemeClr val="tx1">
                        <a:lumMod val="75000"/>
                        <a:lumOff val="25000"/>
                      </a:schemeClr>
                    </a:solidFill>
                    <a:latin typeface="+mn-lt"/>
                  </a:rPr>
                  <a:t> - 1)(</a:t>
                </a:r>
                <a:r>
                  <a:rPr kumimoji="1" lang="en-US" altLang="zh-TW" i="1" dirty="0">
                    <a:solidFill>
                      <a:schemeClr val="tx1">
                        <a:lumMod val="75000"/>
                        <a:lumOff val="25000"/>
                      </a:schemeClr>
                    </a:solidFill>
                    <a:latin typeface="+mn-lt"/>
                  </a:rPr>
                  <a:t>c</a:t>
                </a:r>
                <a:r>
                  <a:rPr kumimoji="1" lang="en-US" altLang="zh-TW" dirty="0">
                    <a:solidFill>
                      <a:schemeClr val="tx1">
                        <a:lumMod val="75000"/>
                        <a:lumOff val="25000"/>
                      </a:schemeClr>
                    </a:solidFill>
                    <a:latin typeface="+mn-lt"/>
                  </a:rPr>
                  <a:t> - 1), where</a:t>
                </a:r>
              </a:p>
              <a:p>
                <a:pPr lvl="1"/>
                <a:r>
                  <a:rPr kumimoji="1" lang="en-US" altLang="zh-TW" i="1" dirty="0">
                    <a:solidFill>
                      <a:schemeClr val="tx1">
                        <a:lumMod val="75000"/>
                        <a:lumOff val="25000"/>
                      </a:schemeClr>
                    </a:solidFill>
                    <a:latin typeface="+mn-lt"/>
                  </a:rPr>
                  <a:t>O</a:t>
                </a:r>
                <a:r>
                  <a:rPr kumimoji="1" lang="en-US" altLang="zh-TW" dirty="0">
                    <a:solidFill>
                      <a:schemeClr val="tx1">
                        <a:lumMod val="75000"/>
                        <a:lumOff val="25000"/>
                      </a:schemeClr>
                    </a:solidFill>
                    <a:latin typeface="+mn-lt"/>
                  </a:rPr>
                  <a:t> : observed frequency</a:t>
                </a:r>
              </a:p>
              <a:p>
                <a:pPr lvl="1"/>
                <a:r>
                  <a:rPr kumimoji="1" lang="en-US" altLang="zh-TW" i="1" dirty="0">
                    <a:solidFill>
                      <a:schemeClr val="tx1">
                        <a:lumMod val="75000"/>
                        <a:lumOff val="25000"/>
                      </a:schemeClr>
                    </a:solidFill>
                    <a:latin typeface="+mn-lt"/>
                  </a:rPr>
                  <a:t>E </a:t>
                </a:r>
                <a:r>
                  <a:rPr kumimoji="1" lang="en-US" altLang="zh-TW" dirty="0">
                    <a:solidFill>
                      <a:schemeClr val="tx1">
                        <a:lumMod val="75000"/>
                        <a:lumOff val="25000"/>
                      </a:schemeClr>
                    </a:solidFill>
                    <a:latin typeface="+mn-lt"/>
                  </a:rPr>
                  <a:t>: expected frequency</a:t>
                </a:r>
              </a:p>
              <a:p>
                <a:pPr lvl="1"/>
                <a:r>
                  <a:rPr kumimoji="1" lang="en-US" altLang="zh-TW" i="1" dirty="0">
                    <a:solidFill>
                      <a:schemeClr val="tx1">
                        <a:lumMod val="75000"/>
                        <a:lumOff val="25000"/>
                      </a:schemeClr>
                    </a:solidFill>
                    <a:latin typeface="+mn-lt"/>
                  </a:rPr>
                  <a:t>r</a:t>
                </a:r>
                <a:r>
                  <a:rPr kumimoji="1" lang="en-US" altLang="zh-TW" dirty="0">
                    <a:solidFill>
                      <a:schemeClr val="tx1">
                        <a:lumMod val="75000"/>
                        <a:lumOff val="25000"/>
                      </a:schemeClr>
                    </a:solidFill>
                    <a:latin typeface="+mn-lt"/>
                  </a:rPr>
                  <a:t> : the number of rows of the contingency table</a:t>
                </a:r>
              </a:p>
              <a:p>
                <a:pPr lvl="1"/>
                <a:r>
                  <a:rPr kumimoji="1" lang="en-US" altLang="zh-TW" i="1" dirty="0">
                    <a:solidFill>
                      <a:schemeClr val="tx1">
                        <a:lumMod val="75000"/>
                        <a:lumOff val="25000"/>
                      </a:schemeClr>
                    </a:solidFill>
                    <a:latin typeface="+mn-lt"/>
                  </a:rPr>
                  <a:t>c</a:t>
                </a:r>
                <a:r>
                  <a:rPr kumimoji="1" lang="en-US" altLang="zh-TW" dirty="0">
                    <a:solidFill>
                      <a:schemeClr val="tx1">
                        <a:lumMod val="75000"/>
                        <a:lumOff val="25000"/>
                      </a:schemeClr>
                    </a:solidFill>
                    <a:latin typeface="+mn-lt"/>
                  </a:rPr>
                  <a:t> : the number of columns of the contingency table</a:t>
                </a:r>
              </a:p>
              <a:p>
                <a:pPr lvl="1"/>
                <a:endParaRPr kumimoji="1" lang="en-US" altLang="zh-TW" dirty="0">
                  <a:latin typeface="+mn-lt"/>
                </a:endParaRPr>
              </a:p>
              <a:p>
                <a:pPr lvl="1"/>
                <a:endParaRPr kumimoji="1" lang="zh-TW" altLang="en-US" dirty="0">
                  <a:latin typeface="+mn-lt"/>
                </a:endParaRPr>
              </a:p>
            </p:txBody>
          </p:sp>
        </mc:Choice>
        <mc:Fallback xmlns="">
          <p:sp>
            <p:nvSpPr>
              <p:cNvPr id="3" name="內容版面配置區 2">
                <a:extLst>
                  <a:ext uri="{FF2B5EF4-FFF2-40B4-BE49-F238E27FC236}">
                    <a16:creationId xmlns:a16="http://schemas.microsoft.com/office/drawing/2014/main" id="{1E180574-485A-758A-F222-E69479689ED9}"/>
                  </a:ext>
                </a:extLst>
              </p:cNvPr>
              <p:cNvSpPr>
                <a:spLocks noGrp="1" noRot="1" noChangeAspect="1" noMove="1" noResize="1" noEditPoints="1" noAdjustHandles="1" noChangeArrowheads="1" noChangeShapeType="1" noTextEdit="1"/>
              </p:cNvSpPr>
              <p:nvPr>
                <p:ph idx="1"/>
              </p:nvPr>
            </p:nvSpPr>
            <p:spPr>
              <a:blipFill>
                <a:blip r:embed="rId2"/>
                <a:stretch>
                  <a:fillRect l="-643" t="-9593"/>
                </a:stretch>
              </a:blipFill>
            </p:spPr>
            <p:txBody>
              <a:bodyPr/>
              <a:lstStyle/>
              <a:p>
                <a:r>
                  <a:rPr lang="zh-TW" altLang="en-US">
                    <a:noFill/>
                  </a:rPr>
                  <a:t> </a:t>
                </a:r>
              </a:p>
            </p:txBody>
          </p:sp>
        </mc:Fallback>
      </mc:AlternateContent>
      <p:sp>
        <p:nvSpPr>
          <p:cNvPr id="4" name="文字方塊 3">
            <a:extLst>
              <a:ext uri="{FF2B5EF4-FFF2-40B4-BE49-F238E27FC236}">
                <a16:creationId xmlns:a16="http://schemas.microsoft.com/office/drawing/2014/main" id="{B974ECED-EACF-6687-64D0-93C2417FCC23}"/>
              </a:ext>
            </a:extLst>
          </p:cNvPr>
          <p:cNvSpPr txBox="1"/>
          <p:nvPr/>
        </p:nvSpPr>
        <p:spPr>
          <a:xfrm>
            <a:off x="2427738" y="6526494"/>
            <a:ext cx="6716262" cy="276999"/>
          </a:xfrm>
          <a:prstGeom prst="rect">
            <a:avLst/>
          </a:prstGeom>
          <a:noFill/>
        </p:spPr>
        <p:txBody>
          <a:bodyPr wrap="none" rtlCol="0">
            <a:spAutoFit/>
          </a:bodyPr>
          <a:lstStyle/>
          <a:p>
            <a:r>
              <a:rPr kumimoji="1" lang="en" altLang="zh-TW" sz="1200" dirty="0">
                <a:solidFill>
                  <a:schemeClr val="bg1"/>
                </a:solidFill>
              </a:rPr>
              <a:t>Credit by </a:t>
            </a:r>
            <a:r>
              <a:rPr kumimoji="1" lang="en" altLang="zh-TW" sz="1200" dirty="0" err="1">
                <a:solidFill>
                  <a:schemeClr val="bg1"/>
                </a:solidFill>
              </a:rPr>
              <a:t>Hae</a:t>
            </a:r>
            <a:r>
              <a:rPr kumimoji="1" lang="en" altLang="zh-TW" sz="1200" dirty="0">
                <a:solidFill>
                  <a:schemeClr val="bg1"/>
                </a:solidFill>
              </a:rPr>
              <a:t>-Young Kim, Statistical notes for clinical researchers: Chi-squared test and Fisher's exact test</a:t>
            </a:r>
          </a:p>
        </p:txBody>
      </p:sp>
    </p:spTree>
    <p:extLst>
      <p:ext uri="{BB962C8B-B14F-4D97-AF65-F5344CB8AC3E}">
        <p14:creationId xmlns:p14="http://schemas.microsoft.com/office/powerpoint/2010/main" val="30713062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the Degrees of Freedom (DF)</a:t>
            </a:r>
          </a:p>
        </p:txBody>
      </p:sp>
      <p:sp>
        <p:nvSpPr>
          <p:cNvPr id="3" name="內容版面配置區 2"/>
          <p:cNvSpPr>
            <a:spLocks noGrp="1"/>
          </p:cNvSpPr>
          <p:nvPr>
            <p:ph idx="1"/>
          </p:nvPr>
        </p:nvSpPr>
        <p:spPr/>
        <p:txBody>
          <a:bodyPr/>
          <a:lstStyle/>
          <a:p>
            <a:pPr>
              <a:lnSpc>
                <a:spcPct val="100000"/>
              </a:lnSpc>
            </a:pPr>
            <a:r>
              <a:rPr lang="en-US" altLang="zh-TW" dirty="0">
                <a:latin typeface="+mn-lt"/>
              </a:rPr>
              <a:t>the maximum number of logically independent values, which are values that have the freedom to vary, in the data sample.</a:t>
            </a:r>
          </a:p>
          <a:p>
            <a:pPr>
              <a:lnSpc>
                <a:spcPct val="100000"/>
              </a:lnSpc>
            </a:pPr>
            <a:r>
              <a:rPr lang="en-US" altLang="zh-TW" dirty="0">
                <a:solidFill>
                  <a:schemeClr val="tx1">
                    <a:lumMod val="75000"/>
                    <a:lumOff val="25000"/>
                  </a:schemeClr>
                </a:solidFill>
                <a:latin typeface="+mn-lt"/>
              </a:rPr>
              <a:t>if the variance is to be estimated from a random sample of </a:t>
            </a:r>
            <a:r>
              <a:rPr lang="en-US" altLang="zh-TW" i="1" dirty="0">
                <a:solidFill>
                  <a:schemeClr val="tx1">
                    <a:lumMod val="75000"/>
                    <a:lumOff val="25000"/>
                  </a:schemeClr>
                </a:solidFill>
                <a:latin typeface="+mn-lt"/>
              </a:rPr>
              <a:t>N</a:t>
            </a:r>
            <a:r>
              <a:rPr lang="en-US" altLang="zh-TW" dirty="0">
                <a:solidFill>
                  <a:schemeClr val="tx1">
                    <a:lumMod val="75000"/>
                    <a:lumOff val="25000"/>
                  </a:schemeClr>
                </a:solidFill>
                <a:latin typeface="+mn-lt"/>
              </a:rPr>
              <a:t> independent scores, then the degrees of freedom = </a:t>
            </a:r>
          </a:p>
          <a:p>
            <a:pPr lvl="1">
              <a:lnSpc>
                <a:spcPct val="100000"/>
              </a:lnSpc>
            </a:pPr>
            <a:r>
              <a:rPr lang="en-US" altLang="zh-TW" dirty="0">
                <a:solidFill>
                  <a:schemeClr val="tx1">
                    <a:lumMod val="75000"/>
                    <a:lumOff val="25000"/>
                  </a:schemeClr>
                </a:solidFill>
                <a:latin typeface="+mn-lt"/>
              </a:rPr>
              <a:t>the number of independent scores (</a:t>
            </a:r>
            <a:r>
              <a:rPr lang="en-US" altLang="zh-TW" i="1" dirty="0">
                <a:solidFill>
                  <a:schemeClr val="tx1">
                    <a:lumMod val="75000"/>
                    <a:lumOff val="25000"/>
                  </a:schemeClr>
                </a:solidFill>
                <a:latin typeface="+mn-lt"/>
              </a:rPr>
              <a:t>N</a:t>
            </a:r>
            <a:r>
              <a:rPr lang="en-US" altLang="zh-TW" dirty="0">
                <a:solidFill>
                  <a:schemeClr val="tx1">
                    <a:lumMod val="75000"/>
                    <a:lumOff val="25000"/>
                  </a:schemeClr>
                </a:solidFill>
                <a:latin typeface="+mn-lt"/>
              </a:rPr>
              <a:t>) minus the number of parameters estimated as intermediate steps (one, namely, the sample mean)</a:t>
            </a:r>
          </a:p>
          <a:p>
            <a:pPr lvl="1">
              <a:lnSpc>
                <a:spcPct val="100000"/>
              </a:lnSpc>
            </a:pPr>
            <a:r>
              <a:rPr lang="en-US" altLang="zh-TW" i="1" dirty="0">
                <a:solidFill>
                  <a:schemeClr val="tx1">
                    <a:lumMod val="75000"/>
                    <a:lumOff val="25000"/>
                  </a:schemeClr>
                </a:solidFill>
                <a:latin typeface="+mn-lt"/>
              </a:rPr>
              <a:t>N</a:t>
            </a:r>
            <a:r>
              <a:rPr lang="en-US" altLang="zh-TW" dirty="0">
                <a:solidFill>
                  <a:schemeClr val="tx1">
                    <a:lumMod val="75000"/>
                    <a:lumOff val="25000"/>
                  </a:schemeClr>
                </a:solidFill>
                <a:latin typeface="+mn-lt"/>
              </a:rPr>
              <a:t> − 1.</a:t>
            </a:r>
          </a:p>
          <a:p>
            <a:pPr>
              <a:lnSpc>
                <a:spcPct val="100000"/>
              </a:lnSpc>
            </a:pPr>
            <a:r>
              <a:rPr lang="en-US" altLang="zh-TW" dirty="0">
                <a:latin typeface="+mn-lt"/>
              </a:rPr>
              <a:t>Example</a:t>
            </a:r>
          </a:p>
          <a:p>
            <a:pPr lvl="1">
              <a:lnSpc>
                <a:spcPct val="100000"/>
              </a:lnSpc>
            </a:pPr>
            <a:r>
              <a:rPr lang="en-US" altLang="zh-TW" dirty="0">
                <a:solidFill>
                  <a:schemeClr val="tx1">
                    <a:lumMod val="75000"/>
                    <a:lumOff val="25000"/>
                  </a:schemeClr>
                </a:solidFill>
                <a:latin typeface="+mn-lt"/>
              </a:rPr>
              <a:t>The values of the five integers must have an average of six. </a:t>
            </a:r>
          </a:p>
          <a:p>
            <a:pPr lvl="1">
              <a:lnSpc>
                <a:spcPct val="100000"/>
              </a:lnSpc>
            </a:pPr>
            <a:r>
              <a:rPr lang="en-US" altLang="zh-TW" dirty="0">
                <a:solidFill>
                  <a:schemeClr val="tx1">
                    <a:lumMod val="75000"/>
                    <a:lumOff val="25000"/>
                  </a:schemeClr>
                </a:solidFill>
                <a:latin typeface="+mn-lt"/>
              </a:rPr>
              <a:t>If four of the items {3, 8, 5, and 4}, the fifth number must be 10. </a:t>
            </a:r>
          </a:p>
          <a:p>
            <a:pPr lvl="1">
              <a:lnSpc>
                <a:spcPct val="100000"/>
              </a:lnSpc>
            </a:pPr>
            <a:r>
              <a:rPr lang="en-US" altLang="zh-TW" dirty="0">
                <a:solidFill>
                  <a:schemeClr val="tx1">
                    <a:lumMod val="75000"/>
                    <a:lumOff val="25000"/>
                  </a:schemeClr>
                </a:solidFill>
                <a:latin typeface="+mn-lt"/>
              </a:rPr>
              <a:t>Because the first four numbers can be chosen at random, the degrees of freedom is four.</a:t>
            </a:r>
          </a:p>
        </p:txBody>
      </p:sp>
      <p:sp>
        <p:nvSpPr>
          <p:cNvPr id="4" name="矩形 6"/>
          <p:cNvSpPr/>
          <p:nvPr/>
        </p:nvSpPr>
        <p:spPr>
          <a:xfrm>
            <a:off x="-1" y="6526494"/>
            <a:ext cx="9144001" cy="276999"/>
          </a:xfrm>
          <a:prstGeom prst="rect">
            <a:avLst/>
          </a:prstGeom>
        </p:spPr>
        <p:txBody>
          <a:bodyPr wrap="square" anchor="t">
            <a:spAutoFit/>
          </a:bodyPr>
          <a:lstStyle/>
          <a:p>
            <a:pPr algn="r"/>
            <a:r>
              <a:rPr lang="en-US" altLang="zh-TW" sz="1200" dirty="0">
                <a:solidFill>
                  <a:schemeClr val="bg1"/>
                </a:solidFill>
                <a:ea typeface="新細明體"/>
              </a:rPr>
              <a:t>Credit by https://</a:t>
            </a:r>
            <a:r>
              <a:rPr lang="en-US" altLang="zh-TW" sz="1200" dirty="0" err="1">
                <a:solidFill>
                  <a:schemeClr val="bg1"/>
                </a:solidFill>
                <a:ea typeface="新細明體"/>
              </a:rPr>
              <a:t>www.investopedia.com</a:t>
            </a:r>
            <a:r>
              <a:rPr lang="en-US" altLang="zh-TW" sz="1200" dirty="0">
                <a:solidFill>
                  <a:schemeClr val="bg1"/>
                </a:solidFill>
                <a:ea typeface="新細明體"/>
              </a:rPr>
              <a:t>/terms/d/degrees-of-</a:t>
            </a:r>
            <a:r>
              <a:rPr lang="en-US" altLang="zh-TW" sz="1200" dirty="0" err="1">
                <a:solidFill>
                  <a:schemeClr val="bg1"/>
                </a:solidFill>
                <a:ea typeface="新細明體"/>
              </a:rPr>
              <a:t>freedom.asp</a:t>
            </a:r>
            <a:endParaRPr lang="en-US" altLang="zh-TW" sz="1200" dirty="0">
              <a:solidFill>
                <a:schemeClr val="bg1"/>
              </a:solidFill>
              <a:ea typeface="新細明體"/>
            </a:endParaRPr>
          </a:p>
        </p:txBody>
      </p:sp>
    </p:spTree>
    <p:extLst>
      <p:ext uri="{BB962C8B-B14F-4D97-AF65-F5344CB8AC3E}">
        <p14:creationId xmlns:p14="http://schemas.microsoft.com/office/powerpoint/2010/main" val="362678778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53C5C2-DECA-5F2A-C65A-76A3AB214889}"/>
              </a:ext>
            </a:extLst>
          </p:cNvPr>
          <p:cNvSpPr>
            <a:spLocks noGrp="1"/>
          </p:cNvSpPr>
          <p:nvPr>
            <p:ph type="title"/>
          </p:nvPr>
        </p:nvSpPr>
        <p:spPr/>
        <p:txBody>
          <a:bodyPr/>
          <a:lstStyle/>
          <a:p>
            <a:r>
              <a:rPr kumimoji="1" lang="en" altLang="zh-TW" dirty="0"/>
              <a:t>The chi-squared test of examples</a:t>
            </a:r>
            <a:endParaRPr kumimoji="1"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1E180574-485A-758A-F222-E69479689ED9}"/>
                  </a:ext>
                </a:extLst>
              </p:cNvPr>
              <p:cNvSpPr>
                <a:spLocks noGrp="1"/>
              </p:cNvSpPr>
              <p:nvPr>
                <p:ph idx="1"/>
              </p:nvPr>
            </p:nvSpPr>
            <p:spPr>
              <a:xfrm>
                <a:off x="628650" y="1825626"/>
                <a:ext cx="7886700" cy="1557094"/>
              </a:xfrm>
            </p:spPr>
            <p:txBody>
              <a:bodyPr>
                <a:normAutofit fontScale="77500" lnSpcReduction="20000"/>
              </a:bodyPr>
              <a:lstStyle/>
              <a:p>
                <a:pPr>
                  <a:lnSpc>
                    <a:spcPct val="100000"/>
                  </a:lnSpc>
                </a:pPr>
                <a:r>
                  <a:rPr kumimoji="1" lang="en-US" altLang="zh-TW" dirty="0">
                    <a:solidFill>
                      <a:schemeClr val="tx1">
                        <a:lumMod val="75000"/>
                        <a:lumOff val="25000"/>
                      </a:schemeClr>
                    </a:solidFill>
                    <a:latin typeface="Cambria Math" panose="02040503050406030204" pitchFamily="18" charset="0"/>
                  </a:rPr>
                  <a:t>For the ‘male and A’ cell in example 3</a:t>
                </a:r>
              </a:p>
              <a:p>
                <a:pPr lvl="1">
                  <a:lnSpc>
                    <a:spcPct val="100000"/>
                  </a:lnSpc>
                </a:pPr>
                <a14:m>
                  <m:oMath xmlns:m="http://schemas.openxmlformats.org/officeDocument/2006/math">
                    <m:f>
                      <m:fPr>
                        <m:ctrlPr>
                          <a:rPr kumimoji="1" lang="en-US" altLang="zh-TW" i="1" smtClean="0">
                            <a:solidFill>
                              <a:schemeClr val="tx1">
                                <a:lumMod val="75000"/>
                                <a:lumOff val="25000"/>
                              </a:schemeClr>
                            </a:solidFill>
                            <a:latin typeface="Cambria Math" panose="02040503050406030204" pitchFamily="18" charset="0"/>
                          </a:rPr>
                        </m:ctrlPr>
                      </m:fPr>
                      <m:num>
                        <m:sSup>
                          <m:sSupPr>
                            <m:ctrlPr>
                              <a:rPr kumimoji="1" lang="en-US" altLang="zh-TW" i="1" smtClean="0">
                                <a:solidFill>
                                  <a:schemeClr val="tx1">
                                    <a:lumMod val="75000"/>
                                    <a:lumOff val="25000"/>
                                  </a:schemeClr>
                                </a:solidFill>
                                <a:latin typeface="Cambria Math" panose="02040503050406030204" pitchFamily="18" charset="0"/>
                              </a:rPr>
                            </m:ctrlPr>
                          </m:sSupPr>
                          <m:e>
                            <m:d>
                              <m:dPr>
                                <m:ctrlPr>
                                  <a:rPr kumimoji="1" lang="en-US" altLang="zh-TW" i="1" smtClean="0">
                                    <a:solidFill>
                                      <a:schemeClr val="tx1">
                                        <a:lumMod val="75000"/>
                                        <a:lumOff val="25000"/>
                                      </a:schemeClr>
                                    </a:solidFill>
                                    <a:latin typeface="Cambria Math" panose="02040503050406030204" pitchFamily="18" charset="0"/>
                                  </a:rPr>
                                </m:ctrlPr>
                              </m:dPr>
                              <m:e>
                                <m:r>
                                  <a:rPr kumimoji="1" lang="en-US" altLang="zh-TW" b="0" i="1" smtClean="0">
                                    <a:solidFill>
                                      <a:schemeClr val="tx1">
                                        <a:lumMod val="75000"/>
                                        <a:lumOff val="25000"/>
                                      </a:schemeClr>
                                    </a:solidFill>
                                    <a:latin typeface="Cambria Math" panose="02040503050406030204" pitchFamily="18" charset="0"/>
                                  </a:rPr>
                                  <m:t>𝑂</m:t>
                                </m:r>
                                <m:r>
                                  <a:rPr kumimoji="1" lang="en-US" altLang="zh-TW" b="0" i="1" smtClean="0">
                                    <a:solidFill>
                                      <a:schemeClr val="tx1">
                                        <a:lumMod val="75000"/>
                                        <a:lumOff val="25000"/>
                                      </a:schemeClr>
                                    </a:solidFill>
                                    <a:latin typeface="Cambria Math" panose="02040503050406030204" pitchFamily="18" charset="0"/>
                                  </a:rPr>
                                  <m:t>−</m:t>
                                </m:r>
                                <m:r>
                                  <a:rPr kumimoji="1" lang="en-US" altLang="zh-TW" b="0" i="1" smtClean="0">
                                    <a:solidFill>
                                      <a:schemeClr val="tx1">
                                        <a:lumMod val="75000"/>
                                        <a:lumOff val="25000"/>
                                      </a:schemeClr>
                                    </a:solidFill>
                                    <a:latin typeface="Cambria Math" panose="02040503050406030204" pitchFamily="18" charset="0"/>
                                  </a:rPr>
                                  <m:t>𝐸</m:t>
                                </m:r>
                              </m:e>
                            </m:d>
                          </m:e>
                          <m:sup>
                            <m:r>
                              <a:rPr kumimoji="1" lang="en-US" altLang="zh-TW" b="0" i="1" smtClean="0">
                                <a:solidFill>
                                  <a:schemeClr val="tx1">
                                    <a:lumMod val="75000"/>
                                    <a:lumOff val="25000"/>
                                  </a:schemeClr>
                                </a:solidFill>
                                <a:latin typeface="Cambria Math" panose="02040503050406030204" pitchFamily="18" charset="0"/>
                              </a:rPr>
                              <m:t>2</m:t>
                            </m:r>
                          </m:sup>
                        </m:sSup>
                      </m:num>
                      <m:den>
                        <m:r>
                          <a:rPr kumimoji="1" lang="en-US" altLang="zh-TW" b="0" i="1" smtClean="0">
                            <a:solidFill>
                              <a:schemeClr val="tx1">
                                <a:lumMod val="75000"/>
                                <a:lumOff val="25000"/>
                              </a:schemeClr>
                            </a:solidFill>
                            <a:latin typeface="Cambria Math" panose="02040503050406030204" pitchFamily="18" charset="0"/>
                          </a:rPr>
                          <m:t>𝐸</m:t>
                        </m:r>
                      </m:den>
                    </m:f>
                    <m:r>
                      <a:rPr kumimoji="1" lang="en-US" altLang="zh-TW" b="0" i="1" smtClean="0">
                        <a:solidFill>
                          <a:schemeClr val="tx1">
                            <a:lumMod val="75000"/>
                            <a:lumOff val="25000"/>
                          </a:schemeClr>
                        </a:solidFill>
                        <a:latin typeface="Cambria Math" panose="02040503050406030204" pitchFamily="18" charset="0"/>
                      </a:rPr>
                      <m:t>=</m:t>
                    </m:r>
                    <m:f>
                      <m:fPr>
                        <m:ctrlPr>
                          <a:rPr kumimoji="1" lang="en-US" altLang="zh-TW" i="1">
                            <a:solidFill>
                              <a:schemeClr val="tx1">
                                <a:lumMod val="75000"/>
                                <a:lumOff val="25000"/>
                              </a:schemeClr>
                            </a:solidFill>
                            <a:latin typeface="Cambria Math" panose="02040503050406030204" pitchFamily="18" charset="0"/>
                          </a:rPr>
                        </m:ctrlPr>
                      </m:fPr>
                      <m:num>
                        <m:sSup>
                          <m:sSupPr>
                            <m:ctrlPr>
                              <a:rPr kumimoji="1" lang="en-US" altLang="zh-TW" i="1">
                                <a:solidFill>
                                  <a:schemeClr val="tx1">
                                    <a:lumMod val="75000"/>
                                    <a:lumOff val="25000"/>
                                  </a:schemeClr>
                                </a:solidFill>
                                <a:latin typeface="Cambria Math" panose="02040503050406030204" pitchFamily="18" charset="0"/>
                              </a:rPr>
                            </m:ctrlPr>
                          </m:sSupPr>
                          <m:e>
                            <m:d>
                              <m:dPr>
                                <m:ctrlPr>
                                  <a:rPr kumimoji="1" lang="en-US" altLang="zh-TW" i="1">
                                    <a:solidFill>
                                      <a:schemeClr val="tx1">
                                        <a:lumMod val="75000"/>
                                        <a:lumOff val="25000"/>
                                      </a:schemeClr>
                                    </a:solidFill>
                                    <a:latin typeface="Cambria Math" panose="02040503050406030204" pitchFamily="18" charset="0"/>
                                  </a:rPr>
                                </m:ctrlPr>
                              </m:dPr>
                              <m:e>
                                <m:r>
                                  <a:rPr kumimoji="1" lang="en-US" altLang="zh-TW" b="0" i="1" smtClean="0">
                                    <a:solidFill>
                                      <a:schemeClr val="tx1">
                                        <a:lumMod val="75000"/>
                                        <a:lumOff val="25000"/>
                                      </a:schemeClr>
                                    </a:solidFill>
                                    <a:latin typeface="Cambria Math" panose="02040503050406030204" pitchFamily="18" charset="0"/>
                                  </a:rPr>
                                  <m:t>30</m:t>
                                </m:r>
                                <m:r>
                                  <a:rPr kumimoji="1" lang="en-US" altLang="zh-TW" i="1">
                                    <a:solidFill>
                                      <a:schemeClr val="tx1">
                                        <a:lumMod val="75000"/>
                                        <a:lumOff val="25000"/>
                                      </a:schemeClr>
                                    </a:solidFill>
                                    <a:latin typeface="Cambria Math" panose="02040503050406030204" pitchFamily="18" charset="0"/>
                                  </a:rPr>
                                  <m:t>−</m:t>
                                </m:r>
                                <m:r>
                                  <a:rPr kumimoji="1" lang="en-US" altLang="zh-TW" b="0" i="1" smtClean="0">
                                    <a:solidFill>
                                      <a:schemeClr val="tx1">
                                        <a:lumMod val="75000"/>
                                        <a:lumOff val="25000"/>
                                      </a:schemeClr>
                                    </a:solidFill>
                                    <a:latin typeface="Cambria Math" panose="02040503050406030204" pitchFamily="18" charset="0"/>
                                  </a:rPr>
                                  <m:t>50</m:t>
                                </m:r>
                              </m:e>
                            </m:d>
                          </m:e>
                          <m:sup>
                            <m:r>
                              <a:rPr kumimoji="1" lang="en-US" altLang="zh-TW" i="1">
                                <a:solidFill>
                                  <a:schemeClr val="tx1">
                                    <a:lumMod val="75000"/>
                                    <a:lumOff val="25000"/>
                                  </a:schemeClr>
                                </a:solidFill>
                                <a:latin typeface="Cambria Math" panose="02040503050406030204" pitchFamily="18" charset="0"/>
                              </a:rPr>
                              <m:t>2</m:t>
                            </m:r>
                          </m:sup>
                        </m:sSup>
                      </m:num>
                      <m:den>
                        <m:r>
                          <a:rPr kumimoji="1" lang="en-US" altLang="zh-TW" b="0" i="1" smtClean="0">
                            <a:solidFill>
                              <a:schemeClr val="tx1">
                                <a:lumMod val="75000"/>
                                <a:lumOff val="25000"/>
                              </a:schemeClr>
                            </a:solidFill>
                            <a:latin typeface="Cambria Math" panose="02040503050406030204" pitchFamily="18" charset="0"/>
                          </a:rPr>
                          <m:t>50</m:t>
                        </m:r>
                      </m:den>
                    </m:f>
                    <m:r>
                      <a:rPr kumimoji="1" lang="en-US" altLang="zh-TW" b="0" i="1" smtClean="0">
                        <a:solidFill>
                          <a:schemeClr val="tx1">
                            <a:lumMod val="75000"/>
                            <a:lumOff val="25000"/>
                          </a:schemeClr>
                        </a:solidFill>
                        <a:latin typeface="Cambria Math" panose="02040503050406030204" pitchFamily="18" charset="0"/>
                      </a:rPr>
                      <m:t>=8</m:t>
                    </m:r>
                  </m:oMath>
                </a14:m>
                <a:endParaRPr kumimoji="1" lang="en-US" altLang="zh-TW" dirty="0">
                  <a:solidFill>
                    <a:schemeClr val="tx1">
                      <a:lumMod val="75000"/>
                      <a:lumOff val="25000"/>
                    </a:schemeClr>
                  </a:solidFill>
                  <a:latin typeface="Cambria Math" panose="02040503050406030204" pitchFamily="18" charset="0"/>
                </a:endParaRPr>
              </a:p>
              <a:p>
                <a:pPr>
                  <a:lnSpc>
                    <a:spcPct val="100000"/>
                  </a:lnSpc>
                </a:pPr>
                <a:r>
                  <a:rPr kumimoji="1" lang="en-US" altLang="zh-TW" dirty="0">
                    <a:solidFill>
                      <a:schemeClr val="tx1">
                        <a:lumMod val="75000"/>
                        <a:lumOff val="25000"/>
                      </a:schemeClr>
                    </a:solidFill>
                    <a:latin typeface="Cambria Math" panose="02040503050406030204" pitchFamily="18" charset="0"/>
                  </a:rPr>
                  <a:t>Chi-squared statistic calculate </a:t>
                </a:r>
              </a:p>
              <a:p>
                <a:pPr lvl="1">
                  <a:lnSpc>
                    <a:spcPct val="100000"/>
                  </a:lnSpc>
                </a:pPr>
                <a:r>
                  <a:rPr kumimoji="1" lang="en-US" altLang="zh-TW" b="0" dirty="0">
                    <a:solidFill>
                      <a:schemeClr val="tx1">
                        <a:lumMod val="75000"/>
                        <a:lumOff val="25000"/>
                      </a:schemeClr>
                    </a:solidFill>
                  </a:rPr>
                  <a:t>Example 1 &amp; 2 : 0</a:t>
                </a:r>
              </a:p>
              <a:p>
                <a:pPr lvl="1">
                  <a:lnSpc>
                    <a:spcPct val="100000"/>
                  </a:lnSpc>
                </a:pPr>
                <a:r>
                  <a:rPr kumimoji="1" lang="en-US" altLang="zh-TW" dirty="0">
                    <a:solidFill>
                      <a:schemeClr val="tx1">
                        <a:lumMod val="75000"/>
                        <a:lumOff val="25000"/>
                      </a:schemeClr>
                    </a:solidFill>
                  </a:rPr>
                  <a:t> Example 3 :  </a:t>
                </a:r>
                <a14:m>
                  <m:oMath xmlns:m="http://schemas.openxmlformats.org/officeDocument/2006/math">
                    <m:nary>
                      <m:naryPr>
                        <m:chr m:val="∑"/>
                        <m:subHide m:val="on"/>
                        <m:supHide m:val="on"/>
                        <m:ctrlPr>
                          <a:rPr kumimoji="1" lang="en-US" altLang="zh-TW" b="0" i="1" smtClean="0">
                            <a:solidFill>
                              <a:schemeClr val="tx1">
                                <a:lumMod val="75000"/>
                                <a:lumOff val="25000"/>
                              </a:schemeClr>
                            </a:solidFill>
                            <a:latin typeface="Cambria Math" panose="02040503050406030204" pitchFamily="18" charset="0"/>
                          </a:rPr>
                        </m:ctrlPr>
                      </m:naryPr>
                      <m:sub/>
                      <m:sup/>
                      <m:e>
                        <m:f>
                          <m:fPr>
                            <m:ctrlPr>
                              <a:rPr kumimoji="1" lang="en-US" altLang="zh-TW" b="0" i="1" smtClean="0">
                                <a:solidFill>
                                  <a:schemeClr val="tx1">
                                    <a:lumMod val="75000"/>
                                    <a:lumOff val="25000"/>
                                  </a:schemeClr>
                                </a:solidFill>
                                <a:latin typeface="Cambria Math" panose="02040503050406030204" pitchFamily="18" charset="0"/>
                              </a:rPr>
                            </m:ctrlPr>
                          </m:fPr>
                          <m:num>
                            <m:sSup>
                              <m:sSupPr>
                                <m:ctrlPr>
                                  <a:rPr kumimoji="1" lang="en-US" altLang="zh-TW" b="0" i="1" smtClean="0">
                                    <a:solidFill>
                                      <a:schemeClr val="tx1">
                                        <a:lumMod val="75000"/>
                                        <a:lumOff val="25000"/>
                                      </a:schemeClr>
                                    </a:solidFill>
                                    <a:latin typeface="Cambria Math" panose="02040503050406030204" pitchFamily="18" charset="0"/>
                                  </a:rPr>
                                </m:ctrlPr>
                              </m:sSupPr>
                              <m:e>
                                <m:d>
                                  <m:dPr>
                                    <m:ctrlPr>
                                      <a:rPr kumimoji="1" lang="en-US" altLang="zh-TW" b="0" i="1" smtClean="0">
                                        <a:solidFill>
                                          <a:schemeClr val="tx1">
                                            <a:lumMod val="75000"/>
                                            <a:lumOff val="25000"/>
                                          </a:schemeClr>
                                        </a:solidFill>
                                        <a:latin typeface="Cambria Math" panose="02040503050406030204" pitchFamily="18" charset="0"/>
                                      </a:rPr>
                                    </m:ctrlPr>
                                  </m:dPr>
                                  <m:e>
                                    <m:r>
                                      <a:rPr kumimoji="1" lang="en-US" altLang="zh-TW" b="0" i="1" smtClean="0">
                                        <a:solidFill>
                                          <a:schemeClr val="tx1">
                                            <a:lumMod val="75000"/>
                                            <a:lumOff val="25000"/>
                                          </a:schemeClr>
                                        </a:solidFill>
                                        <a:latin typeface="Cambria Math" panose="02040503050406030204" pitchFamily="18" charset="0"/>
                                      </a:rPr>
                                      <m:t>𝑂</m:t>
                                    </m:r>
                                    <m:r>
                                      <a:rPr kumimoji="1" lang="en-US" altLang="zh-TW" b="0" i="1" smtClean="0">
                                        <a:solidFill>
                                          <a:schemeClr val="tx1">
                                            <a:lumMod val="75000"/>
                                            <a:lumOff val="25000"/>
                                          </a:schemeClr>
                                        </a:solidFill>
                                        <a:latin typeface="Cambria Math" panose="02040503050406030204" pitchFamily="18" charset="0"/>
                                      </a:rPr>
                                      <m:t>−</m:t>
                                    </m:r>
                                    <m:r>
                                      <a:rPr kumimoji="1" lang="en-US" altLang="zh-TW" b="0" i="1" smtClean="0">
                                        <a:solidFill>
                                          <a:schemeClr val="tx1">
                                            <a:lumMod val="75000"/>
                                            <a:lumOff val="25000"/>
                                          </a:schemeClr>
                                        </a:solidFill>
                                        <a:latin typeface="Cambria Math" panose="02040503050406030204" pitchFamily="18" charset="0"/>
                                      </a:rPr>
                                      <m:t>𝐸</m:t>
                                    </m:r>
                                  </m:e>
                                </m:d>
                              </m:e>
                              <m:sup>
                                <m:r>
                                  <a:rPr kumimoji="1" lang="en-US" altLang="zh-TW" b="0" i="1" smtClean="0">
                                    <a:solidFill>
                                      <a:schemeClr val="tx1">
                                        <a:lumMod val="75000"/>
                                        <a:lumOff val="25000"/>
                                      </a:schemeClr>
                                    </a:solidFill>
                                    <a:latin typeface="Cambria Math" panose="02040503050406030204" pitchFamily="18" charset="0"/>
                                  </a:rPr>
                                  <m:t>2</m:t>
                                </m:r>
                              </m:sup>
                            </m:sSup>
                          </m:num>
                          <m:den>
                            <m:r>
                              <a:rPr kumimoji="1" lang="en-US" altLang="zh-TW" b="0" i="1" smtClean="0">
                                <a:solidFill>
                                  <a:schemeClr val="tx1">
                                    <a:lumMod val="75000"/>
                                    <a:lumOff val="25000"/>
                                  </a:schemeClr>
                                </a:solidFill>
                                <a:latin typeface="Cambria Math" panose="02040503050406030204" pitchFamily="18" charset="0"/>
                              </a:rPr>
                              <m:t>𝐸</m:t>
                            </m:r>
                          </m:den>
                        </m:f>
                        <m:r>
                          <a:rPr kumimoji="1" lang="en-US" altLang="zh-TW" b="0" i="1" smtClean="0">
                            <a:solidFill>
                              <a:schemeClr val="tx1">
                                <a:lumMod val="75000"/>
                                <a:lumOff val="25000"/>
                              </a:schemeClr>
                            </a:solidFill>
                            <a:latin typeface="Cambria Math" panose="02040503050406030204" pitchFamily="18" charset="0"/>
                          </a:rPr>
                          <m:t>=8+8+8+8=32</m:t>
                        </m:r>
                      </m:e>
                    </m:nary>
                  </m:oMath>
                </a14:m>
                <a:endParaRPr kumimoji="1" lang="en-US" altLang="zh-TW" dirty="0">
                  <a:latin typeface="+mn-lt"/>
                </a:endParaRPr>
              </a:p>
              <a:p>
                <a:pPr lvl="1">
                  <a:lnSpc>
                    <a:spcPct val="100000"/>
                  </a:lnSpc>
                </a:pPr>
                <a:endParaRPr kumimoji="1" lang="zh-TW" altLang="en-US" dirty="0">
                  <a:latin typeface="+mn-lt"/>
                </a:endParaRPr>
              </a:p>
            </p:txBody>
          </p:sp>
        </mc:Choice>
        <mc:Fallback xmlns="">
          <p:sp>
            <p:nvSpPr>
              <p:cNvPr id="3" name="內容版面配置區 2">
                <a:extLst>
                  <a:ext uri="{FF2B5EF4-FFF2-40B4-BE49-F238E27FC236}">
                    <a16:creationId xmlns:a16="http://schemas.microsoft.com/office/drawing/2014/main" id="{1E180574-485A-758A-F222-E69479689ED9}"/>
                  </a:ext>
                </a:extLst>
              </p:cNvPr>
              <p:cNvSpPr>
                <a:spLocks noGrp="1" noRot="1" noChangeAspect="1" noMove="1" noResize="1" noEditPoints="1" noAdjustHandles="1" noChangeArrowheads="1" noChangeShapeType="1" noTextEdit="1"/>
              </p:cNvSpPr>
              <p:nvPr>
                <p:ph idx="1"/>
              </p:nvPr>
            </p:nvSpPr>
            <p:spPr>
              <a:xfrm>
                <a:off x="628650" y="1825626"/>
                <a:ext cx="7886700" cy="1557094"/>
              </a:xfrm>
              <a:blipFill>
                <a:blip r:embed="rId2"/>
                <a:stretch>
                  <a:fillRect l="-322" t="-3226" b="-28226"/>
                </a:stretch>
              </a:blipFill>
            </p:spPr>
            <p:txBody>
              <a:bodyPr/>
              <a:lstStyle/>
              <a:p>
                <a:r>
                  <a:rPr lang="zh-TW" altLang="en-US">
                    <a:noFill/>
                  </a:rPr>
                  <a:t> </a:t>
                </a:r>
              </a:p>
            </p:txBody>
          </p:sp>
        </mc:Fallback>
      </mc:AlternateContent>
      <p:pic>
        <p:nvPicPr>
          <p:cNvPr id="4" name="圖片 3">
            <a:extLst>
              <a:ext uri="{FF2B5EF4-FFF2-40B4-BE49-F238E27FC236}">
                <a16:creationId xmlns:a16="http://schemas.microsoft.com/office/drawing/2014/main" id="{F0BB4A10-A154-15B0-A05B-904FD8A00E4F}"/>
              </a:ext>
            </a:extLst>
          </p:cNvPr>
          <p:cNvPicPr>
            <a:picLocks noChangeAspect="1"/>
          </p:cNvPicPr>
          <p:nvPr/>
        </p:nvPicPr>
        <p:blipFill>
          <a:blip r:embed="rId3"/>
          <a:stretch>
            <a:fillRect/>
          </a:stretch>
        </p:blipFill>
        <p:spPr>
          <a:xfrm>
            <a:off x="2037065" y="3416380"/>
            <a:ext cx="5069871" cy="2858809"/>
          </a:xfrm>
          <a:prstGeom prst="rect">
            <a:avLst/>
          </a:prstGeom>
        </p:spPr>
      </p:pic>
      <p:sp>
        <p:nvSpPr>
          <p:cNvPr id="5" name="文字方塊 4">
            <a:extLst>
              <a:ext uri="{FF2B5EF4-FFF2-40B4-BE49-F238E27FC236}">
                <a16:creationId xmlns:a16="http://schemas.microsoft.com/office/drawing/2014/main" id="{75D9A64F-836C-7D5F-0227-7298D342C216}"/>
              </a:ext>
            </a:extLst>
          </p:cNvPr>
          <p:cNvSpPr txBox="1"/>
          <p:nvPr/>
        </p:nvSpPr>
        <p:spPr>
          <a:xfrm>
            <a:off x="2427738" y="6526494"/>
            <a:ext cx="6716262" cy="276999"/>
          </a:xfrm>
          <a:prstGeom prst="rect">
            <a:avLst/>
          </a:prstGeom>
          <a:noFill/>
        </p:spPr>
        <p:txBody>
          <a:bodyPr wrap="none" rtlCol="0">
            <a:spAutoFit/>
          </a:bodyPr>
          <a:lstStyle/>
          <a:p>
            <a:r>
              <a:rPr kumimoji="1" lang="en" altLang="zh-TW" sz="1200" dirty="0">
                <a:solidFill>
                  <a:schemeClr val="bg1"/>
                </a:solidFill>
              </a:rPr>
              <a:t>Credit by </a:t>
            </a:r>
            <a:r>
              <a:rPr kumimoji="1" lang="en" altLang="zh-TW" sz="1200" dirty="0" err="1">
                <a:solidFill>
                  <a:schemeClr val="bg1"/>
                </a:solidFill>
              </a:rPr>
              <a:t>Hae</a:t>
            </a:r>
            <a:r>
              <a:rPr kumimoji="1" lang="en" altLang="zh-TW" sz="1200" dirty="0">
                <a:solidFill>
                  <a:schemeClr val="bg1"/>
                </a:solidFill>
              </a:rPr>
              <a:t>-Young Kim, Statistical notes for clinical researchers: Chi-squared test and Fisher's exact test</a:t>
            </a:r>
          </a:p>
        </p:txBody>
      </p:sp>
    </p:spTree>
    <p:extLst>
      <p:ext uri="{BB962C8B-B14F-4D97-AF65-F5344CB8AC3E}">
        <p14:creationId xmlns:p14="http://schemas.microsoft.com/office/powerpoint/2010/main" val="23133669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Evaluating scoring models</a:t>
            </a:r>
            <a:endParaRPr kumimoji="1" lang="zh-TW" altLang="en-US" dirty="0"/>
          </a:p>
        </p:txBody>
      </p:sp>
      <p:sp>
        <p:nvSpPr>
          <p:cNvPr id="3" name="內容版面配置區 2"/>
          <p:cNvSpPr>
            <a:spLocks noGrp="1"/>
          </p:cNvSpPr>
          <p:nvPr>
            <p:ph idx="1"/>
          </p:nvPr>
        </p:nvSpPr>
        <p:spPr/>
        <p:txBody>
          <a:bodyPr vert="horz" lIns="91440" tIns="45720" rIns="91440" bIns="45720" rtlCol="0" anchor="t">
            <a:normAutofit/>
          </a:bodyPr>
          <a:lstStyle/>
          <a:p>
            <a:pPr>
              <a:lnSpc>
                <a:spcPct val="100000"/>
              </a:lnSpc>
            </a:pPr>
            <a:r>
              <a:rPr lang="en-US" altLang="zh-TW" dirty="0"/>
              <a:t>RMSE</a:t>
            </a:r>
          </a:p>
          <a:p>
            <a:pPr lvl="1">
              <a:lnSpc>
                <a:spcPct val="100000"/>
              </a:lnSpc>
            </a:pPr>
            <a:r>
              <a:rPr lang="en-US" altLang="zh-TW" dirty="0">
                <a:ea typeface="新細明體"/>
              </a:rPr>
              <a:t>sqrt(mean((</a:t>
            </a:r>
            <a:r>
              <a:rPr lang="en-US" altLang="zh-TW" i="1" dirty="0">
                <a:ea typeface="新細明體"/>
              </a:rPr>
              <a:t>prediction</a:t>
            </a:r>
            <a:r>
              <a:rPr lang="en-US" altLang="zh-TW" dirty="0">
                <a:ea typeface="新細明體"/>
              </a:rPr>
              <a:t>-</a:t>
            </a:r>
            <a:r>
              <a:rPr lang="en-US" altLang="zh-TW" i="1" dirty="0" err="1">
                <a:ea typeface="新細明體"/>
              </a:rPr>
              <a:t>actualValues</a:t>
            </a:r>
            <a:r>
              <a:rPr lang="en-US" altLang="zh-TW" dirty="0">
                <a:ea typeface="新細明體"/>
              </a:rPr>
              <a:t>)^2))</a:t>
            </a:r>
            <a:endParaRPr lang="en-US" altLang="zh-TW" dirty="0">
              <a:ea typeface="新細明體"/>
              <a:cs typeface="Calibri"/>
            </a:endParaRPr>
          </a:p>
          <a:p>
            <a:pPr>
              <a:lnSpc>
                <a:spcPct val="100000"/>
              </a:lnSpc>
            </a:pPr>
            <a:r>
              <a:rPr lang="en-US" altLang="zh-TW" dirty="0"/>
              <a:t>R-SQUARED, </a:t>
            </a:r>
            <a:r>
              <a:rPr lang="en-US" altLang="zh-TW" i="1" dirty="0"/>
              <a:t>R</a:t>
            </a:r>
            <a:r>
              <a:rPr lang="en-US" altLang="zh-TW" i="1" baseline="30000" dirty="0"/>
              <a:t>2</a:t>
            </a:r>
          </a:p>
          <a:p>
            <a:pPr lvl="1">
              <a:lnSpc>
                <a:spcPct val="100000"/>
              </a:lnSpc>
            </a:pPr>
            <a:r>
              <a:rPr lang="en-US" altLang="zh-TW" dirty="0"/>
              <a:t>1 - sum((</a:t>
            </a:r>
            <a:r>
              <a:rPr lang="en-US" altLang="zh-TW" i="1" dirty="0" err="1"/>
              <a:t>pred</a:t>
            </a:r>
            <a:r>
              <a:rPr lang="en-US" altLang="zh-TW" dirty="0" err="1"/>
              <a:t>-</a:t>
            </a:r>
            <a:r>
              <a:rPr lang="en-US" altLang="zh-TW" i="1" dirty="0" err="1"/>
              <a:t>actVal</a:t>
            </a:r>
            <a:r>
              <a:rPr lang="en-US" altLang="zh-TW" dirty="0"/>
              <a:t>)^2)/sum((mean(</a:t>
            </a:r>
            <a:r>
              <a:rPr lang="en-US" altLang="zh-TW" i="1" dirty="0" err="1"/>
              <a:t>actVal</a:t>
            </a:r>
            <a:r>
              <a:rPr lang="en-US" altLang="zh-TW" dirty="0"/>
              <a:t>)-</a:t>
            </a:r>
            <a:r>
              <a:rPr lang="en-US" altLang="zh-TW" i="1" dirty="0" err="1"/>
              <a:t>actVal</a:t>
            </a:r>
            <a:r>
              <a:rPr lang="en-US" altLang="zh-TW" dirty="0"/>
              <a:t>)^2)</a:t>
            </a:r>
          </a:p>
          <a:p>
            <a:pPr lvl="1">
              <a:lnSpc>
                <a:spcPct val="100000"/>
              </a:lnSpc>
            </a:pPr>
            <a:r>
              <a:rPr lang="en-US" altLang="zh-TW" i="1" dirty="0">
                <a:ea typeface="新細明體"/>
                <a:cs typeface="+mn-lt"/>
                <a:hlinkClick r:id="rId2"/>
              </a:rPr>
              <a:t>R-squared </a:t>
            </a:r>
            <a:r>
              <a:rPr lang="en-US" altLang="zh-TW" dirty="0">
                <a:ea typeface="新細明體"/>
                <a:cs typeface="+mn-lt"/>
                <a:hlinkClick r:id="rId2"/>
              </a:rPr>
              <a:t>= </a:t>
            </a:r>
            <a:r>
              <a:rPr lang="en-US" altLang="zh-TW" i="1" dirty="0">
                <a:ea typeface="新細明體"/>
                <a:cs typeface="+mn-lt"/>
                <a:hlinkClick r:id="rId2"/>
              </a:rPr>
              <a:t>correlation</a:t>
            </a:r>
            <a:r>
              <a:rPr lang="en-US" altLang="zh-TW" i="1" baseline="30000" dirty="0">
                <a:ea typeface="新細明體"/>
                <a:cs typeface="+mn-lt"/>
                <a:hlinkClick r:id="rId2"/>
              </a:rPr>
              <a:t>2</a:t>
            </a:r>
            <a:endParaRPr lang="zh-TW" altLang="en-US">
              <a:ea typeface="新細明體"/>
              <a:cs typeface="Calibri"/>
            </a:endParaRPr>
          </a:p>
        </p:txBody>
      </p:sp>
    </p:spTree>
    <p:extLst>
      <p:ext uri="{BB962C8B-B14F-4D97-AF65-F5344CB8AC3E}">
        <p14:creationId xmlns:p14="http://schemas.microsoft.com/office/powerpoint/2010/main" val="12823044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53C5C2-DECA-5F2A-C65A-76A3AB214889}"/>
              </a:ext>
            </a:extLst>
          </p:cNvPr>
          <p:cNvSpPr>
            <a:spLocks noGrp="1"/>
          </p:cNvSpPr>
          <p:nvPr>
            <p:ph type="title"/>
          </p:nvPr>
        </p:nvSpPr>
        <p:spPr/>
        <p:txBody>
          <a:bodyPr>
            <a:normAutofit/>
          </a:bodyPr>
          <a:lstStyle/>
          <a:p>
            <a:r>
              <a:rPr kumimoji="1" lang="en-US" altLang="zh-TW" dirty="0"/>
              <a:t>The chi-squared distribution</a:t>
            </a:r>
            <a:endParaRPr kumimoji="1" lang="zh-TW" alt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1E180574-485A-758A-F222-E69479689ED9}"/>
                  </a:ext>
                </a:extLst>
              </p:cNvPr>
              <p:cNvSpPr>
                <a:spLocks noGrp="1"/>
              </p:cNvSpPr>
              <p:nvPr>
                <p:ph idx="1"/>
              </p:nvPr>
            </p:nvSpPr>
            <p:spPr>
              <a:xfrm>
                <a:off x="628650" y="1825626"/>
                <a:ext cx="7886700" cy="2089150"/>
              </a:xfrm>
            </p:spPr>
            <p:txBody>
              <a:bodyPr>
                <a:normAutofit fontScale="92500" lnSpcReduction="10000"/>
              </a:bodyPr>
              <a:lstStyle/>
              <a:p>
                <a:pPr>
                  <a:lnSpc>
                    <a:spcPct val="100000"/>
                  </a:lnSpc>
                </a:pPr>
                <a:r>
                  <a:rPr kumimoji="1" lang="en-US" altLang="zh-TW" dirty="0">
                    <a:solidFill>
                      <a:schemeClr val="tx1">
                        <a:lumMod val="75000"/>
                        <a:lumOff val="25000"/>
                      </a:schemeClr>
                    </a:solidFill>
                    <a:latin typeface="+mn-lt"/>
                  </a:rPr>
                  <a:t>If </a:t>
                </a:r>
                <a:r>
                  <a:rPr kumimoji="1" lang="en-US" altLang="zh-TW" i="1" dirty="0">
                    <a:solidFill>
                      <a:schemeClr val="tx1">
                        <a:lumMod val="75000"/>
                        <a:lumOff val="25000"/>
                      </a:schemeClr>
                    </a:solidFill>
                    <a:latin typeface="+mn-lt"/>
                  </a:rPr>
                  <a:t>Z</a:t>
                </a:r>
                <a:r>
                  <a:rPr kumimoji="1" lang="en-US" altLang="zh-TW" i="1" baseline="-25000" dirty="0">
                    <a:solidFill>
                      <a:schemeClr val="tx1">
                        <a:lumMod val="75000"/>
                        <a:lumOff val="25000"/>
                      </a:schemeClr>
                    </a:solidFill>
                    <a:latin typeface="+mn-lt"/>
                  </a:rPr>
                  <a:t>1</a:t>
                </a:r>
                <a:r>
                  <a:rPr kumimoji="1" lang="en-US" altLang="zh-TW" dirty="0">
                    <a:solidFill>
                      <a:schemeClr val="tx1">
                        <a:lumMod val="75000"/>
                        <a:lumOff val="25000"/>
                      </a:schemeClr>
                    </a:solidFill>
                    <a:latin typeface="+mn-lt"/>
                  </a:rPr>
                  <a:t>, ..., </a:t>
                </a:r>
                <a:r>
                  <a:rPr kumimoji="1" lang="en-US" altLang="zh-TW" i="1" dirty="0" err="1">
                    <a:solidFill>
                      <a:schemeClr val="tx1">
                        <a:lumMod val="75000"/>
                        <a:lumOff val="25000"/>
                      </a:schemeClr>
                    </a:solidFill>
                    <a:latin typeface="+mn-lt"/>
                  </a:rPr>
                  <a:t>Z</a:t>
                </a:r>
                <a:r>
                  <a:rPr kumimoji="1" lang="en-US" altLang="zh-TW" i="1" baseline="-25000" dirty="0" err="1">
                    <a:solidFill>
                      <a:schemeClr val="tx1">
                        <a:lumMod val="75000"/>
                        <a:lumOff val="25000"/>
                      </a:schemeClr>
                    </a:solidFill>
                    <a:latin typeface="+mn-lt"/>
                  </a:rPr>
                  <a:t>k</a:t>
                </a:r>
                <a:r>
                  <a:rPr kumimoji="1" lang="en-US" altLang="zh-TW" dirty="0">
                    <a:solidFill>
                      <a:schemeClr val="tx1">
                        <a:lumMod val="75000"/>
                        <a:lumOff val="25000"/>
                      </a:schemeClr>
                    </a:solidFill>
                    <a:latin typeface="+mn-lt"/>
                  </a:rPr>
                  <a:t> are independent, standard normal random variables, then the sum of their squares is </a:t>
                </a:r>
                <a:r>
                  <a:rPr kumimoji="1" lang="en-US" altLang="zh-TW" dirty="0">
                    <a:latin typeface="+mn-lt"/>
                  </a:rPr>
                  <a:t>distributed according to the chi-squared distribution with </a:t>
                </a:r>
                <a:r>
                  <a:rPr kumimoji="1" lang="en-US" altLang="zh-TW" i="1" dirty="0">
                    <a:latin typeface="+mn-lt"/>
                  </a:rPr>
                  <a:t>k</a:t>
                </a:r>
                <a:r>
                  <a:rPr kumimoji="1" lang="en-US" altLang="zh-TW" dirty="0">
                    <a:latin typeface="+mn-lt"/>
                  </a:rPr>
                  <a:t> degrees of freedom</a:t>
                </a:r>
                <a:endParaRPr kumimoji="1" lang="en-US" altLang="zh-TW" dirty="0">
                  <a:solidFill>
                    <a:schemeClr val="tx1">
                      <a:lumMod val="75000"/>
                      <a:lumOff val="25000"/>
                    </a:schemeClr>
                  </a:solidFill>
                  <a:latin typeface="+mn-lt"/>
                </a:endParaRPr>
              </a:p>
              <a:p>
                <a:pPr marL="342900" lvl="1" indent="0">
                  <a:lnSpc>
                    <a:spcPct val="100000"/>
                  </a:lnSpc>
                  <a:buNone/>
                </a:pPr>
                <a14:m>
                  <m:oMathPara xmlns:m="http://schemas.openxmlformats.org/officeDocument/2006/math">
                    <m:oMathParaPr>
                      <m:jc m:val="centerGroup"/>
                    </m:oMathParaPr>
                    <m:oMath xmlns:m="http://schemas.openxmlformats.org/officeDocument/2006/math">
                      <m:r>
                        <a:rPr kumimoji="1" lang="en-US" altLang="zh-TW" b="0" i="1" smtClean="0">
                          <a:solidFill>
                            <a:schemeClr val="tx1">
                              <a:lumMod val="75000"/>
                              <a:lumOff val="25000"/>
                            </a:schemeClr>
                          </a:solidFill>
                          <a:latin typeface="Cambria Math" panose="02040503050406030204" pitchFamily="18" charset="0"/>
                        </a:rPr>
                        <m:t>𝑄</m:t>
                      </m:r>
                      <m:r>
                        <a:rPr kumimoji="1" lang="en-US" altLang="zh-TW" b="0" i="1" smtClean="0">
                          <a:solidFill>
                            <a:schemeClr val="tx1">
                              <a:lumMod val="75000"/>
                              <a:lumOff val="25000"/>
                            </a:schemeClr>
                          </a:solidFill>
                          <a:latin typeface="Cambria Math" panose="02040503050406030204" pitchFamily="18" charset="0"/>
                        </a:rPr>
                        <m:t>=</m:t>
                      </m:r>
                      <m:nary>
                        <m:naryPr>
                          <m:chr m:val="∑"/>
                          <m:ctrlPr>
                            <a:rPr kumimoji="1" lang="en-US" altLang="zh-TW" b="0" i="1" smtClean="0">
                              <a:solidFill>
                                <a:schemeClr val="tx1">
                                  <a:lumMod val="75000"/>
                                  <a:lumOff val="25000"/>
                                </a:schemeClr>
                              </a:solidFill>
                              <a:latin typeface="Cambria Math" panose="02040503050406030204" pitchFamily="18" charset="0"/>
                            </a:rPr>
                          </m:ctrlPr>
                        </m:naryPr>
                        <m:sub>
                          <m:r>
                            <m:rPr>
                              <m:brk m:alnAt="23"/>
                            </m:rPr>
                            <a:rPr kumimoji="1" lang="en-US" altLang="zh-TW" b="0" i="1" smtClean="0">
                              <a:solidFill>
                                <a:schemeClr val="tx1">
                                  <a:lumMod val="75000"/>
                                  <a:lumOff val="25000"/>
                                </a:schemeClr>
                              </a:solidFill>
                              <a:latin typeface="Cambria Math" panose="02040503050406030204" pitchFamily="18" charset="0"/>
                            </a:rPr>
                            <m:t>𝑖</m:t>
                          </m:r>
                          <m:r>
                            <a:rPr kumimoji="1" lang="en-US" altLang="zh-TW" b="0" i="1" smtClean="0">
                              <a:solidFill>
                                <a:schemeClr val="tx1">
                                  <a:lumMod val="75000"/>
                                  <a:lumOff val="25000"/>
                                </a:schemeClr>
                              </a:solidFill>
                              <a:latin typeface="Cambria Math" panose="02040503050406030204" pitchFamily="18" charset="0"/>
                            </a:rPr>
                            <m:t>=1</m:t>
                          </m:r>
                        </m:sub>
                        <m:sup>
                          <m:r>
                            <a:rPr kumimoji="1" lang="en-US" altLang="zh-TW" b="0" i="1" smtClean="0">
                              <a:solidFill>
                                <a:schemeClr val="tx1">
                                  <a:lumMod val="75000"/>
                                  <a:lumOff val="25000"/>
                                </a:schemeClr>
                              </a:solidFill>
                              <a:latin typeface="Cambria Math" panose="02040503050406030204" pitchFamily="18" charset="0"/>
                            </a:rPr>
                            <m:t>𝑘</m:t>
                          </m:r>
                        </m:sup>
                        <m:e>
                          <m:sSubSup>
                            <m:sSubSupPr>
                              <m:ctrlPr>
                                <a:rPr kumimoji="1" lang="en-US" altLang="zh-TW" b="0" i="1" smtClean="0">
                                  <a:solidFill>
                                    <a:schemeClr val="tx1">
                                      <a:lumMod val="75000"/>
                                      <a:lumOff val="25000"/>
                                    </a:schemeClr>
                                  </a:solidFill>
                                  <a:latin typeface="Cambria Math" panose="02040503050406030204" pitchFamily="18" charset="0"/>
                                </a:rPr>
                              </m:ctrlPr>
                            </m:sSubSupPr>
                            <m:e>
                              <m:r>
                                <a:rPr kumimoji="1" lang="en-US" altLang="zh-TW" b="0" i="1" smtClean="0">
                                  <a:solidFill>
                                    <a:schemeClr val="tx1">
                                      <a:lumMod val="75000"/>
                                      <a:lumOff val="25000"/>
                                    </a:schemeClr>
                                  </a:solidFill>
                                  <a:latin typeface="Cambria Math" panose="02040503050406030204" pitchFamily="18" charset="0"/>
                                </a:rPr>
                                <m:t>𝑍</m:t>
                              </m:r>
                            </m:e>
                            <m:sub>
                              <m:r>
                                <a:rPr kumimoji="1" lang="en-US" altLang="zh-TW" b="0" i="1" smtClean="0">
                                  <a:solidFill>
                                    <a:schemeClr val="tx1">
                                      <a:lumMod val="75000"/>
                                      <a:lumOff val="25000"/>
                                    </a:schemeClr>
                                  </a:solidFill>
                                  <a:latin typeface="Cambria Math" panose="02040503050406030204" pitchFamily="18" charset="0"/>
                                </a:rPr>
                                <m:t>𝑖</m:t>
                              </m:r>
                            </m:sub>
                            <m:sup>
                              <m:r>
                                <a:rPr kumimoji="1" lang="en-US" altLang="zh-TW" b="0" i="1" smtClean="0">
                                  <a:solidFill>
                                    <a:schemeClr val="tx1">
                                      <a:lumMod val="75000"/>
                                      <a:lumOff val="25000"/>
                                    </a:schemeClr>
                                  </a:solidFill>
                                  <a:latin typeface="Cambria Math" panose="02040503050406030204" pitchFamily="18" charset="0"/>
                                </a:rPr>
                                <m:t>2</m:t>
                              </m:r>
                            </m:sup>
                          </m:sSubSup>
                        </m:e>
                      </m:nary>
                    </m:oMath>
                  </m:oMathPara>
                </a14:m>
                <a:endParaRPr kumimoji="1" lang="en-US" altLang="zh-TW" dirty="0">
                  <a:solidFill>
                    <a:schemeClr val="tx1">
                      <a:lumMod val="75000"/>
                      <a:lumOff val="25000"/>
                    </a:schemeClr>
                  </a:solidFill>
                </a:endParaRPr>
              </a:p>
              <a:p>
                <a:pPr>
                  <a:lnSpc>
                    <a:spcPct val="100000"/>
                  </a:lnSpc>
                </a:pPr>
                <a:r>
                  <a:rPr kumimoji="1" lang="en-US" altLang="zh-TW" dirty="0">
                    <a:latin typeface="+mn-lt"/>
                  </a:rPr>
                  <a:t>Usually denoted as </a:t>
                </a:r>
                <a14:m>
                  <m:oMath xmlns:m="http://schemas.openxmlformats.org/officeDocument/2006/math">
                    <m:r>
                      <a:rPr kumimoji="1" lang="en-US" altLang="zh-TW" b="0" i="1" smtClean="0">
                        <a:solidFill>
                          <a:schemeClr val="tx1">
                            <a:lumMod val="75000"/>
                            <a:lumOff val="25000"/>
                          </a:schemeClr>
                        </a:solidFill>
                        <a:latin typeface="Cambria Math" panose="02040503050406030204" pitchFamily="18" charset="0"/>
                      </a:rPr>
                      <m:t>𝑄</m:t>
                    </m:r>
                    <m:r>
                      <a:rPr kumimoji="1" lang="en-US" altLang="zh-TW" b="0" i="1" smtClean="0">
                        <a:solidFill>
                          <a:schemeClr val="tx1">
                            <a:lumMod val="75000"/>
                            <a:lumOff val="25000"/>
                          </a:schemeClr>
                        </a:solidFill>
                        <a:latin typeface="Cambria Math" panose="02040503050406030204" pitchFamily="18" charset="0"/>
                        <a:ea typeface="Cambria Math" panose="02040503050406030204" pitchFamily="18" charset="0"/>
                      </a:rPr>
                      <m:t>~</m:t>
                    </m:r>
                    <m:sSup>
                      <m:sSupPr>
                        <m:ctrlPr>
                          <a:rPr kumimoji="1" lang="en-US" altLang="zh-TW" b="0" i="1" smtClean="0">
                            <a:solidFill>
                              <a:schemeClr val="tx1">
                                <a:lumMod val="75000"/>
                                <a:lumOff val="25000"/>
                              </a:schemeClr>
                            </a:solidFill>
                            <a:latin typeface="Cambria Math" panose="02040503050406030204" pitchFamily="18" charset="0"/>
                            <a:ea typeface="Cambria Math" panose="02040503050406030204" pitchFamily="18" charset="0"/>
                          </a:rPr>
                        </m:ctrlPr>
                      </m:sSupPr>
                      <m:e>
                        <m:r>
                          <a:rPr kumimoji="1" lang="en-US" altLang="zh-TW" b="0" i="1" smtClean="0">
                            <a:solidFill>
                              <a:schemeClr val="tx1">
                                <a:lumMod val="75000"/>
                                <a:lumOff val="25000"/>
                              </a:schemeClr>
                            </a:solidFill>
                            <a:latin typeface="Cambria Math" panose="02040503050406030204" pitchFamily="18" charset="0"/>
                            <a:ea typeface="Cambria Math" panose="02040503050406030204" pitchFamily="18" charset="0"/>
                          </a:rPr>
                          <m:t>𝜒</m:t>
                        </m:r>
                      </m:e>
                      <m:sup>
                        <m:r>
                          <a:rPr kumimoji="1" lang="en-US" altLang="zh-TW" b="0" i="1" smtClean="0">
                            <a:solidFill>
                              <a:schemeClr val="tx1">
                                <a:lumMod val="75000"/>
                                <a:lumOff val="25000"/>
                              </a:schemeClr>
                            </a:solidFill>
                            <a:latin typeface="Cambria Math" panose="02040503050406030204" pitchFamily="18" charset="0"/>
                            <a:ea typeface="Cambria Math" panose="02040503050406030204" pitchFamily="18" charset="0"/>
                          </a:rPr>
                          <m:t>2</m:t>
                        </m:r>
                      </m:sup>
                    </m:sSup>
                    <m:d>
                      <m:dPr>
                        <m:ctrlPr>
                          <a:rPr kumimoji="1" lang="en-US" altLang="zh-TW" b="0" i="1" smtClean="0">
                            <a:solidFill>
                              <a:schemeClr val="tx1">
                                <a:lumMod val="75000"/>
                                <a:lumOff val="25000"/>
                              </a:schemeClr>
                            </a:solidFill>
                            <a:latin typeface="Cambria Math" panose="02040503050406030204" pitchFamily="18" charset="0"/>
                            <a:ea typeface="Cambria Math" panose="02040503050406030204" pitchFamily="18" charset="0"/>
                          </a:rPr>
                        </m:ctrlPr>
                      </m:dPr>
                      <m:e>
                        <m:r>
                          <a:rPr kumimoji="1" lang="en-US" altLang="zh-TW" b="0" i="1" smtClean="0">
                            <a:solidFill>
                              <a:schemeClr val="tx1">
                                <a:lumMod val="75000"/>
                                <a:lumOff val="25000"/>
                              </a:schemeClr>
                            </a:solidFill>
                            <a:latin typeface="Cambria Math" panose="02040503050406030204" pitchFamily="18" charset="0"/>
                            <a:ea typeface="Cambria Math" panose="02040503050406030204" pitchFamily="18" charset="0"/>
                          </a:rPr>
                          <m:t>𝑘</m:t>
                        </m:r>
                      </m:e>
                    </m:d>
                  </m:oMath>
                </a14:m>
                <a:r>
                  <a:rPr kumimoji="1" lang="en-US" altLang="zh-TW" dirty="0">
                    <a:solidFill>
                      <a:schemeClr val="tx1">
                        <a:lumMod val="75000"/>
                        <a:lumOff val="25000"/>
                      </a:schemeClr>
                    </a:solidFill>
                  </a:rPr>
                  <a:t> or </a:t>
                </a:r>
                <a14:m>
                  <m:oMath xmlns:m="http://schemas.openxmlformats.org/officeDocument/2006/math">
                    <m:r>
                      <a:rPr kumimoji="1" lang="en-US" altLang="zh-TW" i="1">
                        <a:latin typeface="Cambria Math" panose="02040503050406030204" pitchFamily="18" charset="0"/>
                      </a:rPr>
                      <m:t>𝑄</m:t>
                    </m:r>
                    <m:r>
                      <a:rPr kumimoji="1" lang="en-US" altLang="zh-TW" i="1">
                        <a:latin typeface="Cambria Math" panose="02040503050406030204" pitchFamily="18" charset="0"/>
                        <a:ea typeface="Cambria Math" panose="02040503050406030204" pitchFamily="18" charset="0"/>
                      </a:rPr>
                      <m:t>~</m:t>
                    </m:r>
                    <m:sSubSup>
                      <m:sSubSupPr>
                        <m:ctrlPr>
                          <a:rPr kumimoji="1" lang="en-US" altLang="zh-TW" i="1" smtClean="0">
                            <a:latin typeface="Cambria Math" panose="02040503050406030204" pitchFamily="18" charset="0"/>
                            <a:ea typeface="Cambria Math" panose="02040503050406030204" pitchFamily="18" charset="0"/>
                          </a:rPr>
                        </m:ctrlPr>
                      </m:sSubSupPr>
                      <m:e>
                        <m:r>
                          <a:rPr kumimoji="1" lang="en-US" altLang="zh-TW" b="0" i="1" smtClean="0">
                            <a:latin typeface="Cambria Math" panose="02040503050406030204" pitchFamily="18" charset="0"/>
                            <a:ea typeface="Cambria Math" panose="02040503050406030204" pitchFamily="18" charset="0"/>
                          </a:rPr>
                          <m:t>𝜒</m:t>
                        </m:r>
                      </m:e>
                      <m:sub>
                        <m:r>
                          <a:rPr kumimoji="1" lang="en-US" altLang="zh-TW" b="0" i="1" smtClean="0">
                            <a:latin typeface="Cambria Math" panose="02040503050406030204" pitchFamily="18" charset="0"/>
                            <a:ea typeface="Cambria Math" panose="02040503050406030204" pitchFamily="18" charset="0"/>
                          </a:rPr>
                          <m:t>𝑘</m:t>
                        </m:r>
                      </m:sub>
                      <m:sup>
                        <m:r>
                          <a:rPr kumimoji="1" lang="en-US" altLang="zh-TW" b="0" i="1" smtClean="0">
                            <a:latin typeface="Cambria Math" panose="02040503050406030204" pitchFamily="18" charset="0"/>
                            <a:ea typeface="Cambria Math" panose="02040503050406030204" pitchFamily="18" charset="0"/>
                          </a:rPr>
                          <m:t>2</m:t>
                        </m:r>
                      </m:sup>
                    </m:sSubSup>
                  </m:oMath>
                </a14:m>
                <a:endParaRPr kumimoji="1" lang="en-US" altLang="zh-TW" dirty="0"/>
              </a:p>
            </p:txBody>
          </p:sp>
        </mc:Choice>
        <mc:Fallback xmlns="">
          <p:sp>
            <p:nvSpPr>
              <p:cNvPr id="3" name="內容版面配置區 2">
                <a:extLst>
                  <a:ext uri="{FF2B5EF4-FFF2-40B4-BE49-F238E27FC236}">
                    <a16:creationId xmlns:a16="http://schemas.microsoft.com/office/drawing/2014/main" id="{1E180574-485A-758A-F222-E69479689ED9}"/>
                  </a:ext>
                </a:extLst>
              </p:cNvPr>
              <p:cNvSpPr>
                <a:spLocks noGrp="1" noRot="1" noChangeAspect="1" noMove="1" noResize="1" noEditPoints="1" noAdjustHandles="1" noChangeArrowheads="1" noChangeShapeType="1" noTextEdit="1"/>
              </p:cNvSpPr>
              <p:nvPr>
                <p:ph idx="1"/>
              </p:nvPr>
            </p:nvSpPr>
            <p:spPr>
              <a:xfrm>
                <a:off x="628650" y="1825626"/>
                <a:ext cx="7886700" cy="2089150"/>
              </a:xfrm>
              <a:blipFill>
                <a:blip r:embed="rId2"/>
                <a:stretch>
                  <a:fillRect l="-482" t="-2410" b="-36145"/>
                </a:stretch>
              </a:blipFill>
            </p:spPr>
            <p:txBody>
              <a:bodyPr/>
              <a:lstStyle/>
              <a:p>
                <a:r>
                  <a:rPr lang="zh-TW" altLang="en-US">
                    <a:noFill/>
                  </a:rPr>
                  <a:t> </a:t>
                </a:r>
              </a:p>
            </p:txBody>
          </p:sp>
        </mc:Fallback>
      </mc:AlternateContent>
      <p:sp>
        <p:nvSpPr>
          <p:cNvPr id="5" name="文字方塊 4">
            <a:extLst>
              <a:ext uri="{FF2B5EF4-FFF2-40B4-BE49-F238E27FC236}">
                <a16:creationId xmlns:a16="http://schemas.microsoft.com/office/drawing/2014/main" id="{58A28F24-B57D-EBD5-1180-A0E6B2830890}"/>
              </a:ext>
            </a:extLst>
          </p:cNvPr>
          <p:cNvSpPr txBox="1"/>
          <p:nvPr/>
        </p:nvSpPr>
        <p:spPr>
          <a:xfrm>
            <a:off x="4927597" y="6538041"/>
            <a:ext cx="4210383" cy="276999"/>
          </a:xfrm>
          <a:prstGeom prst="rect">
            <a:avLst/>
          </a:prstGeom>
          <a:noFill/>
        </p:spPr>
        <p:txBody>
          <a:bodyPr wrap="none" rtlCol="0">
            <a:spAutoFit/>
          </a:bodyPr>
          <a:lstStyle/>
          <a:p>
            <a:pPr algn="r"/>
            <a:r>
              <a:rPr kumimoji="1" lang="en" altLang="zh-TW" sz="1200" dirty="0">
                <a:solidFill>
                  <a:schemeClr val="bg1"/>
                </a:solidFill>
              </a:rPr>
              <a:t>Credit by </a:t>
            </a:r>
            <a:r>
              <a:rPr kumimoji="1" lang="en-US" altLang="zh-TW" sz="1200" dirty="0">
                <a:solidFill>
                  <a:schemeClr val="bg1"/>
                </a:solidFill>
              </a:rPr>
              <a:t>https://</a:t>
            </a:r>
            <a:r>
              <a:rPr kumimoji="1" lang="en-US" altLang="zh-TW" sz="1200" dirty="0" err="1">
                <a:solidFill>
                  <a:schemeClr val="bg1"/>
                </a:solidFill>
              </a:rPr>
              <a:t>en.wikipedia.org</a:t>
            </a:r>
            <a:r>
              <a:rPr kumimoji="1" lang="en-US" altLang="zh-TW" sz="1200" dirty="0">
                <a:solidFill>
                  <a:schemeClr val="bg1"/>
                </a:solidFill>
              </a:rPr>
              <a:t>/wiki/Chi-</a:t>
            </a:r>
            <a:r>
              <a:rPr kumimoji="1" lang="en-US" altLang="zh-TW" sz="1200" dirty="0" err="1">
                <a:solidFill>
                  <a:schemeClr val="bg1"/>
                </a:solidFill>
              </a:rPr>
              <a:t>squared_distribution</a:t>
            </a:r>
            <a:endParaRPr kumimoji="1" lang="en" altLang="zh-TW" sz="1200" dirty="0">
              <a:solidFill>
                <a:schemeClr val="bg1"/>
              </a:solidFill>
            </a:endParaRPr>
          </a:p>
        </p:txBody>
      </p:sp>
      <p:pic>
        <p:nvPicPr>
          <p:cNvPr id="1026" name="Picture 2">
            <a:extLst>
              <a:ext uri="{FF2B5EF4-FFF2-40B4-BE49-F238E27FC236}">
                <a16:creationId xmlns:a16="http://schemas.microsoft.com/office/drawing/2014/main" id="{3C05BD91-6EC3-DBE5-101E-255FEED808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934" y="4082034"/>
            <a:ext cx="3312318" cy="22082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EB62245-CA9F-5997-537D-C2DCA1303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3491" y="4082034"/>
            <a:ext cx="2892854" cy="22082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4066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53C5C2-DECA-5F2A-C65A-76A3AB214889}"/>
              </a:ext>
            </a:extLst>
          </p:cNvPr>
          <p:cNvSpPr>
            <a:spLocks noGrp="1"/>
          </p:cNvSpPr>
          <p:nvPr>
            <p:ph type="title"/>
          </p:nvPr>
        </p:nvSpPr>
        <p:spPr/>
        <p:txBody>
          <a:bodyPr>
            <a:normAutofit/>
          </a:bodyPr>
          <a:lstStyle/>
          <a:p>
            <a:r>
              <a:rPr kumimoji="1" lang="en-US" altLang="zh-TW" dirty="0"/>
              <a:t>The chi-squared distribution</a:t>
            </a:r>
            <a:endParaRPr kumimoji="1" lang="zh-TW" altLang="en-US" dirty="0"/>
          </a:p>
        </p:txBody>
      </p:sp>
      <p:sp>
        <p:nvSpPr>
          <p:cNvPr id="3" name="內容版面配置區 2">
            <a:extLst>
              <a:ext uri="{FF2B5EF4-FFF2-40B4-BE49-F238E27FC236}">
                <a16:creationId xmlns:a16="http://schemas.microsoft.com/office/drawing/2014/main" id="{1E180574-485A-758A-F222-E69479689ED9}"/>
              </a:ext>
            </a:extLst>
          </p:cNvPr>
          <p:cNvSpPr>
            <a:spLocks noGrp="1"/>
          </p:cNvSpPr>
          <p:nvPr>
            <p:ph idx="1"/>
          </p:nvPr>
        </p:nvSpPr>
        <p:spPr>
          <a:xfrm>
            <a:off x="628650" y="1825625"/>
            <a:ext cx="7886700" cy="3625056"/>
          </a:xfrm>
        </p:spPr>
        <p:txBody>
          <a:bodyPr>
            <a:normAutofit/>
          </a:bodyPr>
          <a:lstStyle/>
          <a:p>
            <a:pPr>
              <a:lnSpc>
                <a:spcPct val="100000"/>
              </a:lnSpc>
            </a:pPr>
            <a:r>
              <a:rPr kumimoji="1" lang="en-US" altLang="zh-TW" dirty="0">
                <a:latin typeface="+mn-lt"/>
              </a:rPr>
              <a:t>At an alpha level of 0.05 (Type I error, FP)</a:t>
            </a:r>
          </a:p>
          <a:p>
            <a:pPr lvl="1">
              <a:lnSpc>
                <a:spcPct val="100000"/>
              </a:lnSpc>
            </a:pPr>
            <a:r>
              <a:rPr kumimoji="1" lang="en-US" altLang="zh-TW" dirty="0">
                <a:solidFill>
                  <a:schemeClr val="tx1">
                    <a:lumMod val="75000"/>
                    <a:lumOff val="25000"/>
                  </a:schemeClr>
                </a:solidFill>
              </a:rPr>
              <a:t>DF = 1, critical value = ?</a:t>
            </a:r>
            <a:endParaRPr kumimoji="1" lang="en-US" altLang="zh-TW" dirty="0">
              <a:solidFill>
                <a:schemeClr val="tx1">
                  <a:lumMod val="75000"/>
                  <a:lumOff val="25000"/>
                </a:schemeClr>
              </a:solidFill>
              <a:latin typeface="Courier" pitchFamily="2" charset="0"/>
            </a:endParaRPr>
          </a:p>
          <a:p>
            <a:pPr marL="342900" lvl="1" indent="0">
              <a:lnSpc>
                <a:spcPct val="100000"/>
              </a:lnSpc>
              <a:buNone/>
            </a:pPr>
            <a:r>
              <a:rPr kumimoji="1" lang="en-US" altLang="zh-TW" dirty="0" err="1">
                <a:solidFill>
                  <a:schemeClr val="tx1">
                    <a:lumMod val="75000"/>
                    <a:lumOff val="25000"/>
                  </a:schemeClr>
                </a:solidFill>
                <a:latin typeface="Courier" pitchFamily="2" charset="0"/>
              </a:rPr>
              <a:t>qchisq</a:t>
            </a:r>
            <a:r>
              <a:rPr kumimoji="1" lang="en-US" altLang="zh-TW" dirty="0">
                <a:solidFill>
                  <a:schemeClr val="tx1">
                    <a:lumMod val="75000"/>
                    <a:lumOff val="25000"/>
                  </a:schemeClr>
                </a:solidFill>
                <a:latin typeface="Courier" pitchFamily="2" charset="0"/>
              </a:rPr>
              <a:t>(0.95, </a:t>
            </a:r>
            <a:r>
              <a:rPr kumimoji="1" lang="en-US" altLang="zh-TW" dirty="0" err="1">
                <a:solidFill>
                  <a:schemeClr val="tx1">
                    <a:lumMod val="75000"/>
                    <a:lumOff val="25000"/>
                  </a:schemeClr>
                </a:solidFill>
                <a:latin typeface="Courier" pitchFamily="2" charset="0"/>
              </a:rPr>
              <a:t>df</a:t>
            </a:r>
            <a:r>
              <a:rPr kumimoji="1" lang="en-US" altLang="zh-TW" dirty="0">
                <a:solidFill>
                  <a:schemeClr val="tx1">
                    <a:lumMod val="75000"/>
                    <a:lumOff val="25000"/>
                  </a:schemeClr>
                </a:solidFill>
                <a:latin typeface="Courier" pitchFamily="2" charset="0"/>
              </a:rPr>
              <a:t> = 1)</a:t>
            </a:r>
          </a:p>
          <a:p>
            <a:pPr marL="342900" lvl="1" indent="0">
              <a:lnSpc>
                <a:spcPct val="100000"/>
              </a:lnSpc>
              <a:buNone/>
            </a:pPr>
            <a:endParaRPr kumimoji="1" lang="en-US" altLang="zh-TW" dirty="0">
              <a:solidFill>
                <a:schemeClr val="tx1">
                  <a:lumMod val="75000"/>
                  <a:lumOff val="25000"/>
                </a:schemeClr>
              </a:solidFill>
            </a:endParaRPr>
          </a:p>
        </p:txBody>
      </p:sp>
      <p:sp>
        <p:nvSpPr>
          <p:cNvPr id="5" name="文字方塊 4">
            <a:extLst>
              <a:ext uri="{FF2B5EF4-FFF2-40B4-BE49-F238E27FC236}">
                <a16:creationId xmlns:a16="http://schemas.microsoft.com/office/drawing/2014/main" id="{58A28F24-B57D-EBD5-1180-A0E6B2830890}"/>
              </a:ext>
            </a:extLst>
          </p:cNvPr>
          <p:cNvSpPr txBox="1"/>
          <p:nvPr/>
        </p:nvSpPr>
        <p:spPr>
          <a:xfrm>
            <a:off x="2427738" y="6526494"/>
            <a:ext cx="6716262" cy="276999"/>
          </a:xfrm>
          <a:prstGeom prst="rect">
            <a:avLst/>
          </a:prstGeom>
          <a:noFill/>
        </p:spPr>
        <p:txBody>
          <a:bodyPr wrap="none" rtlCol="0">
            <a:spAutoFit/>
          </a:bodyPr>
          <a:lstStyle/>
          <a:p>
            <a:r>
              <a:rPr kumimoji="1" lang="en" altLang="zh-TW" sz="1200" dirty="0">
                <a:solidFill>
                  <a:schemeClr val="bg1"/>
                </a:solidFill>
              </a:rPr>
              <a:t>Credit by </a:t>
            </a:r>
            <a:r>
              <a:rPr kumimoji="1" lang="en" altLang="zh-TW" sz="1200" dirty="0" err="1">
                <a:solidFill>
                  <a:schemeClr val="bg1"/>
                </a:solidFill>
              </a:rPr>
              <a:t>Hae</a:t>
            </a:r>
            <a:r>
              <a:rPr kumimoji="1" lang="en" altLang="zh-TW" sz="1200" dirty="0">
                <a:solidFill>
                  <a:schemeClr val="bg1"/>
                </a:solidFill>
              </a:rPr>
              <a:t>-Young Kim, Statistical notes for clinical researchers: Chi-squared test and Fisher's exact test</a:t>
            </a:r>
          </a:p>
        </p:txBody>
      </p:sp>
    </p:spTree>
    <p:extLst>
      <p:ext uri="{BB962C8B-B14F-4D97-AF65-F5344CB8AC3E}">
        <p14:creationId xmlns:p14="http://schemas.microsoft.com/office/powerpoint/2010/main" val="86613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53C5C2-DECA-5F2A-C65A-76A3AB214889}"/>
              </a:ext>
            </a:extLst>
          </p:cNvPr>
          <p:cNvSpPr>
            <a:spLocks noGrp="1"/>
          </p:cNvSpPr>
          <p:nvPr>
            <p:ph type="title"/>
          </p:nvPr>
        </p:nvSpPr>
        <p:spPr/>
        <p:txBody>
          <a:bodyPr>
            <a:normAutofit/>
          </a:bodyPr>
          <a:lstStyle/>
          <a:p>
            <a:r>
              <a:rPr kumimoji="1" lang="en-US" altLang="zh-TW" sz="2400" dirty="0"/>
              <a:t>Make conclusion referring to the chi-squared distribution</a:t>
            </a:r>
            <a:endParaRPr kumimoji="1" lang="zh-TW" altLang="en-US" sz="2400" dirty="0"/>
          </a:p>
        </p:txBody>
      </p:sp>
      <p:sp>
        <p:nvSpPr>
          <p:cNvPr id="3" name="內容版面配置區 2">
            <a:extLst>
              <a:ext uri="{FF2B5EF4-FFF2-40B4-BE49-F238E27FC236}">
                <a16:creationId xmlns:a16="http://schemas.microsoft.com/office/drawing/2014/main" id="{1E180574-485A-758A-F222-E69479689ED9}"/>
              </a:ext>
            </a:extLst>
          </p:cNvPr>
          <p:cNvSpPr>
            <a:spLocks noGrp="1"/>
          </p:cNvSpPr>
          <p:nvPr>
            <p:ph idx="1"/>
          </p:nvPr>
        </p:nvSpPr>
        <p:spPr>
          <a:xfrm>
            <a:off x="628650" y="1825625"/>
            <a:ext cx="7886700" cy="4275138"/>
          </a:xfrm>
        </p:spPr>
        <p:txBody>
          <a:bodyPr>
            <a:normAutofit/>
          </a:bodyPr>
          <a:lstStyle/>
          <a:p>
            <a:pPr>
              <a:lnSpc>
                <a:spcPct val="100000"/>
              </a:lnSpc>
            </a:pPr>
            <a:r>
              <a:rPr kumimoji="1" lang="en-US" altLang="zh-TW" dirty="0">
                <a:latin typeface="+mn-lt"/>
              </a:rPr>
              <a:t>The null hypothesis, H0: independent (no association)</a:t>
            </a:r>
          </a:p>
          <a:p>
            <a:pPr>
              <a:lnSpc>
                <a:spcPct val="100000"/>
              </a:lnSpc>
            </a:pPr>
            <a:r>
              <a:rPr kumimoji="1" lang="en-US" altLang="zh-TW" dirty="0">
                <a:solidFill>
                  <a:schemeClr val="tx1">
                    <a:lumMod val="75000"/>
                    <a:lumOff val="25000"/>
                  </a:schemeClr>
                </a:solidFill>
                <a:latin typeface="+mn-lt"/>
              </a:rPr>
              <a:t>Example 3</a:t>
            </a:r>
          </a:p>
          <a:p>
            <a:pPr lvl="1">
              <a:lnSpc>
                <a:spcPct val="100000"/>
              </a:lnSpc>
            </a:pPr>
            <a:r>
              <a:rPr kumimoji="1" lang="en-US" altLang="zh-TW" dirty="0">
                <a:solidFill>
                  <a:schemeClr val="tx1">
                    <a:lumMod val="75000"/>
                    <a:lumOff val="25000"/>
                  </a:schemeClr>
                </a:solidFill>
              </a:rPr>
              <a:t>The degrees of freedom (DF) = 1 </a:t>
            </a:r>
          </a:p>
          <a:p>
            <a:pPr lvl="2">
              <a:lnSpc>
                <a:spcPct val="100000"/>
              </a:lnSpc>
            </a:pPr>
            <a:r>
              <a:rPr kumimoji="1" lang="en-US" altLang="zh-TW" dirty="0">
                <a:solidFill>
                  <a:schemeClr val="tx1">
                    <a:lumMod val="75000"/>
                    <a:lumOff val="25000"/>
                  </a:schemeClr>
                </a:solidFill>
              </a:rPr>
              <a:t>the data has two rows and two columns: (r - 1) * (c - 1) = (2 - 1) * (2 - 1) = 1</a:t>
            </a:r>
          </a:p>
          <a:p>
            <a:pPr lvl="1">
              <a:lnSpc>
                <a:spcPct val="100000"/>
              </a:lnSpc>
            </a:pPr>
            <a:r>
              <a:rPr kumimoji="1" lang="en-US" altLang="zh-TW" dirty="0">
                <a:solidFill>
                  <a:schemeClr val="tx1">
                    <a:lumMod val="75000"/>
                    <a:lumOff val="25000"/>
                  </a:schemeClr>
                </a:solidFill>
              </a:rPr>
              <a:t>a large chi-squared statistic of 32 &gt; 3.84</a:t>
            </a:r>
          </a:p>
          <a:p>
            <a:pPr lvl="1">
              <a:lnSpc>
                <a:spcPct val="100000"/>
              </a:lnSpc>
            </a:pPr>
            <a:r>
              <a:rPr kumimoji="1" lang="en-US" altLang="zh-TW" dirty="0">
                <a:solidFill>
                  <a:schemeClr val="tx1">
                    <a:lumMod val="75000"/>
                    <a:lumOff val="25000"/>
                  </a:schemeClr>
                </a:solidFill>
              </a:rPr>
              <a:t>large enough to reject the null hypothesis of independence</a:t>
            </a:r>
            <a:br>
              <a:rPr kumimoji="1" lang="en-US" altLang="zh-TW" dirty="0">
                <a:solidFill>
                  <a:schemeClr val="tx1">
                    <a:lumMod val="75000"/>
                    <a:lumOff val="25000"/>
                  </a:schemeClr>
                </a:solidFill>
              </a:rPr>
            </a:br>
            <a:r>
              <a:rPr kumimoji="1" lang="en-US" altLang="zh-TW" dirty="0">
                <a:solidFill>
                  <a:schemeClr val="tx1">
                    <a:lumMod val="75000"/>
                    <a:lumOff val="25000"/>
                  </a:schemeClr>
                </a:solidFill>
              </a:rPr>
              <a:t>=&gt; conclude a significant association between two variables.</a:t>
            </a:r>
          </a:p>
        </p:txBody>
      </p:sp>
      <p:sp>
        <p:nvSpPr>
          <p:cNvPr id="5" name="文字方塊 4">
            <a:extLst>
              <a:ext uri="{FF2B5EF4-FFF2-40B4-BE49-F238E27FC236}">
                <a16:creationId xmlns:a16="http://schemas.microsoft.com/office/drawing/2014/main" id="{58A28F24-B57D-EBD5-1180-A0E6B2830890}"/>
              </a:ext>
            </a:extLst>
          </p:cNvPr>
          <p:cNvSpPr txBox="1"/>
          <p:nvPr/>
        </p:nvSpPr>
        <p:spPr>
          <a:xfrm>
            <a:off x="2427738" y="6526494"/>
            <a:ext cx="6716262" cy="276999"/>
          </a:xfrm>
          <a:prstGeom prst="rect">
            <a:avLst/>
          </a:prstGeom>
          <a:noFill/>
        </p:spPr>
        <p:txBody>
          <a:bodyPr wrap="none" rtlCol="0">
            <a:spAutoFit/>
          </a:bodyPr>
          <a:lstStyle/>
          <a:p>
            <a:r>
              <a:rPr kumimoji="1" lang="en" altLang="zh-TW" sz="1200" dirty="0">
                <a:solidFill>
                  <a:schemeClr val="bg1"/>
                </a:solidFill>
              </a:rPr>
              <a:t>Credit by </a:t>
            </a:r>
            <a:r>
              <a:rPr kumimoji="1" lang="en" altLang="zh-TW" sz="1200" dirty="0" err="1">
                <a:solidFill>
                  <a:schemeClr val="bg1"/>
                </a:solidFill>
              </a:rPr>
              <a:t>Hae</a:t>
            </a:r>
            <a:r>
              <a:rPr kumimoji="1" lang="en" altLang="zh-TW" sz="1200" dirty="0">
                <a:solidFill>
                  <a:schemeClr val="bg1"/>
                </a:solidFill>
              </a:rPr>
              <a:t>-Young Kim, Statistical notes for clinical researchers: Chi-squared test and Fisher's exact test</a:t>
            </a:r>
          </a:p>
        </p:txBody>
      </p:sp>
    </p:spTree>
    <p:extLst>
      <p:ext uri="{BB962C8B-B14F-4D97-AF65-F5344CB8AC3E}">
        <p14:creationId xmlns:p14="http://schemas.microsoft.com/office/powerpoint/2010/main" val="41247421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C53C5C2-DECA-5F2A-C65A-76A3AB214889}"/>
              </a:ext>
            </a:extLst>
          </p:cNvPr>
          <p:cNvSpPr>
            <a:spLocks noGrp="1"/>
          </p:cNvSpPr>
          <p:nvPr>
            <p:ph type="title"/>
          </p:nvPr>
        </p:nvSpPr>
        <p:spPr/>
        <p:txBody>
          <a:bodyPr>
            <a:normAutofit/>
          </a:bodyPr>
          <a:lstStyle/>
          <a:p>
            <a:r>
              <a:rPr kumimoji="1" lang="en-US" altLang="zh-TW" dirty="0"/>
              <a:t>Another example </a:t>
            </a:r>
            <a:r>
              <a:rPr kumimoji="1" lang="en-US" altLang="zh-TW"/>
              <a:t>for chi-square test</a:t>
            </a:r>
            <a:endParaRPr kumimoji="1" lang="zh-TW" altLang="en-US" dirty="0"/>
          </a:p>
        </p:txBody>
      </p:sp>
      <p:sp>
        <p:nvSpPr>
          <p:cNvPr id="3" name="內容版面配置區 2">
            <a:extLst>
              <a:ext uri="{FF2B5EF4-FFF2-40B4-BE49-F238E27FC236}">
                <a16:creationId xmlns:a16="http://schemas.microsoft.com/office/drawing/2014/main" id="{1E180574-485A-758A-F222-E69479689ED9}"/>
              </a:ext>
            </a:extLst>
          </p:cNvPr>
          <p:cNvSpPr>
            <a:spLocks noGrp="1"/>
          </p:cNvSpPr>
          <p:nvPr>
            <p:ph idx="1"/>
          </p:nvPr>
        </p:nvSpPr>
        <p:spPr>
          <a:xfrm>
            <a:off x="628650" y="1825625"/>
            <a:ext cx="7886700" cy="1952887"/>
          </a:xfrm>
        </p:spPr>
        <p:txBody>
          <a:bodyPr>
            <a:normAutofit fontScale="85000" lnSpcReduction="20000"/>
          </a:bodyPr>
          <a:lstStyle/>
          <a:p>
            <a:pPr>
              <a:lnSpc>
                <a:spcPct val="100000"/>
              </a:lnSpc>
            </a:pPr>
            <a:r>
              <a:rPr kumimoji="1" lang="en-US" altLang="zh-TW" dirty="0" err="1">
                <a:solidFill>
                  <a:schemeClr val="accent1"/>
                </a:solidFill>
                <a:latin typeface="+mn-lt"/>
              </a:rPr>
              <a:t>chiSquare_example.R</a:t>
            </a:r>
            <a:endParaRPr kumimoji="1" lang="en-US" altLang="zh-TW" dirty="0">
              <a:solidFill>
                <a:schemeClr val="accent1"/>
              </a:solidFill>
              <a:latin typeface="+mn-lt"/>
            </a:endParaRPr>
          </a:p>
          <a:p>
            <a:pPr>
              <a:lnSpc>
                <a:spcPct val="100000"/>
              </a:lnSpc>
            </a:pPr>
            <a:r>
              <a:rPr kumimoji="1" lang="en-US" altLang="zh-TW" dirty="0" err="1">
                <a:latin typeface="+mn-lt"/>
              </a:rPr>
              <a:t>warpbreaks</a:t>
            </a:r>
            <a:r>
              <a:rPr kumimoji="1" lang="en-US" altLang="zh-TW" dirty="0">
                <a:latin typeface="+mn-lt"/>
              </a:rPr>
              <a:t> data set  from the textile industry</a:t>
            </a:r>
          </a:p>
          <a:p>
            <a:pPr lvl="1">
              <a:lnSpc>
                <a:spcPct val="100000"/>
              </a:lnSpc>
            </a:pPr>
            <a:r>
              <a:rPr kumimoji="1" lang="en-US" altLang="zh-TW" dirty="0">
                <a:solidFill>
                  <a:schemeClr val="tx1">
                    <a:lumMod val="75000"/>
                    <a:lumOff val="25000"/>
                  </a:schemeClr>
                </a:solidFill>
              </a:rPr>
              <a:t>breaks : the number of times there was a break in a warp thread</a:t>
            </a:r>
          </a:p>
          <a:p>
            <a:pPr lvl="1">
              <a:lnSpc>
                <a:spcPct val="100000"/>
              </a:lnSpc>
            </a:pPr>
            <a:r>
              <a:rPr kumimoji="1" lang="en-US" altLang="zh-TW" dirty="0">
                <a:solidFill>
                  <a:schemeClr val="tx1">
                    <a:lumMod val="75000"/>
                    <a:lumOff val="25000"/>
                  </a:schemeClr>
                </a:solidFill>
              </a:rPr>
              <a:t>wool ∈ {𝐴,𝐵} : the type of wool that was tested</a:t>
            </a:r>
          </a:p>
          <a:p>
            <a:pPr lvl="1">
              <a:lnSpc>
                <a:spcPct val="100000"/>
              </a:lnSpc>
            </a:pPr>
            <a:r>
              <a:rPr kumimoji="1" lang="en-US" altLang="zh-TW" dirty="0">
                <a:solidFill>
                  <a:schemeClr val="tx1">
                    <a:lumMod val="75000"/>
                    <a:lumOff val="25000"/>
                  </a:schemeClr>
                </a:solidFill>
              </a:rPr>
              <a:t>tension ∈ {𝐿,𝑀,𝐻} : the tension that was applied to the thread (either low, medium, or high)</a:t>
            </a:r>
          </a:p>
          <a:p>
            <a:pPr>
              <a:lnSpc>
                <a:spcPct val="100000"/>
              </a:lnSpc>
            </a:pPr>
            <a:r>
              <a:rPr kumimoji="1" lang="en-US" altLang="zh-TW" dirty="0">
                <a:latin typeface="+mn-lt"/>
              </a:rPr>
              <a:t>We would like to identify whether one type of wool outperforms the other for different levels of tensions.</a:t>
            </a:r>
          </a:p>
          <a:p>
            <a:pPr lvl="1">
              <a:lnSpc>
                <a:spcPct val="100000"/>
              </a:lnSpc>
            </a:pPr>
            <a:endParaRPr kumimoji="1" lang="en-US" altLang="zh-TW" dirty="0">
              <a:solidFill>
                <a:schemeClr val="tx1">
                  <a:lumMod val="75000"/>
                  <a:lumOff val="25000"/>
                </a:schemeClr>
              </a:solidFill>
            </a:endParaRPr>
          </a:p>
        </p:txBody>
      </p:sp>
      <p:sp>
        <p:nvSpPr>
          <p:cNvPr id="5" name="文字方塊 4">
            <a:extLst>
              <a:ext uri="{FF2B5EF4-FFF2-40B4-BE49-F238E27FC236}">
                <a16:creationId xmlns:a16="http://schemas.microsoft.com/office/drawing/2014/main" id="{58A28F24-B57D-EBD5-1180-A0E6B2830890}"/>
              </a:ext>
            </a:extLst>
          </p:cNvPr>
          <p:cNvSpPr txBox="1"/>
          <p:nvPr/>
        </p:nvSpPr>
        <p:spPr>
          <a:xfrm>
            <a:off x="2167347" y="6523102"/>
            <a:ext cx="6976653" cy="276999"/>
          </a:xfrm>
          <a:prstGeom prst="rect">
            <a:avLst/>
          </a:prstGeom>
          <a:noFill/>
        </p:spPr>
        <p:txBody>
          <a:bodyPr wrap="none" rtlCol="0">
            <a:spAutoFit/>
          </a:bodyPr>
          <a:lstStyle/>
          <a:p>
            <a:pPr algn="r"/>
            <a:r>
              <a:rPr kumimoji="1" lang="en" altLang="zh-TW" sz="1200" dirty="0">
                <a:solidFill>
                  <a:schemeClr val="bg1"/>
                </a:solidFill>
              </a:rPr>
              <a:t>Credit by Data Science blog, </a:t>
            </a:r>
            <a:r>
              <a:rPr kumimoji="1" lang="en-US" altLang="zh-TW" sz="1200" dirty="0">
                <a:solidFill>
                  <a:schemeClr val="bg1"/>
                </a:solidFill>
              </a:rPr>
              <a:t>https://</a:t>
            </a:r>
            <a:r>
              <a:rPr kumimoji="1" lang="en-US" altLang="zh-TW" sz="1200" dirty="0" err="1">
                <a:solidFill>
                  <a:schemeClr val="bg1"/>
                </a:solidFill>
              </a:rPr>
              <a:t>www.datascienceblog.net</a:t>
            </a:r>
            <a:r>
              <a:rPr kumimoji="1" lang="en-US" altLang="zh-TW" sz="1200" dirty="0">
                <a:solidFill>
                  <a:schemeClr val="bg1"/>
                </a:solidFill>
              </a:rPr>
              <a:t>/post/</a:t>
            </a:r>
            <a:r>
              <a:rPr kumimoji="1" lang="en-US" altLang="zh-TW" sz="1200" dirty="0" err="1">
                <a:solidFill>
                  <a:schemeClr val="bg1"/>
                </a:solidFill>
              </a:rPr>
              <a:t>statistical_test</a:t>
            </a:r>
            <a:r>
              <a:rPr kumimoji="1" lang="en-US" altLang="zh-TW" sz="1200" dirty="0">
                <a:solidFill>
                  <a:schemeClr val="bg1"/>
                </a:solidFill>
              </a:rPr>
              <a:t>/</a:t>
            </a:r>
            <a:r>
              <a:rPr kumimoji="1" lang="en-US" altLang="zh-TW" sz="1200" dirty="0" err="1">
                <a:solidFill>
                  <a:schemeClr val="bg1"/>
                </a:solidFill>
              </a:rPr>
              <a:t>contingency_table_tests</a:t>
            </a:r>
            <a:r>
              <a:rPr kumimoji="1" lang="en-US" altLang="zh-TW" sz="1200" dirty="0">
                <a:solidFill>
                  <a:schemeClr val="bg1"/>
                </a:solidFill>
              </a:rPr>
              <a:t>/</a:t>
            </a:r>
            <a:endParaRPr kumimoji="1" lang="en" altLang="zh-TW" sz="1200" dirty="0">
              <a:solidFill>
                <a:schemeClr val="bg1"/>
              </a:solidFill>
            </a:endParaRPr>
          </a:p>
        </p:txBody>
      </p:sp>
      <p:pic>
        <p:nvPicPr>
          <p:cNvPr id="1026" name="Picture 2">
            <a:extLst>
              <a:ext uri="{FF2B5EF4-FFF2-40B4-BE49-F238E27FC236}">
                <a16:creationId xmlns:a16="http://schemas.microsoft.com/office/drawing/2014/main" id="{29CBE593-3492-BCAF-AE90-E68FD2F9C7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8122" y="3501301"/>
            <a:ext cx="3952324" cy="2822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452798"/>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8D17BDE1-9EC1-584A-901B-04D59EDE25AE}"/>
              </a:ext>
            </a:extLst>
          </p:cNvPr>
          <p:cNvSpPr>
            <a:spLocks noGrp="1"/>
          </p:cNvSpPr>
          <p:nvPr>
            <p:ph type="ctrTitle"/>
          </p:nvPr>
        </p:nvSpPr>
        <p:spPr/>
        <p:txBody>
          <a:bodyPr/>
          <a:lstStyle/>
          <a:p>
            <a:r>
              <a:rPr lang="en-US" dirty="0">
                <a:latin typeface="+mj-lt"/>
              </a:rPr>
              <a:t>Fisher’s exact test</a:t>
            </a:r>
          </a:p>
        </p:txBody>
      </p:sp>
    </p:spTree>
    <p:extLst>
      <p:ext uri="{BB962C8B-B14F-4D97-AF65-F5344CB8AC3E}">
        <p14:creationId xmlns:p14="http://schemas.microsoft.com/office/powerpoint/2010/main" val="285518162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latin typeface="+mj-lt"/>
              </a:rPr>
              <a:t>Fisher’s test for independence</a:t>
            </a:r>
            <a:endParaRPr kumimoji="1" lang="zh-TW" altLang="en-US" dirty="0">
              <a:latin typeface="+mj-lt"/>
            </a:endParaRPr>
          </a:p>
        </p:txBody>
      </p:sp>
      <p:sp>
        <p:nvSpPr>
          <p:cNvPr id="3" name="內容版面配置區 2"/>
          <p:cNvSpPr>
            <a:spLocks noGrp="1"/>
          </p:cNvSpPr>
          <p:nvPr>
            <p:ph idx="1"/>
          </p:nvPr>
        </p:nvSpPr>
        <p:spPr/>
        <p:txBody>
          <a:bodyPr>
            <a:normAutofit/>
          </a:bodyPr>
          <a:lstStyle/>
          <a:p>
            <a:pPr>
              <a:lnSpc>
                <a:spcPct val="100000"/>
              </a:lnSpc>
            </a:pPr>
            <a:r>
              <a:rPr lang="en-US" altLang="zh-TW" dirty="0">
                <a:solidFill>
                  <a:schemeClr val="bg2">
                    <a:lumMod val="25000"/>
                  </a:schemeClr>
                </a:solidFill>
              </a:rPr>
              <a:t>the null hypothesis : conversion is independent of group =&gt;  A=B</a:t>
            </a:r>
          </a:p>
          <a:p>
            <a:pPr marL="457200" lvl="1" indent="0">
              <a:lnSpc>
                <a:spcPct val="100000"/>
              </a:lnSpc>
              <a:buNone/>
            </a:pPr>
            <a:r>
              <a:rPr kumimoji="1" lang="en-US" altLang="zh-TW" dirty="0" err="1">
                <a:solidFill>
                  <a:schemeClr val="bg2">
                    <a:lumMod val="25000"/>
                  </a:schemeClr>
                </a:solidFill>
                <a:latin typeface="Courier" charset="0"/>
                <a:ea typeface="Courier" charset="0"/>
                <a:cs typeface="Courier" charset="0"/>
              </a:rPr>
              <a:t>fisher.test</a:t>
            </a:r>
            <a:r>
              <a:rPr kumimoji="1" lang="en-US" altLang="zh-TW" dirty="0">
                <a:solidFill>
                  <a:schemeClr val="bg2">
                    <a:lumMod val="25000"/>
                  </a:schemeClr>
                </a:solidFill>
                <a:latin typeface="Courier" charset="0"/>
                <a:ea typeface="Courier" charset="0"/>
                <a:cs typeface="Courier" charset="0"/>
              </a:rPr>
              <a:t>(tab)</a:t>
            </a:r>
          </a:p>
          <a:p>
            <a:pPr>
              <a:lnSpc>
                <a:spcPct val="100000"/>
              </a:lnSpc>
            </a:pPr>
            <a:r>
              <a:rPr kumimoji="1" lang="en-US" altLang="zh-TW" dirty="0">
                <a:solidFill>
                  <a:schemeClr val="bg2">
                    <a:lumMod val="25000"/>
                  </a:schemeClr>
                </a:solidFill>
              </a:rPr>
              <a:t>How to interpreter?</a:t>
            </a:r>
          </a:p>
          <a:p>
            <a:pPr lvl="1">
              <a:lnSpc>
                <a:spcPct val="100000"/>
              </a:lnSpc>
            </a:pPr>
            <a:r>
              <a:rPr lang="en-US" altLang="zh-TW" i="1" dirty="0">
                <a:solidFill>
                  <a:schemeClr val="bg2">
                    <a:lumMod val="25000"/>
                  </a:schemeClr>
                </a:solidFill>
              </a:rPr>
              <a:t>odds ratio </a:t>
            </a:r>
            <a:r>
              <a:rPr lang="en-US" altLang="zh-TW" dirty="0">
                <a:solidFill>
                  <a:schemeClr val="bg2">
                    <a:lumMod val="25000"/>
                  </a:schemeClr>
                </a:solidFill>
              </a:rPr>
              <a:t>or </a:t>
            </a:r>
            <a:r>
              <a:rPr lang="en-US" altLang="zh-TW" i="1" dirty="0">
                <a:solidFill>
                  <a:schemeClr val="bg2">
                    <a:lumMod val="25000"/>
                  </a:schemeClr>
                </a:solidFill>
              </a:rPr>
              <a:t>clinical significance</a:t>
            </a:r>
          </a:p>
          <a:p>
            <a:pPr lvl="1">
              <a:lnSpc>
                <a:spcPct val="100000"/>
              </a:lnSpc>
            </a:pPr>
            <a:r>
              <a:rPr lang="en-US" altLang="zh-TW" dirty="0">
                <a:solidFill>
                  <a:schemeClr val="bg2">
                    <a:lumMod val="25000"/>
                  </a:schemeClr>
                </a:solidFill>
              </a:rPr>
              <a:t>1.2 =&gt;  20% relative improvement in conversion rate between the A and B groups</a:t>
            </a:r>
            <a:endParaRPr kumimoji="1" lang="zh-TW" altLang="en-US" dirty="0">
              <a:solidFill>
                <a:schemeClr val="bg2">
                  <a:lumMod val="25000"/>
                </a:schemeClr>
              </a:solidFill>
            </a:endParaRPr>
          </a:p>
        </p:txBody>
      </p:sp>
      <p:sp>
        <p:nvSpPr>
          <p:cNvPr id="6" name="TextBox 5">
            <a:extLst>
              <a:ext uri="{FF2B5EF4-FFF2-40B4-BE49-F238E27FC236}">
                <a16:creationId xmlns:a16="http://schemas.microsoft.com/office/drawing/2014/main" id="{8203B7A9-4BAA-452A-82BA-67D088C5729B}"/>
              </a:ext>
            </a:extLst>
          </p:cNvPr>
          <p:cNvSpPr txBox="1"/>
          <p:nvPr/>
        </p:nvSpPr>
        <p:spPr>
          <a:xfrm>
            <a:off x="5402124" y="648718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28056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Evaluating A/B tests</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dirty="0">
                <a:solidFill>
                  <a:schemeClr val="bg2">
                    <a:lumMod val="25000"/>
                  </a:schemeClr>
                </a:solidFill>
              </a:rPr>
              <a:t>observed A and B rates?</a:t>
            </a:r>
          </a:p>
          <a:p>
            <a:pPr marL="457200" lvl="1" indent="0">
              <a:lnSpc>
                <a:spcPct val="100000"/>
              </a:lnSpc>
              <a:buNone/>
            </a:pPr>
            <a:r>
              <a:rPr lang="en-US" altLang="zh-TW" sz="2000" dirty="0">
                <a:solidFill>
                  <a:schemeClr val="bg2">
                    <a:lumMod val="25000"/>
                  </a:schemeClr>
                </a:solidFill>
                <a:latin typeface="Courier" charset="0"/>
                <a:ea typeface="Courier" charset="0"/>
                <a:cs typeface="Courier" charset="0"/>
              </a:rPr>
              <a:t>(</a:t>
            </a:r>
            <a:r>
              <a:rPr lang="en-US" altLang="zh-TW" sz="2000" dirty="0" err="1">
                <a:solidFill>
                  <a:schemeClr val="bg2">
                    <a:lumMod val="25000"/>
                  </a:schemeClr>
                </a:solidFill>
                <a:latin typeface="Courier" charset="0"/>
                <a:ea typeface="Courier" charset="0"/>
                <a:cs typeface="Courier" charset="0"/>
              </a:rPr>
              <a:t>aConversionRate</a:t>
            </a:r>
            <a:r>
              <a:rPr lang="en-US" altLang="zh-TW" sz="2000" dirty="0">
                <a:solidFill>
                  <a:schemeClr val="bg2">
                    <a:lumMod val="25000"/>
                  </a:schemeClr>
                </a:solidFill>
                <a:latin typeface="Courier" charset="0"/>
                <a:ea typeface="Courier" charset="0"/>
                <a:cs typeface="Courier" charset="0"/>
              </a:rPr>
              <a:t> &lt;- tab['A','1']/sum(tab['A',]))</a:t>
            </a:r>
          </a:p>
          <a:p>
            <a:pPr marL="457200" lvl="1" indent="0">
              <a:lnSpc>
                <a:spcPct val="100000"/>
              </a:lnSpc>
              <a:buNone/>
            </a:pPr>
            <a:r>
              <a:rPr lang="en-US" altLang="zh-TW" sz="2000" dirty="0">
                <a:solidFill>
                  <a:schemeClr val="bg2">
                    <a:lumMod val="25000"/>
                  </a:schemeClr>
                </a:solidFill>
                <a:latin typeface="Courier" charset="0"/>
                <a:ea typeface="Courier" charset="0"/>
                <a:cs typeface="Courier" charset="0"/>
              </a:rPr>
              <a:t>(</a:t>
            </a:r>
            <a:r>
              <a:rPr lang="en-US" altLang="zh-TW" sz="2000" dirty="0" err="1">
                <a:solidFill>
                  <a:schemeClr val="bg2">
                    <a:lumMod val="25000"/>
                  </a:schemeClr>
                </a:solidFill>
                <a:latin typeface="Courier" charset="0"/>
                <a:ea typeface="Courier" charset="0"/>
                <a:cs typeface="Courier" charset="0"/>
              </a:rPr>
              <a:t>bConversionRate</a:t>
            </a:r>
            <a:r>
              <a:rPr lang="en-US" altLang="zh-TW" sz="2000" dirty="0">
                <a:solidFill>
                  <a:schemeClr val="bg2">
                    <a:lumMod val="25000"/>
                  </a:schemeClr>
                </a:solidFill>
                <a:latin typeface="Courier" charset="0"/>
                <a:ea typeface="Courier" charset="0"/>
                <a:cs typeface="Courier" charset="0"/>
              </a:rPr>
              <a:t> &lt;- tab['B','1']/sum(tab['B',]))</a:t>
            </a:r>
          </a:p>
          <a:p>
            <a:pPr marL="457200" lvl="1" indent="0">
              <a:lnSpc>
                <a:spcPct val="100000"/>
              </a:lnSpc>
              <a:buNone/>
            </a:pPr>
            <a:r>
              <a:rPr lang="en-US" altLang="zh-TW" sz="2000" dirty="0">
                <a:solidFill>
                  <a:schemeClr val="bg2">
                    <a:lumMod val="25000"/>
                  </a:schemeClr>
                </a:solidFill>
                <a:latin typeface="Courier" charset="0"/>
                <a:ea typeface="Courier" charset="0"/>
                <a:cs typeface="Courier" charset="0"/>
              </a:rPr>
              <a:t>(</a:t>
            </a:r>
            <a:r>
              <a:rPr lang="en-US" altLang="zh-TW" sz="2000" dirty="0" err="1">
                <a:solidFill>
                  <a:schemeClr val="bg2">
                    <a:lumMod val="25000"/>
                  </a:schemeClr>
                </a:solidFill>
                <a:latin typeface="Courier" charset="0"/>
                <a:ea typeface="Courier" charset="0"/>
                <a:cs typeface="Courier" charset="0"/>
              </a:rPr>
              <a:t>commonRate</a:t>
            </a:r>
            <a:r>
              <a:rPr lang="en-US" altLang="zh-TW" sz="2000" dirty="0">
                <a:solidFill>
                  <a:schemeClr val="bg2">
                    <a:lumMod val="25000"/>
                  </a:schemeClr>
                </a:solidFill>
                <a:latin typeface="Courier" charset="0"/>
                <a:ea typeface="Courier" charset="0"/>
                <a:cs typeface="Courier" charset="0"/>
              </a:rPr>
              <a:t> &lt;- sum(tab[,'1'])/sum(tab))</a:t>
            </a:r>
          </a:p>
          <a:p>
            <a:pPr>
              <a:lnSpc>
                <a:spcPct val="100000"/>
              </a:lnSpc>
            </a:pPr>
            <a:r>
              <a:rPr lang="en-US" altLang="zh-TW" dirty="0">
                <a:solidFill>
                  <a:schemeClr val="bg2">
                    <a:lumMod val="25000"/>
                  </a:schemeClr>
                </a:solidFill>
              </a:rPr>
              <a:t>Could such a difference be likely for this sample size due to mere chance and measurement noise?</a:t>
            </a:r>
            <a:endParaRPr kumimoji="1" lang="zh-TW" altLang="en-US" dirty="0">
              <a:solidFill>
                <a:schemeClr val="bg2">
                  <a:lumMod val="25000"/>
                </a:schemeClr>
              </a:solidFill>
            </a:endParaRPr>
          </a:p>
        </p:txBody>
      </p:sp>
      <p:sp>
        <p:nvSpPr>
          <p:cNvPr id="5" name="TextBox 4">
            <a:extLst>
              <a:ext uri="{FF2B5EF4-FFF2-40B4-BE49-F238E27FC236}">
                <a16:creationId xmlns:a16="http://schemas.microsoft.com/office/drawing/2014/main" id="{53F44919-A601-44B8-A11D-85F49971C045}"/>
              </a:ext>
            </a:extLst>
          </p:cNvPr>
          <p:cNvSpPr txBox="1"/>
          <p:nvPr/>
        </p:nvSpPr>
        <p:spPr>
          <a:xfrm>
            <a:off x="5402124" y="648718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1483512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err="1"/>
              <a:t>Frequentist</a:t>
            </a:r>
            <a:r>
              <a:rPr lang="en-US" altLang="zh-TW" dirty="0"/>
              <a:t> significance test</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dirty="0">
                <a:solidFill>
                  <a:schemeClr val="bg2">
                    <a:lumMod val="25000"/>
                  </a:schemeClr>
                </a:solidFill>
              </a:rPr>
              <a:t> assume that </a:t>
            </a:r>
            <a:r>
              <a:rPr lang="en-US" altLang="zh-TW" i="1" dirty="0">
                <a:solidFill>
                  <a:schemeClr val="bg2">
                    <a:lumMod val="25000"/>
                  </a:schemeClr>
                </a:solidFill>
              </a:rPr>
              <a:t>A</a:t>
            </a:r>
            <a:r>
              <a:rPr lang="en-US" altLang="zh-TW" dirty="0">
                <a:solidFill>
                  <a:schemeClr val="bg2">
                    <a:lumMod val="25000"/>
                  </a:schemeClr>
                </a:solidFill>
              </a:rPr>
              <a:t> and </a:t>
            </a:r>
            <a:r>
              <a:rPr lang="en-US" altLang="zh-TW" i="1" dirty="0">
                <a:solidFill>
                  <a:schemeClr val="bg2">
                    <a:lumMod val="25000"/>
                  </a:schemeClr>
                </a:solidFill>
              </a:rPr>
              <a:t>B</a:t>
            </a:r>
            <a:r>
              <a:rPr lang="en-US" altLang="zh-TW" dirty="0">
                <a:solidFill>
                  <a:schemeClr val="bg2">
                    <a:lumMod val="25000"/>
                  </a:schemeClr>
                </a:solidFill>
              </a:rPr>
              <a:t> come from an identical distribution with a common conversion rate </a:t>
            </a:r>
          </a:p>
          <a:p>
            <a:pPr>
              <a:lnSpc>
                <a:spcPct val="100000"/>
              </a:lnSpc>
            </a:pPr>
            <a:r>
              <a:rPr lang="en-US" altLang="zh-TW" dirty="0">
                <a:solidFill>
                  <a:schemeClr val="bg2">
                    <a:lumMod val="25000"/>
                  </a:schemeClr>
                </a:solidFill>
              </a:rPr>
              <a:t>=&gt;  how likely it would be that the B group scores as high as it did by mere chance!</a:t>
            </a:r>
            <a:endParaRPr kumimoji="1" lang="en-US" altLang="zh-TW" dirty="0">
              <a:solidFill>
                <a:schemeClr val="bg2">
                  <a:lumMod val="25000"/>
                </a:schemeClr>
              </a:solidFill>
            </a:endParaRPr>
          </a:p>
          <a:p>
            <a:pPr marL="457200" lvl="1" indent="0">
              <a:lnSpc>
                <a:spcPct val="100000"/>
              </a:lnSpc>
              <a:buNone/>
            </a:pPr>
            <a:r>
              <a:rPr kumimoji="1" lang="en-US" altLang="zh-TW" dirty="0">
                <a:solidFill>
                  <a:schemeClr val="bg2">
                    <a:lumMod val="25000"/>
                  </a:schemeClr>
                </a:solidFill>
                <a:latin typeface="Courier" charset="0"/>
                <a:ea typeface="Courier" charset="0"/>
                <a:cs typeface="Courier" charset="0"/>
              </a:rPr>
              <a:t>print(</a:t>
            </a:r>
            <a:r>
              <a:rPr kumimoji="1" lang="en-US" altLang="zh-TW" dirty="0" err="1">
                <a:solidFill>
                  <a:schemeClr val="bg2">
                    <a:lumMod val="25000"/>
                  </a:schemeClr>
                </a:solidFill>
                <a:latin typeface="Courier" charset="0"/>
                <a:ea typeface="Courier" charset="0"/>
                <a:cs typeface="Courier" charset="0"/>
              </a:rPr>
              <a:t>pbinom</a:t>
            </a:r>
            <a:r>
              <a:rPr kumimoji="1" lang="en-US" altLang="zh-TW" dirty="0">
                <a:solidFill>
                  <a:schemeClr val="bg2">
                    <a:lumMod val="25000"/>
                  </a:schemeClr>
                </a:solidFill>
                <a:latin typeface="Courier" charset="0"/>
                <a:ea typeface="Courier" charset="0"/>
                <a:cs typeface="Courier" charset="0"/>
              </a:rPr>
              <a:t>( 	</a:t>
            </a:r>
          </a:p>
          <a:p>
            <a:pPr marL="457200" lvl="1" indent="0">
              <a:lnSpc>
                <a:spcPct val="100000"/>
              </a:lnSpc>
              <a:buNone/>
            </a:pPr>
            <a:r>
              <a:rPr kumimoji="1" lang="en-US" altLang="zh-TW" dirty="0">
                <a:solidFill>
                  <a:schemeClr val="bg2">
                    <a:lumMod val="25000"/>
                  </a:schemeClr>
                </a:solidFill>
                <a:latin typeface="Courier" charset="0"/>
                <a:ea typeface="Courier" charset="0"/>
                <a:cs typeface="Courier" charset="0"/>
              </a:rPr>
              <a:t>   </a:t>
            </a:r>
            <a:r>
              <a:rPr kumimoji="1" lang="en-US" altLang="zh-TW" b="1" dirty="0" err="1">
                <a:solidFill>
                  <a:schemeClr val="bg2">
                    <a:lumMod val="25000"/>
                  </a:schemeClr>
                </a:solidFill>
                <a:latin typeface="Courier" charset="0"/>
                <a:ea typeface="Courier" charset="0"/>
                <a:cs typeface="Courier" charset="0"/>
              </a:rPr>
              <a:t>lower.tail</a:t>
            </a:r>
            <a:r>
              <a:rPr kumimoji="1" lang="en-US" altLang="zh-TW" b="1" dirty="0">
                <a:solidFill>
                  <a:schemeClr val="bg2">
                    <a:lumMod val="25000"/>
                  </a:schemeClr>
                </a:solidFill>
                <a:latin typeface="Courier" charset="0"/>
                <a:ea typeface="Courier" charset="0"/>
                <a:cs typeface="Courier" charset="0"/>
              </a:rPr>
              <a:t>=F</a:t>
            </a:r>
            <a:r>
              <a:rPr kumimoji="1" lang="en-US" altLang="zh-TW" dirty="0">
                <a:solidFill>
                  <a:schemeClr val="bg2">
                    <a:lumMod val="25000"/>
                  </a:schemeClr>
                </a:solidFill>
                <a:latin typeface="Courier" charset="0"/>
                <a:ea typeface="Courier" charset="0"/>
                <a:cs typeface="Courier" charset="0"/>
              </a:rPr>
              <a:t>, 	</a:t>
            </a:r>
          </a:p>
          <a:p>
            <a:pPr marL="457200" lvl="1" indent="0">
              <a:lnSpc>
                <a:spcPct val="100000"/>
              </a:lnSpc>
              <a:buNone/>
            </a:pPr>
            <a:r>
              <a:rPr kumimoji="1" lang="en-US" altLang="zh-TW" dirty="0">
                <a:solidFill>
                  <a:schemeClr val="bg2">
                    <a:lumMod val="25000"/>
                  </a:schemeClr>
                </a:solidFill>
                <a:latin typeface="Courier" charset="0"/>
                <a:ea typeface="Courier" charset="0"/>
                <a:cs typeface="Courier" charset="0"/>
              </a:rPr>
              <a:t>   </a:t>
            </a:r>
            <a:r>
              <a:rPr kumimoji="1" lang="en-US" altLang="zh-TW" b="1" dirty="0">
                <a:solidFill>
                  <a:schemeClr val="bg2">
                    <a:lumMod val="25000"/>
                  </a:schemeClr>
                </a:solidFill>
                <a:latin typeface="Courier" charset="0"/>
                <a:ea typeface="Courier" charset="0"/>
                <a:cs typeface="Courier" charset="0"/>
              </a:rPr>
              <a:t>q=tab['B','1']-1</a:t>
            </a:r>
            <a:r>
              <a:rPr kumimoji="1" lang="en-US" altLang="zh-TW" dirty="0">
                <a:solidFill>
                  <a:schemeClr val="bg2">
                    <a:lumMod val="25000"/>
                  </a:schemeClr>
                </a:solidFill>
                <a:latin typeface="Courier" charset="0"/>
                <a:ea typeface="Courier" charset="0"/>
                <a:cs typeface="Courier" charset="0"/>
              </a:rPr>
              <a:t>, 	</a:t>
            </a:r>
          </a:p>
          <a:p>
            <a:pPr marL="457200" lvl="1" indent="0">
              <a:lnSpc>
                <a:spcPct val="100000"/>
              </a:lnSpc>
              <a:buNone/>
            </a:pPr>
            <a:r>
              <a:rPr kumimoji="1" lang="en-US" altLang="zh-TW" dirty="0">
                <a:solidFill>
                  <a:schemeClr val="bg2">
                    <a:lumMod val="25000"/>
                  </a:schemeClr>
                </a:solidFill>
                <a:latin typeface="Courier" charset="0"/>
                <a:ea typeface="Courier" charset="0"/>
                <a:cs typeface="Courier" charset="0"/>
              </a:rPr>
              <a:t>   size=sum(tab['B',]), 	</a:t>
            </a:r>
          </a:p>
          <a:p>
            <a:pPr marL="457200" lvl="1" indent="0">
              <a:lnSpc>
                <a:spcPct val="100000"/>
              </a:lnSpc>
              <a:buNone/>
            </a:pPr>
            <a:r>
              <a:rPr kumimoji="1" lang="en-US" altLang="zh-TW" dirty="0">
                <a:solidFill>
                  <a:schemeClr val="bg2">
                    <a:lumMod val="25000"/>
                  </a:schemeClr>
                </a:solidFill>
                <a:latin typeface="Courier" charset="0"/>
                <a:ea typeface="Courier" charset="0"/>
                <a:cs typeface="Courier" charset="0"/>
              </a:rPr>
              <a:t>   </a:t>
            </a:r>
            <a:r>
              <a:rPr kumimoji="1" lang="en-US" altLang="zh-TW" dirty="0" err="1">
                <a:solidFill>
                  <a:schemeClr val="bg2">
                    <a:lumMod val="25000"/>
                  </a:schemeClr>
                </a:solidFill>
                <a:latin typeface="Courier" charset="0"/>
                <a:ea typeface="Courier" charset="0"/>
                <a:cs typeface="Courier" charset="0"/>
              </a:rPr>
              <a:t>prob</a:t>
            </a:r>
            <a:r>
              <a:rPr kumimoji="1" lang="en-US" altLang="zh-TW" dirty="0">
                <a:solidFill>
                  <a:schemeClr val="bg2">
                    <a:lumMod val="25000"/>
                  </a:schemeClr>
                </a:solidFill>
                <a:latin typeface="Courier" charset="0"/>
                <a:ea typeface="Courier" charset="0"/>
                <a:cs typeface="Courier" charset="0"/>
              </a:rPr>
              <a:t>=</a:t>
            </a:r>
            <a:r>
              <a:rPr kumimoji="1" lang="en-US" altLang="zh-TW" dirty="0" err="1">
                <a:solidFill>
                  <a:schemeClr val="bg2">
                    <a:lumMod val="25000"/>
                  </a:schemeClr>
                </a:solidFill>
                <a:latin typeface="Courier" charset="0"/>
                <a:ea typeface="Courier" charset="0"/>
                <a:cs typeface="Courier" charset="0"/>
              </a:rPr>
              <a:t>commonRate</a:t>
            </a:r>
            <a:r>
              <a:rPr kumimoji="1" lang="en-US" altLang="zh-TW" dirty="0">
                <a:solidFill>
                  <a:schemeClr val="bg2">
                    <a:lumMod val="25000"/>
                  </a:schemeClr>
                </a:solidFill>
                <a:latin typeface="Courier" charset="0"/>
                <a:ea typeface="Courier" charset="0"/>
                <a:cs typeface="Courier" charset="0"/>
              </a:rPr>
              <a:t> 	</a:t>
            </a:r>
          </a:p>
          <a:p>
            <a:pPr marL="457200" lvl="1" indent="0">
              <a:lnSpc>
                <a:spcPct val="100000"/>
              </a:lnSpc>
              <a:buNone/>
            </a:pPr>
            <a:r>
              <a:rPr kumimoji="1" lang="en-US" altLang="zh-TW" dirty="0">
                <a:solidFill>
                  <a:schemeClr val="bg2">
                    <a:lumMod val="25000"/>
                  </a:schemeClr>
                </a:solidFill>
                <a:latin typeface="Courier" charset="0"/>
                <a:ea typeface="Courier" charset="0"/>
                <a:cs typeface="Courier" charset="0"/>
              </a:rPr>
              <a:t>   )) </a:t>
            </a:r>
            <a:endParaRPr kumimoji="1" lang="zh-TW" altLang="en-US" dirty="0">
              <a:solidFill>
                <a:schemeClr val="bg2">
                  <a:lumMod val="25000"/>
                </a:schemeClr>
              </a:solidFill>
              <a:latin typeface="Courier" charset="0"/>
              <a:ea typeface="Courier" charset="0"/>
              <a:cs typeface="Courier" charset="0"/>
            </a:endParaRPr>
          </a:p>
        </p:txBody>
      </p:sp>
      <p:sp>
        <p:nvSpPr>
          <p:cNvPr id="5" name="TextBox 4">
            <a:extLst>
              <a:ext uri="{FF2B5EF4-FFF2-40B4-BE49-F238E27FC236}">
                <a16:creationId xmlns:a16="http://schemas.microsoft.com/office/drawing/2014/main" id="{5F4CF174-2921-4A6F-91ED-72CEF5C759EB}"/>
              </a:ext>
            </a:extLst>
          </p:cNvPr>
          <p:cNvSpPr txBox="1"/>
          <p:nvPr/>
        </p:nvSpPr>
        <p:spPr>
          <a:xfrm>
            <a:off x="5402124" y="648718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201361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 Statistical test power</a:t>
            </a:r>
            <a:endParaRPr kumimoji="1" lang="zh-TW" altLang="en-US" dirty="0"/>
          </a:p>
        </p:txBody>
      </p:sp>
      <p:sp>
        <p:nvSpPr>
          <p:cNvPr id="3" name="內容版面配置區 2"/>
          <p:cNvSpPr>
            <a:spLocks noGrp="1"/>
          </p:cNvSpPr>
          <p:nvPr>
            <p:ph idx="1"/>
          </p:nvPr>
        </p:nvSpPr>
        <p:spPr/>
        <p:txBody>
          <a:bodyPr anchor="t">
            <a:normAutofit/>
          </a:bodyPr>
          <a:lstStyle/>
          <a:p>
            <a:pPr>
              <a:lnSpc>
                <a:spcPct val="100000"/>
              </a:lnSpc>
            </a:pPr>
            <a:r>
              <a:rPr lang="en-US" altLang="zh-TW" dirty="0">
                <a:solidFill>
                  <a:schemeClr val="bg2">
                    <a:lumMod val="25000"/>
                  </a:schemeClr>
                </a:solidFill>
              </a:rPr>
              <a:t>probability of rejecting the null hypothesis when the null hypothesis is false</a:t>
            </a:r>
          </a:p>
          <a:p>
            <a:pPr>
              <a:lnSpc>
                <a:spcPct val="100000"/>
              </a:lnSpc>
            </a:pPr>
            <a:r>
              <a:rPr lang="en-US" altLang="zh-TW" dirty="0">
                <a:solidFill>
                  <a:schemeClr val="bg2">
                    <a:lumMod val="25000"/>
                  </a:schemeClr>
                </a:solidFill>
              </a:rPr>
              <a:t>= 1 - </a:t>
            </a:r>
            <a:r>
              <a:rPr lang="en-US" altLang="zh-TW" i="1" dirty="0">
                <a:solidFill>
                  <a:schemeClr val="bg2">
                    <a:lumMod val="25000"/>
                  </a:schemeClr>
                </a:solidFill>
              </a:rPr>
              <a:t>p</a:t>
            </a:r>
            <a:r>
              <a:rPr lang="en-US" altLang="zh-TW" dirty="0">
                <a:solidFill>
                  <a:schemeClr val="bg2">
                    <a:lumMod val="25000"/>
                  </a:schemeClr>
                </a:solidFill>
              </a:rPr>
              <a:t>-value</a:t>
            </a:r>
          </a:p>
          <a:p>
            <a:pPr lvl="1">
              <a:lnSpc>
                <a:spcPct val="100000"/>
              </a:lnSpc>
            </a:pPr>
            <a:r>
              <a:rPr lang="en-US" altLang="zh-TW" dirty="0">
                <a:solidFill>
                  <a:schemeClr val="bg2">
                    <a:lumMod val="25000"/>
                  </a:schemeClr>
                </a:solidFill>
              </a:rPr>
              <a:t>a travel site that has 6,000 unique visitors per day and a 4% conversion rate from page views to purchase enquiries</a:t>
            </a:r>
          </a:p>
          <a:p>
            <a:pPr lvl="1">
              <a:lnSpc>
                <a:spcPct val="100000"/>
              </a:lnSpc>
            </a:pPr>
            <a:r>
              <a:rPr lang="en-US" altLang="zh-TW" dirty="0">
                <a:solidFill>
                  <a:schemeClr val="bg2">
                    <a:lumMod val="25000"/>
                  </a:schemeClr>
                </a:solidFill>
              </a:rPr>
              <a:t> test a new design B for the site</a:t>
            </a:r>
          </a:p>
        </p:txBody>
      </p:sp>
      <p:sp>
        <p:nvSpPr>
          <p:cNvPr id="5" name="TextBox 4">
            <a:extLst>
              <a:ext uri="{FF2B5EF4-FFF2-40B4-BE49-F238E27FC236}">
                <a16:creationId xmlns:a16="http://schemas.microsoft.com/office/drawing/2014/main" id="{F969A7EE-5F7D-41A5-B24D-A8687821B56A}"/>
              </a:ext>
            </a:extLst>
          </p:cNvPr>
          <p:cNvSpPr txBox="1"/>
          <p:nvPr/>
        </p:nvSpPr>
        <p:spPr>
          <a:xfrm>
            <a:off x="5402124" y="648718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47320587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 Statistical test power</a:t>
            </a:r>
            <a:endParaRPr kumimoji="1" lang="zh-TW" altLang="en-US" dirty="0"/>
          </a:p>
        </p:txBody>
      </p:sp>
      <p:sp>
        <p:nvSpPr>
          <p:cNvPr id="3" name="內容版面配置區 2"/>
          <p:cNvSpPr>
            <a:spLocks noGrp="1"/>
          </p:cNvSpPr>
          <p:nvPr>
            <p:ph idx="1"/>
          </p:nvPr>
        </p:nvSpPr>
        <p:spPr/>
        <p:txBody>
          <a:bodyPr anchor="t">
            <a:normAutofit/>
          </a:bodyPr>
          <a:lstStyle/>
          <a:p>
            <a:pPr>
              <a:lnSpc>
                <a:spcPct val="100000"/>
              </a:lnSpc>
            </a:pPr>
            <a:r>
              <a:rPr lang="en-US" altLang="zh-TW" dirty="0">
                <a:latin typeface=""/>
              </a:rPr>
              <a:t>seeing a B conversion rate in the range of 4.1 ~ 4.9% if the true B conversion rate were in fact 4.5% =&gt; how many customers to the B treatment?</a:t>
            </a:r>
            <a:endParaRPr lang="zh-TW" altLang="en-US" dirty="0"/>
          </a:p>
        </p:txBody>
      </p:sp>
      <p:pic>
        <p:nvPicPr>
          <p:cNvPr id="4" name="圖片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8653" y="3019490"/>
            <a:ext cx="7386693" cy="3292409"/>
          </a:xfrm>
          <a:prstGeom prst="rect">
            <a:avLst/>
          </a:prstGeom>
        </p:spPr>
      </p:pic>
      <p:sp>
        <p:nvSpPr>
          <p:cNvPr id="6" name="TextBox 5">
            <a:extLst>
              <a:ext uri="{FF2B5EF4-FFF2-40B4-BE49-F238E27FC236}">
                <a16:creationId xmlns:a16="http://schemas.microsoft.com/office/drawing/2014/main" id="{64373BA7-62B6-4A84-ABC3-E3B449616679}"/>
              </a:ext>
            </a:extLst>
          </p:cNvPr>
          <p:cNvSpPr txBox="1"/>
          <p:nvPr/>
        </p:nvSpPr>
        <p:spPr>
          <a:xfrm>
            <a:off x="5402124" y="648718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11471484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7DE37FF-747D-D34A-80D4-45EB736B2226}"/>
              </a:ext>
            </a:extLst>
          </p:cNvPr>
          <p:cNvSpPr>
            <a:spLocks noGrp="1"/>
          </p:cNvSpPr>
          <p:nvPr>
            <p:ph type="title"/>
          </p:nvPr>
        </p:nvSpPr>
        <p:spPr/>
        <p:txBody>
          <a:bodyPr/>
          <a:lstStyle/>
          <a:p>
            <a:r>
              <a:rPr lang="en-US" altLang="zh-TW" i="1" dirty="0">
                <a:hlinkClick r:id="rId2"/>
              </a:rPr>
              <a:t>R-squared </a:t>
            </a:r>
            <a:r>
              <a:rPr lang="en-US" altLang="zh-TW" dirty="0">
                <a:hlinkClick r:id="rId2"/>
              </a:rPr>
              <a:t>= </a:t>
            </a:r>
            <a:r>
              <a:rPr lang="en-US" altLang="zh-TW" i="1" dirty="0">
                <a:hlinkClick r:id="rId2"/>
              </a:rPr>
              <a:t>correlation</a:t>
            </a:r>
            <a:r>
              <a:rPr lang="en-US" altLang="zh-TW" i="1" baseline="30000" dirty="0">
                <a:hlinkClick r:id="rId2"/>
              </a:rPr>
              <a:t>2</a:t>
            </a:r>
            <a:endParaRPr kumimoji="1" lang="zh-TW" altLang="en-US" dirty="0"/>
          </a:p>
        </p:txBody>
      </p:sp>
      <p:sp>
        <p:nvSpPr>
          <p:cNvPr id="6" name="內容版面配置區 5">
            <a:extLst>
              <a:ext uri="{FF2B5EF4-FFF2-40B4-BE49-F238E27FC236}">
                <a16:creationId xmlns:a16="http://schemas.microsoft.com/office/drawing/2014/main" id="{7B2D48F9-B115-2340-B2D6-7855A14F4987}"/>
              </a:ext>
            </a:extLst>
          </p:cNvPr>
          <p:cNvSpPr>
            <a:spLocks noGrp="1"/>
          </p:cNvSpPr>
          <p:nvPr>
            <p:ph idx="1"/>
          </p:nvPr>
        </p:nvSpPr>
        <p:spPr/>
        <p:txBody>
          <a:bodyPr>
            <a:normAutofit/>
          </a:bodyPr>
          <a:lstStyle/>
          <a:p>
            <a:pPr>
              <a:lnSpc>
                <a:spcPct val="100000"/>
              </a:lnSpc>
            </a:pPr>
            <a:r>
              <a:rPr lang="en-US" altLang="zh-TW" sz="2400" dirty="0"/>
              <a:t>Under “general conditions”, as Wikipedia says, R</a:t>
            </a:r>
            <a:r>
              <a:rPr lang="en-US" altLang="zh-TW" sz="2400" baseline="30000" dirty="0"/>
              <a:t>2</a:t>
            </a:r>
            <a:r>
              <a:rPr lang="en-US" altLang="zh-TW" sz="2400" dirty="0"/>
              <a:t> is also the square of the correlation between the actual and predicted outcomes. </a:t>
            </a:r>
          </a:p>
          <a:p>
            <a:pPr marL="971550" lvl="1" indent="-514350">
              <a:lnSpc>
                <a:spcPct val="100000"/>
              </a:lnSpc>
              <a:buFont typeface="+mj-lt"/>
              <a:buAutoNum type="arabicPeriod"/>
            </a:pPr>
            <a:r>
              <a:rPr lang="en-US" altLang="zh-TW" sz="2000" i="1" dirty="0">
                <a:latin typeface="Noto Sans CJK TC Regular" panose="020B0500000000000000" pitchFamily="34" charset="-128"/>
                <a:ea typeface="Noto Sans CJK TC Regular" panose="020B0500000000000000" pitchFamily="34" charset="-128"/>
              </a:rPr>
              <a:t>f</a:t>
            </a:r>
            <a:r>
              <a:rPr lang="en-US" altLang="zh-TW" sz="2000" dirty="0">
                <a:latin typeface="Noto Sans CJK TC Regular" panose="020B0500000000000000" pitchFamily="34" charset="-128"/>
                <a:ea typeface="Noto Sans CJK TC Regular" panose="020B0500000000000000" pitchFamily="34" charset="-128"/>
              </a:rPr>
              <a:t> is the model that minimizes squared-error loss </a:t>
            </a:r>
          </a:p>
          <a:p>
            <a:pPr marL="971550" lvl="1" indent="-514350">
              <a:lnSpc>
                <a:spcPct val="100000"/>
              </a:lnSpc>
              <a:buFont typeface="+mj-lt"/>
              <a:buAutoNum type="arabicPeriod"/>
            </a:pPr>
            <a:r>
              <a:rPr lang="en-US" altLang="zh-TW" sz="2000" dirty="0">
                <a:latin typeface="Noto Sans CJK TC Regular" panose="020B0500000000000000" pitchFamily="34" charset="-128"/>
                <a:ea typeface="Noto Sans CJK TC Regular" panose="020B0500000000000000" pitchFamily="34" charset="-128"/>
              </a:rPr>
              <a:t>Because it is the optimum (in the sense of item 1), there is no shift of </a:t>
            </a:r>
            <a:r>
              <a:rPr lang="en-US" altLang="zh-TW" sz="2000" i="1" dirty="0">
                <a:latin typeface="Noto Sans CJK TC Regular" panose="020B0500000000000000" pitchFamily="34" charset="-128"/>
                <a:ea typeface="Noto Sans CJK TC Regular" panose="020B0500000000000000" pitchFamily="34" charset="-128"/>
              </a:rPr>
              <a:t>f </a:t>
            </a:r>
            <a:r>
              <a:rPr lang="en-US" altLang="zh-TW" sz="2000" dirty="0">
                <a:latin typeface="Noto Sans CJK TC Regular" panose="020B0500000000000000" pitchFamily="34" charset="-128"/>
                <a:ea typeface="Noto Sans CJK TC Regular" panose="020B0500000000000000" pitchFamily="34" charset="-128"/>
              </a:rPr>
              <a:t>that will improve the fit. </a:t>
            </a:r>
          </a:p>
          <a:p>
            <a:pPr marL="971550" lvl="1" indent="-514350">
              <a:lnSpc>
                <a:spcPct val="100000"/>
              </a:lnSpc>
              <a:buFont typeface="+mj-lt"/>
              <a:buAutoNum type="arabicPeriod"/>
            </a:pPr>
            <a:r>
              <a:rPr lang="en-US" altLang="zh-TW" sz="2000" dirty="0">
                <a:latin typeface="Noto Sans CJK TC Regular" panose="020B0500000000000000" pitchFamily="34" charset="-128"/>
                <a:ea typeface="Noto Sans CJK TC Regular" panose="020B0500000000000000" pitchFamily="34" charset="-128"/>
              </a:rPr>
              <a:t>Because it is the optimum (in the sense of item 1), there is no scaling of </a:t>
            </a:r>
            <a:r>
              <a:rPr lang="en-US" altLang="zh-TW" sz="2000" i="1" dirty="0">
                <a:latin typeface="Noto Sans CJK TC Regular" panose="020B0500000000000000" pitchFamily="34" charset="-128"/>
                <a:ea typeface="Noto Sans CJK TC Regular" panose="020B0500000000000000" pitchFamily="34" charset="-128"/>
              </a:rPr>
              <a:t>f</a:t>
            </a:r>
            <a:r>
              <a:rPr lang="en-US" altLang="zh-TW" sz="2000" dirty="0">
                <a:latin typeface="Noto Sans CJK TC Regular" panose="020B0500000000000000" pitchFamily="34" charset="-128"/>
                <a:ea typeface="Noto Sans CJK TC Regular" panose="020B0500000000000000" pitchFamily="34" charset="-128"/>
              </a:rPr>
              <a:t> that will improve the fit.</a:t>
            </a:r>
            <a:endParaRPr kumimoji="1" lang="zh-TW" altLang="en-US" sz="2000" dirty="0">
              <a:latin typeface="Noto Sans CJK TC Regular" panose="020B0500000000000000" pitchFamily="34" charset="-128"/>
              <a:ea typeface="Noto Sans CJK TC Regular" panose="020B0500000000000000" pitchFamily="34" charset="-128"/>
            </a:endParaRPr>
          </a:p>
        </p:txBody>
      </p:sp>
      <p:sp>
        <p:nvSpPr>
          <p:cNvPr id="5" name="文字方塊 4">
            <a:extLst>
              <a:ext uri="{FF2B5EF4-FFF2-40B4-BE49-F238E27FC236}">
                <a16:creationId xmlns:a16="http://schemas.microsoft.com/office/drawing/2014/main" id="{7080B5BC-A81C-9F4A-A9D0-A5E4E9C06398}"/>
              </a:ext>
            </a:extLst>
          </p:cNvPr>
          <p:cNvSpPr txBox="1"/>
          <p:nvPr/>
        </p:nvSpPr>
        <p:spPr>
          <a:xfrm>
            <a:off x="3022867" y="6528328"/>
            <a:ext cx="6173806" cy="276999"/>
          </a:xfrm>
          <a:prstGeom prst="rect">
            <a:avLst/>
          </a:prstGeom>
          <a:noFill/>
        </p:spPr>
        <p:txBody>
          <a:bodyPr wrap="none" rtlCol="0">
            <a:spAutoFit/>
          </a:bodyPr>
          <a:lstStyle/>
          <a:p>
            <a:r>
              <a:rPr kumimoji="1" lang="en-US" altLang="zh-TW" sz="1200" dirty="0">
                <a:solidFill>
                  <a:schemeClr val="bg1"/>
                </a:solidFill>
              </a:rPr>
              <a:t>Credit by Win-Vector Blog http://</a:t>
            </a:r>
            <a:r>
              <a:rPr kumimoji="1" lang="en-US" altLang="zh-TW" sz="1200" dirty="0" err="1">
                <a:solidFill>
                  <a:schemeClr val="bg1"/>
                </a:solidFill>
              </a:rPr>
              <a:t>www.win-vector.com</a:t>
            </a:r>
            <a:r>
              <a:rPr kumimoji="1" lang="en-US" altLang="zh-TW" sz="1200" dirty="0">
                <a:solidFill>
                  <a:schemeClr val="bg1"/>
                </a:solidFill>
              </a:rPr>
              <a:t>/blog/2011/11/correlation-and-r-squared/</a:t>
            </a:r>
            <a:endParaRPr kumimoji="1" lang="zh-TW" altLang="en-US" sz="1200" dirty="0">
              <a:solidFill>
                <a:schemeClr val="bg1"/>
              </a:solidFill>
            </a:endParaRPr>
          </a:p>
        </p:txBody>
      </p:sp>
    </p:spTree>
    <p:extLst>
      <p:ext uri="{BB962C8B-B14F-4D97-AF65-F5344CB8AC3E}">
        <p14:creationId xmlns:p14="http://schemas.microsoft.com/office/powerpoint/2010/main" val="146570785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Sample size estimate</a:t>
            </a:r>
            <a:endParaRPr kumimoji="1"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kumimoji="1" lang="en-US" altLang="zh-TW" dirty="0"/>
                  <a:t>Size = </a:t>
                </a:r>
                <a14:m>
                  <m:oMath xmlns:m="http://schemas.openxmlformats.org/officeDocument/2006/math">
                    <m:d>
                      <m:dPr>
                        <m:begChr m:val="⌈"/>
                        <m:endChr m:val="⌉"/>
                        <m:ctrlPr>
                          <a:rPr kumimoji="1" lang="en-US" altLang="zh-TW" i="1" smtClean="0">
                            <a:latin typeface="Cambria Math" panose="02040503050406030204" pitchFamily="18" charset="0"/>
                          </a:rPr>
                        </m:ctrlPr>
                      </m:dPr>
                      <m:e>
                        <m:f>
                          <m:fPr>
                            <m:ctrlPr>
                              <a:rPr kumimoji="1" lang="en-US" altLang="zh-TW" i="1">
                                <a:latin typeface="Cambria Math" panose="02040503050406030204" pitchFamily="18" charset="0"/>
                              </a:rPr>
                            </m:ctrlPr>
                          </m:fPr>
                          <m:num>
                            <m:r>
                              <a:rPr kumimoji="1" lang="en-US" altLang="zh-TW" i="1">
                                <a:latin typeface="Cambria Math" panose="02040503050406030204" pitchFamily="18" charset="0"/>
                              </a:rPr>
                              <m:t>−</m:t>
                            </m:r>
                            <m:r>
                              <m:rPr>
                                <m:sty m:val="p"/>
                              </m:rPr>
                              <a:rPr kumimoji="1" lang="en-US" altLang="zh-TW">
                                <a:latin typeface="Cambria Math" panose="02040503050406030204" pitchFamily="18" charset="0"/>
                              </a:rPr>
                              <m:t>log</m:t>
                            </m:r>
                            <m:d>
                              <m:dPr>
                                <m:ctrlPr>
                                  <a:rPr kumimoji="1" lang="en-US" altLang="zh-TW" i="1">
                                    <a:latin typeface="Cambria Math" panose="02040503050406030204" pitchFamily="18" charset="0"/>
                                  </a:rPr>
                                </m:ctrlPr>
                              </m:dPr>
                              <m:e>
                                <m:r>
                                  <a:rPr kumimoji="1" lang="en-US" altLang="zh-TW" i="1">
                                    <a:latin typeface="Cambria Math" panose="02040503050406030204" pitchFamily="18" charset="0"/>
                                  </a:rPr>
                                  <m:t>𝑒𝑟𝑟𝑜𝑟𝑃𝑟𝑜𝑏</m:t>
                                </m:r>
                              </m:e>
                            </m:d>
                            <m:r>
                              <a:rPr kumimoji="1" lang="en-US" altLang="zh-TW" i="1">
                                <a:latin typeface="Cambria Math" panose="02040503050406030204" pitchFamily="18" charset="0"/>
                              </a:rPr>
                              <m:t>∗</m:t>
                            </m:r>
                            <m:r>
                              <a:rPr kumimoji="1" lang="en-US" altLang="zh-TW" i="1">
                                <a:latin typeface="Cambria Math" panose="02040503050406030204" pitchFamily="18" charset="0"/>
                              </a:rPr>
                              <m:t>𝑡𝑎𝑟𝑔𝑒𝑡𝑅𝑎𝑡𝑒</m:t>
                            </m:r>
                          </m:num>
                          <m:den>
                            <m:sSup>
                              <m:sSupPr>
                                <m:ctrlPr>
                                  <a:rPr kumimoji="1" lang="en-US" altLang="zh-TW" i="1">
                                    <a:latin typeface="Cambria Math" panose="02040503050406030204" pitchFamily="18" charset="0"/>
                                  </a:rPr>
                                </m:ctrlPr>
                              </m:sSupPr>
                              <m:e>
                                <m:r>
                                  <a:rPr kumimoji="1" lang="en-US" altLang="zh-TW" i="1">
                                    <a:latin typeface="Cambria Math" panose="02040503050406030204" pitchFamily="18" charset="0"/>
                                  </a:rPr>
                                  <m:t>𝑑𝑖𝑓𝑓𝑒𝑟𝑒𝑛𝑐𝑒</m:t>
                                </m:r>
                              </m:e>
                              <m:sup>
                                <m:r>
                                  <a:rPr kumimoji="1" lang="en-US" altLang="zh-TW" i="1">
                                    <a:latin typeface="Cambria Math" panose="02040503050406030204" pitchFamily="18" charset="0"/>
                                  </a:rPr>
                                  <m:t>2</m:t>
                                </m:r>
                              </m:sup>
                            </m:sSup>
                          </m:den>
                        </m:f>
                      </m:e>
                    </m:d>
                  </m:oMath>
                </a14:m>
                <a:endParaRPr kumimoji="1" lang="en-US" altLang="zh-TW" dirty="0"/>
              </a:p>
              <a:p>
                <a:pPr>
                  <a:lnSpc>
                    <a:spcPct val="100000"/>
                  </a:lnSpc>
                </a:pPr>
                <a:r>
                  <a:rPr kumimoji="1" lang="en-US" altLang="zh-TW" dirty="0" err="1">
                    <a:solidFill>
                      <a:schemeClr val="accent1"/>
                    </a:solidFill>
                  </a:rPr>
                  <a:t>sampleSize.R</a:t>
                </a:r>
                <a:endParaRPr kumimoji="1" lang="en-US" altLang="zh-TW" dirty="0">
                  <a:solidFill>
                    <a:schemeClr val="accent1"/>
                  </a:solidFill>
                </a:endParaRPr>
              </a:p>
              <a:p>
                <a:pPr marL="400050" lvl="1" indent="0">
                  <a:lnSpc>
                    <a:spcPct val="100000"/>
                  </a:lnSpc>
                  <a:buNone/>
                </a:pPr>
                <a:r>
                  <a:rPr kumimoji="1" lang="en-US" altLang="zh-TW" dirty="0">
                    <a:solidFill>
                      <a:schemeClr val="bg2">
                        <a:lumMod val="25000"/>
                      </a:schemeClr>
                    </a:solidFill>
                    <a:latin typeface="Courier" charset="0"/>
                    <a:ea typeface="Courier" charset="0"/>
                    <a:cs typeface="Courier" charset="0"/>
                  </a:rPr>
                  <a:t>estimate &lt;- function(</a:t>
                </a:r>
                <a:r>
                  <a:rPr kumimoji="1" lang="en-US" altLang="zh-TW" dirty="0" err="1">
                    <a:solidFill>
                      <a:schemeClr val="bg2">
                        <a:lumMod val="25000"/>
                      </a:schemeClr>
                    </a:solidFill>
                    <a:latin typeface="Courier" charset="0"/>
                    <a:ea typeface="Courier" charset="0"/>
                    <a:cs typeface="Courier" charset="0"/>
                  </a:rPr>
                  <a:t>targetRate,difference,errorProb</a:t>
                </a:r>
                <a:r>
                  <a:rPr kumimoji="1" lang="en-US" altLang="zh-TW" dirty="0">
                    <a:solidFill>
                      <a:schemeClr val="bg2">
                        <a:lumMod val="25000"/>
                      </a:schemeClr>
                    </a:solidFill>
                    <a:latin typeface="Courier" charset="0"/>
                    <a:ea typeface="Courier" charset="0"/>
                    <a:cs typeface="Courier" charset="0"/>
                  </a:rPr>
                  <a:t>) {</a:t>
                </a:r>
              </a:p>
              <a:p>
                <a:pPr marL="400050" lvl="1" indent="0">
                  <a:lnSpc>
                    <a:spcPct val="100000"/>
                  </a:lnSpc>
                  <a:buNone/>
                </a:pPr>
                <a:r>
                  <a:rPr kumimoji="1" lang="en-US" altLang="zh-TW" dirty="0">
                    <a:solidFill>
                      <a:schemeClr val="bg2">
                        <a:lumMod val="25000"/>
                      </a:schemeClr>
                    </a:solidFill>
                    <a:latin typeface="Courier" charset="0"/>
                    <a:ea typeface="Courier" charset="0"/>
                    <a:cs typeface="Courier" charset="0"/>
                  </a:rPr>
                  <a:t>    ceiling(-log(</a:t>
                </a:r>
                <a:r>
                  <a:rPr kumimoji="1" lang="en-US" altLang="zh-TW" dirty="0" err="1">
                    <a:solidFill>
                      <a:schemeClr val="bg2">
                        <a:lumMod val="25000"/>
                      </a:schemeClr>
                    </a:solidFill>
                    <a:latin typeface="Courier" charset="0"/>
                    <a:ea typeface="Courier" charset="0"/>
                    <a:cs typeface="Courier" charset="0"/>
                  </a:rPr>
                  <a:t>errorProb</a:t>
                </a:r>
                <a:r>
                  <a:rPr kumimoji="1" lang="en-US" altLang="zh-TW" dirty="0">
                    <a:solidFill>
                      <a:schemeClr val="bg2">
                        <a:lumMod val="25000"/>
                      </a:schemeClr>
                    </a:solidFill>
                    <a:latin typeface="Courier" charset="0"/>
                    <a:ea typeface="Courier" charset="0"/>
                    <a:cs typeface="Courier" charset="0"/>
                  </a:rPr>
                  <a:t>)*</a:t>
                </a:r>
                <a:r>
                  <a:rPr kumimoji="1" lang="en-US" altLang="zh-TW" dirty="0" err="1">
                    <a:solidFill>
                      <a:schemeClr val="bg2">
                        <a:lumMod val="25000"/>
                      </a:schemeClr>
                    </a:solidFill>
                    <a:latin typeface="Courier" charset="0"/>
                    <a:ea typeface="Courier" charset="0"/>
                    <a:cs typeface="Courier" charset="0"/>
                  </a:rPr>
                  <a:t>targetRate</a:t>
                </a:r>
                <a:r>
                  <a:rPr kumimoji="1" lang="en-US" altLang="zh-TW" dirty="0">
                    <a:solidFill>
                      <a:schemeClr val="bg2">
                        <a:lumMod val="25000"/>
                      </a:schemeClr>
                    </a:solidFill>
                    <a:latin typeface="Courier" charset="0"/>
                    <a:ea typeface="Courier" charset="0"/>
                    <a:cs typeface="Courier" charset="0"/>
                  </a:rPr>
                  <a:t>/(difference^2))</a:t>
                </a:r>
              </a:p>
              <a:p>
                <a:pPr marL="400050" lvl="1" indent="0">
                  <a:lnSpc>
                    <a:spcPct val="100000"/>
                  </a:lnSpc>
                  <a:buNone/>
                </a:pPr>
                <a:r>
                  <a:rPr kumimoji="1" lang="en-US" altLang="zh-TW" dirty="0">
                    <a:solidFill>
                      <a:schemeClr val="bg2">
                        <a:lumMod val="25000"/>
                      </a:schemeClr>
                    </a:solidFill>
                    <a:latin typeface="Courier" charset="0"/>
                    <a:ea typeface="Courier" charset="0"/>
                    <a:cs typeface="Courier" charset="0"/>
                  </a:rPr>
                  <a:t>}</a:t>
                </a:r>
              </a:p>
              <a:p>
                <a:pPr marL="400050" lvl="1" indent="0">
                  <a:lnSpc>
                    <a:spcPct val="100000"/>
                  </a:lnSpc>
                  <a:buNone/>
                </a:pPr>
                <a:r>
                  <a:rPr kumimoji="1" lang="en-US" altLang="zh-TW" sz="2000" dirty="0">
                    <a:solidFill>
                      <a:schemeClr val="bg2">
                        <a:lumMod val="25000"/>
                      </a:schemeClr>
                    </a:solidFill>
                    <a:latin typeface="Courier" charset="0"/>
                    <a:ea typeface="Courier" charset="0"/>
                    <a:cs typeface="Courier" charset="0"/>
                  </a:rPr>
                  <a:t>(</a:t>
                </a:r>
                <a:r>
                  <a:rPr kumimoji="1" lang="en-US" altLang="zh-TW" sz="2000" dirty="0" err="1">
                    <a:solidFill>
                      <a:schemeClr val="bg2">
                        <a:lumMod val="25000"/>
                      </a:schemeClr>
                    </a:solidFill>
                    <a:latin typeface="Courier" charset="0"/>
                    <a:ea typeface="Courier" charset="0"/>
                    <a:cs typeface="Courier" charset="0"/>
                  </a:rPr>
                  <a:t>est</a:t>
                </a:r>
                <a:r>
                  <a:rPr kumimoji="1" lang="en-US" altLang="zh-TW" sz="2000" dirty="0">
                    <a:solidFill>
                      <a:schemeClr val="bg2">
                        <a:lumMod val="25000"/>
                      </a:schemeClr>
                    </a:solidFill>
                    <a:latin typeface="Courier" charset="0"/>
                    <a:ea typeface="Courier" charset="0"/>
                    <a:cs typeface="Courier" charset="0"/>
                  </a:rPr>
                  <a:t> &lt;- estimate(0.045,0.004,0.05))</a:t>
                </a:r>
              </a:p>
              <a:p>
                <a:pPr>
                  <a:lnSpc>
                    <a:spcPct val="100000"/>
                  </a:lnSpc>
                </a:pPr>
                <a:r>
                  <a:rPr lang="en-US" altLang="zh-TW" dirty="0">
                    <a:solidFill>
                      <a:schemeClr val="bg2">
                        <a:lumMod val="25000"/>
                      </a:schemeClr>
                    </a:solidFill>
                  </a:rPr>
                  <a:t>We need about 8,426 visitors to have a 95% chance of observing a B conversion rate of at least 0.041 if the true unknown B conversion rate is at least 0.045.</a:t>
                </a:r>
                <a:endParaRPr kumimoji="1" lang="zh-TW" altLang="en-US" dirty="0">
                  <a:solidFill>
                    <a:schemeClr val="bg2">
                      <a:lumMod val="25000"/>
                    </a:schemeClr>
                  </a:solidFill>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l="-643" r="-1608"/>
                </a:stretch>
              </a:blipFill>
            </p:spPr>
            <p:txBody>
              <a:bodyPr/>
              <a:lstStyle/>
              <a:p>
                <a:r>
                  <a:rPr lang="zh-TW" altLang="en-US">
                    <a:noFill/>
                  </a:rPr>
                  <a:t> </a:t>
                </a:r>
              </a:p>
            </p:txBody>
          </p:sp>
        </mc:Fallback>
      </mc:AlternateContent>
      <p:sp>
        <p:nvSpPr>
          <p:cNvPr id="5" name="TextBox 4">
            <a:extLst>
              <a:ext uri="{FF2B5EF4-FFF2-40B4-BE49-F238E27FC236}">
                <a16:creationId xmlns:a16="http://schemas.microsoft.com/office/drawing/2014/main" id="{95DFFDBB-9A1C-4020-A4D4-014AA69A9AD7}"/>
              </a:ext>
            </a:extLst>
          </p:cNvPr>
          <p:cNvSpPr txBox="1"/>
          <p:nvPr/>
        </p:nvSpPr>
        <p:spPr>
          <a:xfrm>
            <a:off x="5402124" y="648718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165102194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Design experiments</a:t>
            </a:r>
            <a:endParaRPr kumimoji="1" lang="zh-TW" altLang="en-US" dirty="0"/>
          </a:p>
        </p:txBody>
      </p:sp>
      <p:sp>
        <p:nvSpPr>
          <p:cNvPr id="3" name="內容版面配置區 2"/>
          <p:cNvSpPr>
            <a:spLocks noGrp="1"/>
          </p:cNvSpPr>
          <p:nvPr>
            <p:ph idx="1"/>
          </p:nvPr>
        </p:nvSpPr>
        <p:spPr/>
        <p:txBody>
          <a:bodyPr>
            <a:normAutofit/>
          </a:bodyPr>
          <a:lstStyle/>
          <a:p>
            <a:pPr marL="400050" lvl="1" indent="0">
              <a:lnSpc>
                <a:spcPct val="100000"/>
              </a:lnSpc>
              <a:buNone/>
            </a:pPr>
            <a:r>
              <a:rPr kumimoji="1" lang="en-US" altLang="zh-TW" dirty="0">
                <a:latin typeface="Courier" charset="0"/>
                <a:ea typeface="Courier" charset="0"/>
                <a:cs typeface="Courier" charset="0"/>
              </a:rPr>
              <a:t>ceiling(-log(</a:t>
            </a:r>
            <a:r>
              <a:rPr kumimoji="1" lang="en-US" altLang="zh-TW" dirty="0" err="1">
                <a:latin typeface="Courier" charset="0"/>
                <a:ea typeface="Courier" charset="0"/>
                <a:cs typeface="Courier" charset="0"/>
              </a:rPr>
              <a:t>errorProb</a:t>
            </a:r>
            <a:r>
              <a:rPr kumimoji="1" lang="en-US" altLang="zh-TW" dirty="0">
                <a:latin typeface="Courier" charset="0"/>
                <a:ea typeface="Courier" charset="0"/>
                <a:cs typeface="Courier" charset="0"/>
              </a:rPr>
              <a:t>)*</a:t>
            </a:r>
            <a:r>
              <a:rPr kumimoji="1" lang="en-US" altLang="zh-TW" dirty="0" err="1">
                <a:latin typeface="Courier" charset="0"/>
                <a:ea typeface="Courier" charset="0"/>
                <a:cs typeface="Courier" charset="0"/>
              </a:rPr>
              <a:t>targetRate</a:t>
            </a:r>
            <a:r>
              <a:rPr kumimoji="1" lang="en-US" altLang="zh-TW" dirty="0">
                <a:latin typeface="Courier" charset="0"/>
                <a:ea typeface="Courier" charset="0"/>
                <a:cs typeface="Courier" charset="0"/>
              </a:rPr>
              <a:t>/(difference^2))</a:t>
            </a:r>
            <a:endParaRPr lang="en-US" altLang="zh-TW" sz="2000" dirty="0">
              <a:latin typeface="Courier" charset="0"/>
              <a:ea typeface="Courier" charset="0"/>
              <a:cs typeface="Courier" charset="0"/>
            </a:endParaRPr>
          </a:p>
          <a:p>
            <a:pPr>
              <a:lnSpc>
                <a:spcPct val="100000"/>
              </a:lnSpc>
            </a:pPr>
            <a:r>
              <a:rPr lang="en-US" altLang="zh-TW" dirty="0"/>
              <a:t>Sample size</a:t>
            </a:r>
          </a:p>
          <a:p>
            <a:pPr lvl="1">
              <a:lnSpc>
                <a:spcPct val="100000"/>
              </a:lnSpc>
            </a:pPr>
            <a:r>
              <a:rPr lang="en-US" altLang="zh-TW" dirty="0"/>
              <a:t>Confidence</a:t>
            </a:r>
          </a:p>
          <a:p>
            <a:pPr lvl="1">
              <a:lnSpc>
                <a:spcPct val="100000"/>
              </a:lnSpc>
            </a:pPr>
            <a:r>
              <a:rPr lang="en-US" altLang="zh-TW" dirty="0"/>
              <a:t>Difference</a:t>
            </a:r>
          </a:p>
        </p:txBody>
      </p:sp>
      <p:sp>
        <p:nvSpPr>
          <p:cNvPr id="5" name="TextBox 4">
            <a:extLst>
              <a:ext uri="{FF2B5EF4-FFF2-40B4-BE49-F238E27FC236}">
                <a16:creationId xmlns:a16="http://schemas.microsoft.com/office/drawing/2014/main" id="{C6990690-D8FC-488F-857D-ABFB9E30B68A}"/>
              </a:ext>
            </a:extLst>
          </p:cNvPr>
          <p:cNvSpPr txBox="1"/>
          <p:nvPr/>
        </p:nvSpPr>
        <p:spPr>
          <a:xfrm>
            <a:off x="5402124" y="648718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86348934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Design experiments</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dirty="0"/>
              <a:t>Performance difference vs confidence</a:t>
            </a:r>
          </a:p>
          <a:p>
            <a:pPr lvl="1">
              <a:lnSpc>
                <a:spcPct val="100000"/>
              </a:lnSpc>
            </a:pPr>
            <a:r>
              <a:rPr lang="en-US" altLang="zh-TW" dirty="0"/>
              <a:t>measure large performance differences with high confidence</a:t>
            </a:r>
          </a:p>
          <a:p>
            <a:pPr lvl="1">
              <a:lnSpc>
                <a:spcPct val="100000"/>
              </a:lnSpc>
            </a:pPr>
            <a:r>
              <a:rPr lang="en-US" altLang="zh-TW" dirty="0"/>
              <a:t>measure small performance differences with even moderate confidence.</a:t>
            </a:r>
            <a:endParaRPr kumimoji="1" lang="zh-TW" altLang="en-US" dirty="0"/>
          </a:p>
        </p:txBody>
      </p:sp>
      <p:pic>
        <p:nvPicPr>
          <p:cNvPr id="4" name="圖片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6458" y="2998381"/>
            <a:ext cx="7434052" cy="3313517"/>
          </a:xfrm>
          <a:prstGeom prst="rect">
            <a:avLst/>
          </a:prstGeom>
        </p:spPr>
      </p:pic>
      <p:sp>
        <p:nvSpPr>
          <p:cNvPr id="6" name="TextBox 5">
            <a:extLst>
              <a:ext uri="{FF2B5EF4-FFF2-40B4-BE49-F238E27FC236}">
                <a16:creationId xmlns:a16="http://schemas.microsoft.com/office/drawing/2014/main" id="{E4189948-2134-4962-8E49-DF39F3F0AE7D}"/>
              </a:ext>
            </a:extLst>
          </p:cNvPr>
          <p:cNvSpPr txBox="1"/>
          <p:nvPr/>
        </p:nvSpPr>
        <p:spPr>
          <a:xfrm>
            <a:off x="5402124" y="648718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20280009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Design experiments</a:t>
            </a:r>
            <a:endParaRPr kumimoji="1" lang="zh-TW" altLang="en-US" dirty="0"/>
          </a:p>
        </p:txBody>
      </p:sp>
      <p:sp>
        <p:nvSpPr>
          <p:cNvPr id="3" name="內容版面配置區 2"/>
          <p:cNvSpPr>
            <a:spLocks noGrp="1"/>
          </p:cNvSpPr>
          <p:nvPr>
            <p:ph idx="1"/>
          </p:nvPr>
        </p:nvSpPr>
        <p:spPr/>
        <p:txBody>
          <a:bodyPr>
            <a:normAutofit/>
          </a:bodyPr>
          <a:lstStyle/>
          <a:p>
            <a:pPr marL="0" indent="0">
              <a:lnSpc>
                <a:spcPct val="100000"/>
              </a:lnSpc>
              <a:buNone/>
            </a:pPr>
            <a:r>
              <a:rPr lang="en-US" altLang="zh-TW" sz="2000" dirty="0">
                <a:latin typeface="Courier" charset="0"/>
                <a:ea typeface="Courier" charset="0"/>
                <a:cs typeface="Courier" charset="0"/>
              </a:rPr>
              <a:t>estimate &lt;- function(</a:t>
            </a:r>
            <a:r>
              <a:rPr lang="en-US" altLang="zh-TW" sz="2000" dirty="0" err="1">
                <a:latin typeface="Courier" charset="0"/>
                <a:ea typeface="Courier" charset="0"/>
                <a:cs typeface="Courier" charset="0"/>
              </a:rPr>
              <a:t>targetRate,difference,errorProb</a:t>
            </a:r>
            <a:r>
              <a:rPr lang="en-US" altLang="zh-TW" sz="2000" dirty="0">
                <a:latin typeface="Courier" charset="0"/>
                <a:ea typeface="Courier" charset="0"/>
                <a:cs typeface="Courier" charset="0"/>
              </a:rPr>
              <a:t>)</a:t>
            </a:r>
          </a:p>
          <a:p>
            <a:pPr marL="0" indent="0">
              <a:lnSpc>
                <a:spcPct val="100000"/>
              </a:lnSpc>
              <a:buNone/>
            </a:pPr>
            <a:r>
              <a:rPr lang="mr-IN" altLang="zh-TW" sz="2000" dirty="0" err="1">
                <a:latin typeface="Courier" charset="0"/>
                <a:ea typeface="Courier" charset="0"/>
                <a:cs typeface="Courier" charset="0"/>
              </a:rPr>
              <a:t>estimate</a:t>
            </a:r>
            <a:r>
              <a:rPr lang="mr-IN" altLang="zh-TW" sz="2000" dirty="0">
                <a:latin typeface="Courier" charset="0"/>
                <a:ea typeface="Courier" charset="0"/>
                <a:cs typeface="Courier" charset="0"/>
              </a:rPr>
              <a:t>(0.045,0.004,0.05)</a:t>
            </a:r>
            <a:endParaRPr lang="en-US" altLang="zh-TW" sz="2400" dirty="0">
              <a:latin typeface="Courier" charset="0"/>
              <a:ea typeface="Courier" charset="0"/>
              <a:cs typeface="Courier" charset="0"/>
            </a:endParaRPr>
          </a:p>
          <a:p>
            <a:pPr>
              <a:lnSpc>
                <a:spcPct val="100000"/>
              </a:lnSpc>
            </a:pPr>
            <a:r>
              <a:rPr lang="en-US" altLang="zh-TW" dirty="0"/>
              <a:t>Performance difference vs confidence</a:t>
            </a:r>
          </a:p>
          <a:p>
            <a:pPr lvl="1">
              <a:lnSpc>
                <a:spcPct val="100000"/>
              </a:lnSpc>
            </a:pPr>
            <a:r>
              <a:rPr lang="en-US" altLang="zh-TW" dirty="0">
                <a:solidFill>
                  <a:schemeClr val="bg2">
                    <a:lumMod val="25000"/>
                  </a:schemeClr>
                </a:solidFill>
              </a:rPr>
              <a:t>measure large performance differences with high confidence</a:t>
            </a:r>
          </a:p>
          <a:p>
            <a:pPr marL="914400" lvl="2" indent="0">
              <a:lnSpc>
                <a:spcPct val="100000"/>
              </a:lnSpc>
              <a:buNone/>
            </a:pPr>
            <a:r>
              <a:rPr lang="mr-IN" altLang="zh-TW" dirty="0" err="1">
                <a:solidFill>
                  <a:schemeClr val="bg2">
                    <a:lumMod val="25000"/>
                  </a:schemeClr>
                </a:solidFill>
                <a:latin typeface="Courier" charset="0"/>
                <a:ea typeface="Courier" charset="0"/>
                <a:cs typeface="Courier" charset="0"/>
              </a:rPr>
              <a:t>estimate</a:t>
            </a:r>
            <a:r>
              <a:rPr lang="mr-IN" altLang="zh-TW" dirty="0">
                <a:solidFill>
                  <a:schemeClr val="bg2">
                    <a:lumMod val="25000"/>
                  </a:schemeClr>
                </a:solidFill>
                <a:latin typeface="Courier" charset="0"/>
                <a:ea typeface="Courier" charset="0"/>
                <a:cs typeface="Courier" charset="0"/>
              </a:rPr>
              <a:t>(0.045,0.005,0.04)</a:t>
            </a:r>
            <a:endParaRPr lang="en-US" altLang="zh-TW" dirty="0">
              <a:solidFill>
                <a:schemeClr val="bg2">
                  <a:lumMod val="25000"/>
                </a:schemeClr>
              </a:solidFill>
              <a:latin typeface="Courier" charset="0"/>
              <a:ea typeface="Courier" charset="0"/>
              <a:cs typeface="Courier" charset="0"/>
            </a:endParaRPr>
          </a:p>
          <a:p>
            <a:pPr lvl="1">
              <a:lnSpc>
                <a:spcPct val="100000"/>
              </a:lnSpc>
            </a:pPr>
            <a:r>
              <a:rPr lang="en-US" altLang="zh-TW" dirty="0">
                <a:solidFill>
                  <a:schemeClr val="bg2">
                    <a:lumMod val="25000"/>
                  </a:schemeClr>
                </a:solidFill>
              </a:rPr>
              <a:t>measure small performance differences with even moderate confidence.</a:t>
            </a:r>
          </a:p>
          <a:p>
            <a:pPr marL="914400" lvl="2" indent="0">
              <a:lnSpc>
                <a:spcPct val="100000"/>
              </a:lnSpc>
              <a:buNone/>
            </a:pPr>
            <a:r>
              <a:rPr lang="mr-IN" altLang="zh-TW" dirty="0" err="1">
                <a:solidFill>
                  <a:schemeClr val="bg2">
                    <a:lumMod val="25000"/>
                  </a:schemeClr>
                </a:solidFill>
                <a:latin typeface="Courier" charset="0"/>
                <a:ea typeface="Courier" charset="0"/>
                <a:cs typeface="Courier" charset="0"/>
              </a:rPr>
              <a:t>estimate</a:t>
            </a:r>
            <a:r>
              <a:rPr lang="mr-IN" altLang="zh-TW" dirty="0">
                <a:solidFill>
                  <a:schemeClr val="bg2">
                    <a:lumMod val="25000"/>
                  </a:schemeClr>
                </a:solidFill>
                <a:latin typeface="Courier" charset="0"/>
                <a:ea typeface="Courier" charset="0"/>
                <a:cs typeface="Courier" charset="0"/>
              </a:rPr>
              <a:t>(0.045,0.003,0.06)</a:t>
            </a:r>
            <a:endParaRPr lang="en-US" altLang="zh-TW" dirty="0">
              <a:solidFill>
                <a:schemeClr val="bg2">
                  <a:lumMod val="25000"/>
                </a:schemeClr>
              </a:solidFill>
              <a:latin typeface="Courier" charset="0"/>
              <a:ea typeface="Courier" charset="0"/>
              <a:cs typeface="Courier" charset="0"/>
            </a:endParaRPr>
          </a:p>
        </p:txBody>
      </p:sp>
      <p:sp>
        <p:nvSpPr>
          <p:cNvPr id="5" name="TextBox 4">
            <a:extLst>
              <a:ext uri="{FF2B5EF4-FFF2-40B4-BE49-F238E27FC236}">
                <a16:creationId xmlns:a16="http://schemas.microsoft.com/office/drawing/2014/main" id="{8528EF1C-6D39-48FE-86B1-47E5135C64A0}"/>
              </a:ext>
            </a:extLst>
          </p:cNvPr>
          <p:cNvSpPr txBox="1"/>
          <p:nvPr/>
        </p:nvSpPr>
        <p:spPr>
          <a:xfrm>
            <a:off x="5402124" y="648718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201618532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Autofit/>
          </a:bodyPr>
          <a:lstStyle/>
          <a:p>
            <a:r>
              <a:rPr lang="en-US" altLang="zh-TW" sz="3600" dirty="0"/>
              <a:t>Exact binomial sample size calculation</a:t>
            </a:r>
            <a:endParaRPr kumimoji="1" lang="zh-TW" altLang="en-US" sz="3600" dirty="0"/>
          </a:p>
        </p:txBody>
      </p:sp>
      <p:sp>
        <p:nvSpPr>
          <p:cNvPr id="5" name="內容版面配置區 4"/>
          <p:cNvSpPr>
            <a:spLocks noGrp="1"/>
          </p:cNvSpPr>
          <p:nvPr>
            <p:ph idx="1"/>
          </p:nvPr>
        </p:nvSpPr>
        <p:spPr/>
        <p:txBody>
          <a:bodyPr vert="horz" lIns="91440" tIns="45720" rIns="91440" bIns="45720" rtlCol="0" anchor="t">
            <a:normAutofit/>
          </a:bodyPr>
          <a:lstStyle/>
          <a:p>
            <a:pPr>
              <a:lnSpc>
                <a:spcPct val="100000"/>
              </a:lnSpc>
            </a:pPr>
            <a:r>
              <a:rPr lang="en-US" altLang="zh-TW" dirty="0">
                <a:solidFill>
                  <a:schemeClr val="bg2">
                    <a:lumMod val="25000"/>
                  </a:schemeClr>
                </a:solidFill>
              </a:rPr>
              <a:t>We need about 8,426 visitors to have a 95% chance of observing a B conversion rate of at least 0.041 if the true unknown B conversion rate is at least 0.045.</a:t>
            </a:r>
          </a:p>
          <a:p>
            <a:pPr marL="400050" lvl="1" indent="0">
              <a:lnSpc>
                <a:spcPct val="100000"/>
              </a:lnSpc>
              <a:buNone/>
            </a:pPr>
            <a:r>
              <a:rPr lang="en-US" altLang="zh-TW" sz="2400" dirty="0" err="1">
                <a:solidFill>
                  <a:schemeClr val="bg2">
                    <a:lumMod val="25000"/>
                  </a:schemeClr>
                </a:solidFill>
                <a:latin typeface="Courier"/>
                <a:ea typeface="Courier" charset="0"/>
                <a:cs typeface="Courier" charset="0"/>
              </a:rPr>
              <a:t>pbinom</a:t>
            </a:r>
            <a:r>
              <a:rPr lang="en-US" altLang="zh-TW" sz="2400" dirty="0">
                <a:solidFill>
                  <a:schemeClr val="bg2">
                    <a:lumMod val="25000"/>
                  </a:schemeClr>
                </a:solidFill>
                <a:latin typeface="Courier"/>
                <a:ea typeface="Courier" charset="0"/>
                <a:cs typeface="Courier" charset="0"/>
              </a:rPr>
              <a:t>(ceiling(0.041* 8426),8426,0.045)</a:t>
            </a:r>
          </a:p>
          <a:p>
            <a:pPr marL="57150" indent="0">
              <a:lnSpc>
                <a:spcPct val="100000"/>
              </a:lnSpc>
              <a:buNone/>
            </a:pPr>
            <a:r>
              <a:rPr lang="en-US" altLang="zh-TW" dirty="0">
                <a:solidFill>
                  <a:schemeClr val="bg2">
                    <a:lumMod val="25000"/>
                  </a:schemeClr>
                </a:solidFill>
                <a:latin typeface="Noto Sans CJK TC Regular"/>
                <a:ea typeface="新細明體"/>
              </a:rPr>
              <a:t>The failure odds are around 4% (under the 5% we’re designing for), which means the estimate size was slightly high.</a:t>
            </a:r>
          </a:p>
        </p:txBody>
      </p:sp>
      <p:sp>
        <p:nvSpPr>
          <p:cNvPr id="2" name="TextBox 1">
            <a:extLst>
              <a:ext uri="{FF2B5EF4-FFF2-40B4-BE49-F238E27FC236}">
                <a16:creationId xmlns:a16="http://schemas.microsoft.com/office/drawing/2014/main" id="{349D1C63-E5DF-49F0-BF28-EA051344FBB7}"/>
              </a:ext>
            </a:extLst>
          </p:cNvPr>
          <p:cNvSpPr txBox="1"/>
          <p:nvPr/>
        </p:nvSpPr>
        <p:spPr>
          <a:xfrm>
            <a:off x="5402124" y="648718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188853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dirty="0"/>
              <a:t>Binary search that finds a non-positive value of a function</a:t>
            </a:r>
            <a:endParaRPr kumimoji="1" lang="zh-TW" altLang="en-US" sz="3600" dirty="0"/>
          </a:p>
        </p:txBody>
      </p:sp>
      <p:sp>
        <p:nvSpPr>
          <p:cNvPr id="3" name="內容版面配置區 2"/>
          <p:cNvSpPr>
            <a:spLocks noGrp="1"/>
          </p:cNvSpPr>
          <p:nvPr>
            <p:ph idx="1"/>
          </p:nvPr>
        </p:nvSpPr>
        <p:spPr/>
        <p:txBody>
          <a:bodyPr anchor="t">
            <a:noAutofit/>
          </a:bodyPr>
          <a:lstStyle/>
          <a:p>
            <a:pPr marL="0" indent="0">
              <a:lnSpc>
                <a:spcPct val="100000"/>
              </a:lnSpc>
              <a:spcBef>
                <a:spcPts val="0"/>
              </a:spcBef>
              <a:buNone/>
            </a:pPr>
            <a:r>
              <a:rPr kumimoji="1" lang="en-US" altLang="zh-TW" sz="2000" dirty="0" err="1">
                <a:latin typeface="Courier" charset="0"/>
                <a:ea typeface="Courier" charset="0"/>
                <a:cs typeface="Courier" charset="0"/>
              </a:rPr>
              <a:t>errorProb</a:t>
            </a:r>
            <a:r>
              <a:rPr kumimoji="1" lang="en-US" altLang="zh-TW" sz="2000" dirty="0">
                <a:latin typeface="Courier" charset="0"/>
                <a:ea typeface="Courier" charset="0"/>
                <a:cs typeface="Courier" charset="0"/>
              </a:rPr>
              <a:t> &lt;- function(</a:t>
            </a:r>
            <a:r>
              <a:rPr kumimoji="1" lang="en-US" altLang="zh-TW" sz="2000" dirty="0" err="1">
                <a:latin typeface="Courier" charset="0"/>
                <a:ea typeface="Courier" charset="0"/>
                <a:cs typeface="Courier" charset="0"/>
              </a:rPr>
              <a:t>targetRate,difference,size</a:t>
            </a:r>
            <a:r>
              <a:rPr kumimoji="1" lang="en-US" altLang="zh-TW" sz="2000" dirty="0">
                <a:latin typeface="Courier" charset="0"/>
                <a:ea typeface="Courier" charset="0"/>
                <a:cs typeface="Courier" charset="0"/>
              </a:rPr>
              <a:t>) { </a:t>
            </a:r>
          </a:p>
          <a:p>
            <a:pPr marL="0" indent="0">
              <a:lnSpc>
                <a:spcPct val="100000"/>
              </a:lnSpc>
              <a:spcBef>
                <a:spcPts val="0"/>
              </a:spcBef>
              <a:buNone/>
            </a:pPr>
            <a:r>
              <a:rPr kumimoji="1" lang="en-US" altLang="zh-TW" sz="2000" dirty="0">
                <a:latin typeface="Courier" charset="0"/>
                <a:ea typeface="Courier" charset="0"/>
                <a:cs typeface="Courier" charset="0"/>
              </a:rPr>
              <a:t>   </a:t>
            </a:r>
            <a:r>
              <a:rPr kumimoji="1" lang="en-US" altLang="zh-TW" sz="2000" dirty="0" err="1">
                <a:latin typeface="Courier" charset="0"/>
                <a:ea typeface="Courier" charset="0"/>
                <a:cs typeface="Courier" charset="0"/>
              </a:rPr>
              <a:t>pbinom</a:t>
            </a:r>
            <a:r>
              <a:rPr kumimoji="1" lang="en-US" altLang="zh-TW" sz="2000" dirty="0">
                <a:latin typeface="Courier" charset="0"/>
                <a:ea typeface="Courier" charset="0"/>
                <a:cs typeface="Courier" charset="0"/>
              </a:rPr>
              <a:t>(ceiling((</a:t>
            </a:r>
            <a:r>
              <a:rPr kumimoji="1" lang="en-US" altLang="zh-TW" sz="2000" dirty="0" err="1">
                <a:latin typeface="Courier" charset="0"/>
                <a:ea typeface="Courier" charset="0"/>
                <a:cs typeface="Courier" charset="0"/>
              </a:rPr>
              <a:t>targetRate</a:t>
            </a:r>
            <a:r>
              <a:rPr kumimoji="1" lang="en-US" altLang="zh-TW" sz="2000" dirty="0">
                <a:latin typeface="Courier" charset="0"/>
                <a:ea typeface="Courier" charset="0"/>
                <a:cs typeface="Courier" charset="0"/>
              </a:rPr>
              <a:t>-difference)*size),</a:t>
            </a:r>
          </a:p>
          <a:p>
            <a:pPr marL="0" indent="0">
              <a:lnSpc>
                <a:spcPct val="100000"/>
              </a:lnSpc>
              <a:spcBef>
                <a:spcPts val="0"/>
              </a:spcBef>
              <a:buNone/>
            </a:pPr>
            <a:r>
              <a:rPr kumimoji="1" lang="en-US" altLang="zh-TW" sz="2000" dirty="0">
                <a:latin typeface="Courier" charset="0"/>
                <a:ea typeface="Courier" charset="0"/>
                <a:cs typeface="Courier" charset="0"/>
              </a:rPr>
              <a:t>      size=</a:t>
            </a:r>
            <a:r>
              <a:rPr kumimoji="1" lang="en-US" altLang="zh-TW" sz="2000" dirty="0" err="1">
                <a:latin typeface="Courier" charset="0"/>
                <a:ea typeface="Courier" charset="0"/>
                <a:cs typeface="Courier" charset="0"/>
              </a:rPr>
              <a:t>size,prob</a:t>
            </a:r>
            <a:r>
              <a:rPr kumimoji="1" lang="en-US" altLang="zh-TW" sz="2000" dirty="0">
                <a:latin typeface="Courier" charset="0"/>
                <a:ea typeface="Courier" charset="0"/>
                <a:cs typeface="Courier" charset="0"/>
              </a:rPr>
              <a:t>=</a:t>
            </a:r>
            <a:r>
              <a:rPr kumimoji="1" lang="en-US" altLang="zh-TW" sz="2000" dirty="0" err="1">
                <a:latin typeface="Courier" charset="0"/>
                <a:ea typeface="Courier" charset="0"/>
                <a:cs typeface="Courier" charset="0"/>
              </a:rPr>
              <a:t>targetRate</a:t>
            </a:r>
            <a:r>
              <a:rPr kumimoji="1" lang="en-US" altLang="zh-TW" sz="2000" dirty="0">
                <a:latin typeface="Courier" charset="0"/>
                <a:ea typeface="Courier" charset="0"/>
                <a:cs typeface="Courier" charset="0"/>
              </a:rPr>
              <a:t>) </a:t>
            </a:r>
          </a:p>
          <a:p>
            <a:pPr marL="0" indent="0">
              <a:lnSpc>
                <a:spcPct val="100000"/>
              </a:lnSpc>
              <a:spcBef>
                <a:spcPts val="0"/>
              </a:spcBef>
              <a:buNone/>
            </a:pPr>
            <a:r>
              <a:rPr kumimoji="1" lang="en-US" altLang="zh-TW" sz="2000" dirty="0">
                <a:latin typeface="Courier" charset="0"/>
                <a:ea typeface="Courier" charset="0"/>
                <a:cs typeface="Courier" charset="0"/>
              </a:rPr>
              <a:t>}</a:t>
            </a:r>
          </a:p>
        </p:txBody>
      </p:sp>
      <p:sp>
        <p:nvSpPr>
          <p:cNvPr id="5" name="TextBox 4">
            <a:extLst>
              <a:ext uri="{FF2B5EF4-FFF2-40B4-BE49-F238E27FC236}">
                <a16:creationId xmlns:a16="http://schemas.microsoft.com/office/drawing/2014/main" id="{A03B6414-9C87-4DC6-80EB-DFB699740D88}"/>
              </a:ext>
            </a:extLst>
          </p:cNvPr>
          <p:cNvSpPr txBox="1"/>
          <p:nvPr/>
        </p:nvSpPr>
        <p:spPr>
          <a:xfrm>
            <a:off x="5402124" y="648718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127660694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dirty="0"/>
              <a:t>Binary search that finds a non-positive value of a function</a:t>
            </a:r>
            <a:endParaRPr kumimoji="1" lang="zh-TW" altLang="en-US" sz="3600" dirty="0"/>
          </a:p>
        </p:txBody>
      </p:sp>
      <p:sp>
        <p:nvSpPr>
          <p:cNvPr id="3" name="內容版面配置區 2"/>
          <p:cNvSpPr>
            <a:spLocks noGrp="1"/>
          </p:cNvSpPr>
          <p:nvPr>
            <p:ph idx="1"/>
          </p:nvPr>
        </p:nvSpPr>
        <p:spPr/>
        <p:txBody>
          <a:bodyPr anchor="t">
            <a:noAutofit/>
          </a:bodyPr>
          <a:lstStyle/>
          <a:p>
            <a:pPr marL="0" indent="0">
              <a:lnSpc>
                <a:spcPct val="100000"/>
              </a:lnSpc>
              <a:spcBef>
                <a:spcPts val="0"/>
              </a:spcBef>
              <a:buNone/>
            </a:pPr>
            <a:r>
              <a:rPr kumimoji="1" lang="en-US" altLang="zh-TW" sz="1400" dirty="0" err="1">
                <a:latin typeface="Courier" charset="0"/>
                <a:ea typeface="Courier" charset="0"/>
                <a:cs typeface="Courier" charset="0"/>
              </a:rPr>
              <a:t>binSearchNonPositive</a:t>
            </a:r>
            <a:r>
              <a:rPr kumimoji="1" lang="en-US" altLang="zh-TW" sz="1400" dirty="0">
                <a:latin typeface="Courier" charset="0"/>
                <a:ea typeface="Courier" charset="0"/>
                <a:cs typeface="Courier" charset="0"/>
              </a:rPr>
              <a:t> &lt;- function(</a:t>
            </a:r>
            <a:r>
              <a:rPr kumimoji="1" lang="en-US" altLang="zh-TW" sz="1400" dirty="0" err="1">
                <a:latin typeface="Courier" charset="0"/>
                <a:ea typeface="Courier" charset="0"/>
                <a:cs typeface="Courier" charset="0"/>
              </a:rPr>
              <a:t>fEventuallyNegative</a:t>
            </a:r>
            <a:r>
              <a:rPr kumimoji="1" lang="en-US" altLang="zh-TW" sz="1400" dirty="0">
                <a:latin typeface="Courier" charset="0"/>
                <a:ea typeface="Courier" charset="0"/>
                <a:cs typeface="Courier" charset="0"/>
              </a:rPr>
              <a:t>) { 	# Note: 3 </a:t>
            </a:r>
          </a:p>
          <a:p>
            <a:pPr marL="0" indent="0">
              <a:lnSpc>
                <a:spcPct val="100000"/>
              </a:lnSpc>
              <a:spcBef>
                <a:spcPts val="0"/>
              </a:spcBef>
              <a:buNone/>
            </a:pPr>
            <a:r>
              <a:rPr kumimoji="1" lang="en-US" altLang="zh-TW" sz="1400" dirty="0">
                <a:latin typeface="Courier" charset="0"/>
                <a:ea typeface="Courier" charset="0"/>
                <a:cs typeface="Courier" charset="0"/>
              </a:rPr>
              <a:t>  low &lt;- 1</a:t>
            </a:r>
          </a:p>
          <a:p>
            <a:pPr marL="0" indent="0">
              <a:lnSpc>
                <a:spcPct val="100000"/>
              </a:lnSpc>
              <a:spcBef>
                <a:spcPts val="0"/>
              </a:spcBef>
              <a:buNone/>
            </a:pPr>
            <a:r>
              <a:rPr kumimoji="1" lang="en-US" altLang="zh-TW" sz="1400" dirty="0">
                <a:latin typeface="Courier" charset="0"/>
                <a:ea typeface="Courier" charset="0"/>
                <a:cs typeface="Courier" charset="0"/>
              </a:rPr>
              <a:t>  high &lt;- low+1</a:t>
            </a:r>
          </a:p>
          <a:p>
            <a:pPr marL="0" indent="0">
              <a:lnSpc>
                <a:spcPct val="100000"/>
              </a:lnSpc>
              <a:spcBef>
                <a:spcPts val="0"/>
              </a:spcBef>
              <a:buNone/>
            </a:pPr>
            <a:r>
              <a:rPr kumimoji="1" lang="en-US" altLang="zh-TW" sz="1400" dirty="0">
                <a:latin typeface="Courier" charset="0"/>
                <a:ea typeface="Courier" charset="0"/>
                <a:cs typeface="Courier" charset="0"/>
              </a:rPr>
              <a:t>  while(</a:t>
            </a:r>
            <a:r>
              <a:rPr kumimoji="1" lang="en-US" altLang="zh-TW" sz="1400" dirty="0" err="1">
                <a:latin typeface="Courier" charset="0"/>
                <a:ea typeface="Courier" charset="0"/>
                <a:cs typeface="Courier" charset="0"/>
              </a:rPr>
              <a:t>fEventuallyNegative</a:t>
            </a:r>
            <a:r>
              <a:rPr kumimoji="1" lang="en-US" altLang="zh-TW" sz="1400" dirty="0">
                <a:latin typeface="Courier" charset="0"/>
                <a:ea typeface="Courier" charset="0"/>
                <a:cs typeface="Courier" charset="0"/>
              </a:rPr>
              <a:t>(high)&gt;0) {</a:t>
            </a:r>
          </a:p>
          <a:p>
            <a:pPr marL="0" indent="0">
              <a:lnSpc>
                <a:spcPct val="100000"/>
              </a:lnSpc>
              <a:spcBef>
                <a:spcPts val="0"/>
              </a:spcBef>
              <a:buNone/>
            </a:pPr>
            <a:r>
              <a:rPr kumimoji="1" lang="en-US" altLang="zh-TW" sz="1400" dirty="0">
                <a:latin typeface="Courier" charset="0"/>
                <a:ea typeface="Courier" charset="0"/>
                <a:cs typeface="Courier" charset="0"/>
              </a:rPr>
              <a:t>    high &lt;- 2*high</a:t>
            </a:r>
          </a:p>
          <a:p>
            <a:pPr marL="0" indent="0">
              <a:lnSpc>
                <a:spcPct val="100000"/>
              </a:lnSpc>
              <a:spcBef>
                <a:spcPts val="0"/>
              </a:spcBef>
              <a:buNone/>
            </a:pPr>
            <a:r>
              <a:rPr kumimoji="1" lang="en-US" altLang="zh-TW" sz="1400" dirty="0">
                <a:latin typeface="Courier" charset="0"/>
                <a:ea typeface="Courier" charset="0"/>
                <a:cs typeface="Courier" charset="0"/>
              </a:rPr>
              <a:t>  }</a:t>
            </a:r>
          </a:p>
          <a:p>
            <a:pPr marL="0" indent="0">
              <a:lnSpc>
                <a:spcPct val="100000"/>
              </a:lnSpc>
              <a:spcBef>
                <a:spcPts val="0"/>
              </a:spcBef>
              <a:buNone/>
            </a:pPr>
            <a:r>
              <a:rPr kumimoji="1" lang="en-US" altLang="zh-TW" sz="1400" dirty="0">
                <a:latin typeface="Courier" charset="0"/>
                <a:ea typeface="Courier" charset="0"/>
                <a:cs typeface="Courier" charset="0"/>
              </a:rPr>
              <a:t>  while(high&gt;low+1) {</a:t>
            </a:r>
          </a:p>
          <a:p>
            <a:pPr marL="0" indent="0">
              <a:lnSpc>
                <a:spcPct val="100000"/>
              </a:lnSpc>
              <a:spcBef>
                <a:spcPts val="0"/>
              </a:spcBef>
              <a:buNone/>
            </a:pPr>
            <a:r>
              <a:rPr kumimoji="1" lang="en-US" altLang="zh-TW" sz="1400" dirty="0">
                <a:latin typeface="Courier" charset="0"/>
                <a:ea typeface="Courier" charset="0"/>
                <a:cs typeface="Courier" charset="0"/>
              </a:rPr>
              <a:t>    m &lt;- low + (high-low) %/% 2</a:t>
            </a:r>
          </a:p>
          <a:p>
            <a:pPr marL="0" indent="0">
              <a:lnSpc>
                <a:spcPct val="100000"/>
              </a:lnSpc>
              <a:spcBef>
                <a:spcPts val="0"/>
              </a:spcBef>
              <a:buNone/>
            </a:pPr>
            <a:r>
              <a:rPr kumimoji="1" lang="en-US" altLang="zh-TW" sz="1400" dirty="0">
                <a:latin typeface="Courier" charset="0"/>
                <a:ea typeface="Courier" charset="0"/>
                <a:cs typeface="Courier" charset="0"/>
              </a:rPr>
              <a:t>    if(</a:t>
            </a:r>
            <a:r>
              <a:rPr kumimoji="1" lang="en-US" altLang="zh-TW" sz="1400" dirty="0" err="1">
                <a:latin typeface="Courier" charset="0"/>
                <a:ea typeface="Courier" charset="0"/>
                <a:cs typeface="Courier" charset="0"/>
              </a:rPr>
              <a:t>fEventuallyNegative</a:t>
            </a:r>
            <a:r>
              <a:rPr kumimoji="1" lang="en-US" altLang="zh-TW" sz="1400" dirty="0">
                <a:latin typeface="Courier" charset="0"/>
                <a:ea typeface="Courier" charset="0"/>
                <a:cs typeface="Courier" charset="0"/>
              </a:rPr>
              <a:t>(m)&gt;0) {</a:t>
            </a:r>
          </a:p>
          <a:p>
            <a:pPr marL="0" indent="0">
              <a:lnSpc>
                <a:spcPct val="100000"/>
              </a:lnSpc>
              <a:spcBef>
                <a:spcPts val="0"/>
              </a:spcBef>
              <a:buNone/>
            </a:pPr>
            <a:r>
              <a:rPr kumimoji="1" lang="en-US" altLang="zh-TW" sz="1400" dirty="0">
                <a:latin typeface="Courier" charset="0"/>
                <a:ea typeface="Courier" charset="0"/>
                <a:cs typeface="Courier" charset="0"/>
              </a:rPr>
              <a:t>       low &lt;- m</a:t>
            </a:r>
          </a:p>
          <a:p>
            <a:pPr marL="0" indent="0">
              <a:lnSpc>
                <a:spcPct val="100000"/>
              </a:lnSpc>
              <a:spcBef>
                <a:spcPts val="0"/>
              </a:spcBef>
              <a:buNone/>
            </a:pPr>
            <a:r>
              <a:rPr kumimoji="1" lang="en-US" altLang="zh-TW" sz="1400" dirty="0">
                <a:latin typeface="Courier" charset="0"/>
                <a:ea typeface="Courier" charset="0"/>
                <a:cs typeface="Courier" charset="0"/>
              </a:rPr>
              <a:t>    } else {</a:t>
            </a:r>
          </a:p>
          <a:p>
            <a:pPr marL="0" indent="0">
              <a:lnSpc>
                <a:spcPct val="100000"/>
              </a:lnSpc>
              <a:spcBef>
                <a:spcPts val="0"/>
              </a:spcBef>
              <a:buNone/>
            </a:pPr>
            <a:r>
              <a:rPr kumimoji="1" lang="en-US" altLang="zh-TW" sz="1400" dirty="0">
                <a:latin typeface="Courier" charset="0"/>
                <a:ea typeface="Courier" charset="0"/>
                <a:cs typeface="Courier" charset="0"/>
              </a:rPr>
              <a:t>       high &lt;- m</a:t>
            </a:r>
          </a:p>
          <a:p>
            <a:pPr marL="0" indent="0">
              <a:lnSpc>
                <a:spcPct val="100000"/>
              </a:lnSpc>
              <a:spcBef>
                <a:spcPts val="0"/>
              </a:spcBef>
              <a:buNone/>
            </a:pPr>
            <a:r>
              <a:rPr kumimoji="1" lang="en-US" altLang="zh-TW" sz="1400" dirty="0">
                <a:latin typeface="Courier" charset="0"/>
                <a:ea typeface="Courier" charset="0"/>
                <a:cs typeface="Courier" charset="0"/>
              </a:rPr>
              <a:t>    }</a:t>
            </a:r>
          </a:p>
          <a:p>
            <a:pPr marL="0" indent="0">
              <a:lnSpc>
                <a:spcPct val="100000"/>
              </a:lnSpc>
              <a:spcBef>
                <a:spcPts val="0"/>
              </a:spcBef>
              <a:buNone/>
            </a:pPr>
            <a:r>
              <a:rPr kumimoji="1" lang="en-US" altLang="zh-TW" sz="1400" dirty="0">
                <a:latin typeface="Courier" charset="0"/>
                <a:ea typeface="Courier" charset="0"/>
                <a:cs typeface="Courier" charset="0"/>
              </a:rPr>
              <a:t>  }</a:t>
            </a:r>
          </a:p>
          <a:p>
            <a:pPr marL="0" indent="0">
              <a:lnSpc>
                <a:spcPct val="100000"/>
              </a:lnSpc>
              <a:spcBef>
                <a:spcPts val="0"/>
              </a:spcBef>
              <a:buNone/>
            </a:pPr>
            <a:r>
              <a:rPr kumimoji="1" lang="en-US" altLang="zh-TW" sz="1400" dirty="0">
                <a:latin typeface="Courier" charset="0"/>
                <a:ea typeface="Courier" charset="0"/>
                <a:cs typeface="Courier" charset="0"/>
              </a:rPr>
              <a:t>  high</a:t>
            </a:r>
          </a:p>
          <a:p>
            <a:pPr marL="0" indent="0">
              <a:lnSpc>
                <a:spcPct val="100000"/>
              </a:lnSpc>
              <a:spcBef>
                <a:spcPts val="0"/>
              </a:spcBef>
              <a:buNone/>
            </a:pPr>
            <a:r>
              <a:rPr kumimoji="1" lang="en-US" altLang="zh-TW" sz="1400" dirty="0">
                <a:latin typeface="Courier" charset="0"/>
                <a:ea typeface="Courier" charset="0"/>
                <a:cs typeface="Courier" charset="0"/>
              </a:rPr>
              <a:t>}</a:t>
            </a:r>
          </a:p>
          <a:p>
            <a:pPr marL="0" indent="0">
              <a:lnSpc>
                <a:spcPct val="100000"/>
              </a:lnSpc>
              <a:spcBef>
                <a:spcPts val="0"/>
              </a:spcBef>
              <a:buNone/>
            </a:pPr>
            <a:endParaRPr kumimoji="1" lang="en-US" altLang="zh-TW" sz="1400" dirty="0">
              <a:latin typeface="Courier" charset="0"/>
              <a:ea typeface="Courier" charset="0"/>
              <a:cs typeface="Courier" charset="0"/>
            </a:endParaRPr>
          </a:p>
          <a:p>
            <a:pPr marL="0" indent="0">
              <a:lnSpc>
                <a:spcPct val="100000"/>
              </a:lnSpc>
              <a:spcBef>
                <a:spcPts val="0"/>
              </a:spcBef>
              <a:buNone/>
            </a:pPr>
            <a:r>
              <a:rPr kumimoji="1" lang="en-US" altLang="zh-TW" sz="1400" dirty="0" err="1">
                <a:latin typeface="Courier" charset="0"/>
                <a:ea typeface="Courier" charset="0"/>
                <a:cs typeface="Courier" charset="0"/>
              </a:rPr>
              <a:t>actualSize</a:t>
            </a:r>
            <a:r>
              <a:rPr kumimoji="1" lang="en-US" altLang="zh-TW" sz="1400" dirty="0">
                <a:latin typeface="Courier" charset="0"/>
                <a:ea typeface="Courier" charset="0"/>
                <a:cs typeface="Courier" charset="0"/>
              </a:rPr>
              <a:t> &lt;- function(</a:t>
            </a:r>
            <a:r>
              <a:rPr kumimoji="1" lang="en-US" altLang="zh-TW" sz="1400" dirty="0" err="1">
                <a:latin typeface="Courier" charset="0"/>
                <a:ea typeface="Courier" charset="0"/>
                <a:cs typeface="Courier" charset="0"/>
              </a:rPr>
              <a:t>targetRate,difference,errorProb</a:t>
            </a:r>
            <a:r>
              <a:rPr kumimoji="1" lang="en-US" altLang="zh-TW" sz="1400" dirty="0">
                <a:latin typeface="Courier" charset="0"/>
                <a:ea typeface="Courier" charset="0"/>
                <a:cs typeface="Courier" charset="0"/>
              </a:rPr>
              <a:t>) {</a:t>
            </a:r>
          </a:p>
          <a:p>
            <a:pPr marL="0" indent="0">
              <a:lnSpc>
                <a:spcPct val="100000"/>
              </a:lnSpc>
              <a:spcBef>
                <a:spcPts val="0"/>
              </a:spcBef>
              <a:buNone/>
            </a:pPr>
            <a:r>
              <a:rPr kumimoji="1" lang="en-US" altLang="zh-TW" sz="1400" dirty="0">
                <a:latin typeface="Courier" charset="0"/>
                <a:ea typeface="Courier" charset="0"/>
                <a:cs typeface="Courier" charset="0"/>
              </a:rPr>
              <a:t>   </a:t>
            </a:r>
            <a:r>
              <a:rPr kumimoji="1" lang="en-US" altLang="zh-TW" sz="1400" dirty="0" err="1">
                <a:latin typeface="Courier" charset="0"/>
                <a:ea typeface="Courier" charset="0"/>
                <a:cs typeface="Courier" charset="0"/>
              </a:rPr>
              <a:t>binSearchNonPositive</a:t>
            </a:r>
            <a:r>
              <a:rPr kumimoji="1" lang="en-US" altLang="zh-TW" sz="1400" dirty="0">
                <a:latin typeface="Courier" charset="0"/>
                <a:ea typeface="Courier" charset="0"/>
                <a:cs typeface="Courier" charset="0"/>
              </a:rPr>
              <a:t>(function(n) {</a:t>
            </a:r>
          </a:p>
          <a:p>
            <a:pPr marL="0" indent="0">
              <a:lnSpc>
                <a:spcPct val="100000"/>
              </a:lnSpc>
              <a:spcBef>
                <a:spcPts val="0"/>
              </a:spcBef>
              <a:buNone/>
            </a:pPr>
            <a:r>
              <a:rPr kumimoji="1" lang="en-US" altLang="zh-TW" sz="1400" dirty="0">
                <a:latin typeface="Courier" charset="0"/>
                <a:ea typeface="Courier" charset="0"/>
                <a:cs typeface="Courier" charset="0"/>
              </a:rPr>
              <a:t>       </a:t>
            </a:r>
            <a:r>
              <a:rPr kumimoji="1" lang="en-US" altLang="zh-TW" sz="1400" dirty="0" err="1">
                <a:latin typeface="Courier" charset="0"/>
                <a:ea typeface="Courier" charset="0"/>
                <a:cs typeface="Courier" charset="0"/>
              </a:rPr>
              <a:t>errorProb</a:t>
            </a:r>
            <a:r>
              <a:rPr kumimoji="1" lang="en-US" altLang="zh-TW" sz="1400" dirty="0">
                <a:latin typeface="Courier" charset="0"/>
                <a:ea typeface="Courier" charset="0"/>
                <a:cs typeface="Courier" charset="0"/>
              </a:rPr>
              <a:t>(</a:t>
            </a:r>
            <a:r>
              <a:rPr kumimoji="1" lang="en-US" altLang="zh-TW" sz="1400" dirty="0" err="1">
                <a:latin typeface="Courier" charset="0"/>
                <a:ea typeface="Courier" charset="0"/>
                <a:cs typeface="Courier" charset="0"/>
              </a:rPr>
              <a:t>targetRate,difference,n</a:t>
            </a:r>
            <a:r>
              <a:rPr kumimoji="1" lang="en-US" altLang="zh-TW" sz="1400" dirty="0">
                <a:latin typeface="Courier" charset="0"/>
                <a:ea typeface="Courier" charset="0"/>
                <a:cs typeface="Courier" charset="0"/>
              </a:rPr>
              <a:t>) - </a:t>
            </a:r>
            <a:r>
              <a:rPr kumimoji="1" lang="en-US" altLang="zh-TW" sz="1400" dirty="0" err="1">
                <a:latin typeface="Courier" charset="0"/>
                <a:ea typeface="Courier" charset="0"/>
                <a:cs typeface="Courier" charset="0"/>
              </a:rPr>
              <a:t>errorProb</a:t>
            </a:r>
            <a:r>
              <a:rPr kumimoji="1" lang="en-US" altLang="zh-TW" sz="1400" dirty="0">
                <a:latin typeface="Courier" charset="0"/>
                <a:ea typeface="Courier" charset="0"/>
                <a:cs typeface="Courier" charset="0"/>
              </a:rPr>
              <a:t> })</a:t>
            </a:r>
          </a:p>
          <a:p>
            <a:pPr marL="0" indent="0">
              <a:lnSpc>
                <a:spcPct val="100000"/>
              </a:lnSpc>
              <a:spcBef>
                <a:spcPts val="0"/>
              </a:spcBef>
              <a:buNone/>
            </a:pPr>
            <a:r>
              <a:rPr kumimoji="1" lang="en-US" altLang="zh-TW" sz="1400" dirty="0">
                <a:latin typeface="Courier" charset="0"/>
                <a:ea typeface="Courier" charset="0"/>
                <a:cs typeface="Courier" charset="0"/>
              </a:rPr>
              <a:t>}</a:t>
            </a:r>
          </a:p>
        </p:txBody>
      </p:sp>
      <p:sp>
        <p:nvSpPr>
          <p:cNvPr id="5" name="TextBox 4">
            <a:extLst>
              <a:ext uri="{FF2B5EF4-FFF2-40B4-BE49-F238E27FC236}">
                <a16:creationId xmlns:a16="http://schemas.microsoft.com/office/drawing/2014/main" id="{847BD3AA-F17E-46E8-91EA-6BDD79BCE324}"/>
              </a:ext>
            </a:extLst>
          </p:cNvPr>
          <p:cNvSpPr txBox="1"/>
          <p:nvPr/>
        </p:nvSpPr>
        <p:spPr>
          <a:xfrm>
            <a:off x="5402124" y="648718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10929285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dirty="0"/>
              <a:t>Binary search that finds a non-positive value of a function</a:t>
            </a:r>
            <a:endParaRPr kumimoji="1" lang="zh-TW" altLang="en-US" sz="3600" dirty="0"/>
          </a:p>
        </p:txBody>
      </p:sp>
      <p:sp>
        <p:nvSpPr>
          <p:cNvPr id="3" name="內容版面配置區 2"/>
          <p:cNvSpPr>
            <a:spLocks noGrp="1"/>
          </p:cNvSpPr>
          <p:nvPr>
            <p:ph idx="1"/>
          </p:nvPr>
        </p:nvSpPr>
        <p:spPr/>
        <p:txBody>
          <a:bodyPr anchor="t">
            <a:noAutofit/>
          </a:bodyPr>
          <a:lstStyle/>
          <a:p>
            <a:pPr marL="0" indent="0">
              <a:lnSpc>
                <a:spcPct val="100000"/>
              </a:lnSpc>
              <a:spcBef>
                <a:spcPts val="0"/>
              </a:spcBef>
              <a:buNone/>
            </a:pPr>
            <a:r>
              <a:rPr kumimoji="1" lang="en-US" altLang="zh-TW" sz="2400" dirty="0">
                <a:latin typeface="Courier" charset="0"/>
                <a:ea typeface="Courier" charset="0"/>
                <a:cs typeface="Courier" charset="0"/>
              </a:rPr>
              <a:t>size &lt;- </a:t>
            </a:r>
            <a:r>
              <a:rPr kumimoji="1" lang="en-US" altLang="zh-TW" sz="2400" dirty="0" err="1">
                <a:latin typeface="Courier" charset="0"/>
                <a:ea typeface="Courier" charset="0"/>
                <a:cs typeface="Courier" charset="0"/>
              </a:rPr>
              <a:t>actualSize</a:t>
            </a:r>
            <a:r>
              <a:rPr kumimoji="1" lang="en-US" altLang="zh-TW" sz="2400" dirty="0">
                <a:latin typeface="Courier" charset="0"/>
                <a:ea typeface="Courier" charset="0"/>
                <a:cs typeface="Courier" charset="0"/>
              </a:rPr>
              <a:t>(0.045,0.004,0.05)</a:t>
            </a:r>
          </a:p>
          <a:p>
            <a:pPr marL="0" indent="0">
              <a:lnSpc>
                <a:spcPct val="100000"/>
              </a:lnSpc>
              <a:spcBef>
                <a:spcPts val="0"/>
              </a:spcBef>
              <a:buNone/>
            </a:pPr>
            <a:r>
              <a:rPr kumimoji="1" lang="en-US" altLang="zh-TW" sz="2400" dirty="0">
                <a:latin typeface="Courier" charset="0"/>
                <a:ea typeface="Courier" charset="0"/>
                <a:cs typeface="Courier" charset="0"/>
              </a:rPr>
              <a:t>print(</a:t>
            </a:r>
            <a:r>
              <a:rPr kumimoji="1" lang="en-US" altLang="zh-TW" sz="2400" dirty="0" err="1">
                <a:latin typeface="Courier" charset="0"/>
                <a:ea typeface="Courier" charset="0"/>
                <a:cs typeface="Courier" charset="0"/>
              </a:rPr>
              <a:t>errorProb</a:t>
            </a:r>
            <a:r>
              <a:rPr kumimoji="1" lang="en-US" altLang="zh-TW" sz="2400" dirty="0">
                <a:latin typeface="Courier" charset="0"/>
                <a:ea typeface="Courier" charset="0"/>
                <a:cs typeface="Courier" charset="0"/>
              </a:rPr>
              <a:t>(0.045,0.004,size))</a:t>
            </a:r>
          </a:p>
          <a:p>
            <a:pPr marL="0" indent="0">
              <a:lnSpc>
                <a:spcPct val="100000"/>
              </a:lnSpc>
              <a:spcBef>
                <a:spcPts val="0"/>
              </a:spcBef>
              <a:buNone/>
            </a:pPr>
            <a:endParaRPr kumimoji="1" lang="en-US" altLang="zh-TW" sz="2400" dirty="0">
              <a:latin typeface="Courier" charset="0"/>
              <a:ea typeface="Courier" charset="0"/>
              <a:cs typeface="Courier" charset="0"/>
            </a:endParaRPr>
          </a:p>
          <a:p>
            <a:pPr>
              <a:lnSpc>
                <a:spcPct val="100000"/>
              </a:lnSpc>
              <a:spcBef>
                <a:spcPts val="0"/>
              </a:spcBef>
            </a:pPr>
            <a:r>
              <a:rPr lang="en-US" altLang="zh-TW" sz="2400" dirty="0"/>
              <a:t>So it’s enough to route 7,623 visitors to the B treatment to expect a successful measurement.</a:t>
            </a:r>
          </a:p>
        </p:txBody>
      </p:sp>
      <p:sp>
        <p:nvSpPr>
          <p:cNvPr id="5" name="TextBox 4">
            <a:extLst>
              <a:ext uri="{FF2B5EF4-FFF2-40B4-BE49-F238E27FC236}">
                <a16:creationId xmlns:a16="http://schemas.microsoft.com/office/drawing/2014/main" id="{2C375FCB-6576-4967-8E7A-EF6C55EBE078}"/>
              </a:ext>
            </a:extLst>
          </p:cNvPr>
          <p:cNvSpPr txBox="1"/>
          <p:nvPr/>
        </p:nvSpPr>
        <p:spPr>
          <a:xfrm>
            <a:off x="5402124" y="648718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84760236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4D58E91-E2F9-28A5-A7D5-A1C05CEFC7A3}"/>
              </a:ext>
            </a:extLst>
          </p:cNvPr>
          <p:cNvSpPr>
            <a:spLocks noGrp="1"/>
          </p:cNvSpPr>
          <p:nvPr>
            <p:ph type="title"/>
          </p:nvPr>
        </p:nvSpPr>
        <p:spPr/>
        <p:txBody>
          <a:bodyPr/>
          <a:lstStyle/>
          <a:p>
            <a:r>
              <a:rPr kumimoji="1" lang="en-US" altLang="zh-TW" dirty="0"/>
              <a:t>Sample size affect </a:t>
            </a:r>
            <a:r>
              <a:rPr kumimoji="1" lang="en-US" altLang="zh-TW" i="1" dirty="0"/>
              <a:t>p</a:t>
            </a:r>
            <a:r>
              <a:rPr kumimoji="1" lang="en-US" altLang="zh-TW" dirty="0"/>
              <a:t>-value</a:t>
            </a:r>
            <a:endParaRPr kumimoji="1" lang="zh-TW" altLang="en-US" dirty="0"/>
          </a:p>
        </p:txBody>
      </p:sp>
      <p:sp>
        <p:nvSpPr>
          <p:cNvPr id="3" name="內容版面配置區 2">
            <a:extLst>
              <a:ext uri="{FF2B5EF4-FFF2-40B4-BE49-F238E27FC236}">
                <a16:creationId xmlns:a16="http://schemas.microsoft.com/office/drawing/2014/main" id="{4AB927CC-612F-06E7-498C-644183ECBCD1}"/>
              </a:ext>
            </a:extLst>
          </p:cNvPr>
          <p:cNvSpPr>
            <a:spLocks noGrp="1"/>
          </p:cNvSpPr>
          <p:nvPr>
            <p:ph idx="1"/>
          </p:nvPr>
        </p:nvSpPr>
        <p:spPr/>
        <p:txBody>
          <a:bodyPr/>
          <a:lstStyle/>
          <a:p>
            <a:pPr>
              <a:lnSpc>
                <a:spcPct val="100000"/>
              </a:lnSpc>
            </a:pPr>
            <a:r>
              <a:rPr kumimoji="1" lang="en-US" altLang="zh-TW" dirty="0">
                <a:latin typeface="+mn-lt"/>
              </a:rPr>
              <a:t>Assume two groups with 2000 random numbers</a:t>
            </a:r>
          </a:p>
          <a:p>
            <a:pPr lvl="1">
              <a:lnSpc>
                <a:spcPct val="100000"/>
              </a:lnSpc>
            </a:pPr>
            <a:r>
              <a:rPr kumimoji="1" lang="en-US" altLang="zh-TW" dirty="0">
                <a:solidFill>
                  <a:schemeClr val="tx1">
                    <a:lumMod val="75000"/>
                    <a:lumOff val="25000"/>
                  </a:schemeClr>
                </a:solidFill>
              </a:rPr>
              <a:t>X: </a:t>
            </a:r>
            <a:r>
              <a:rPr kumimoji="1" lang="en" altLang="zh-TW" dirty="0">
                <a:solidFill>
                  <a:schemeClr val="tx1">
                    <a:lumMod val="75000"/>
                    <a:lumOff val="25000"/>
                  </a:schemeClr>
                </a:solidFill>
              </a:rPr>
              <a:t>Mean</a:t>
            </a:r>
            <a:r>
              <a:rPr kumimoji="1" lang="en-US" altLang="zh-TW" dirty="0">
                <a:solidFill>
                  <a:schemeClr val="tx1">
                    <a:lumMod val="75000"/>
                    <a:lumOff val="25000"/>
                  </a:schemeClr>
                </a:solidFill>
              </a:rPr>
              <a:t> = 4.3</a:t>
            </a:r>
            <a:r>
              <a:rPr kumimoji="1" lang="zh-TW" altLang="en-US" dirty="0">
                <a:solidFill>
                  <a:schemeClr val="tx1">
                    <a:lumMod val="75000"/>
                    <a:lumOff val="25000"/>
                  </a:schemeClr>
                </a:solidFill>
              </a:rPr>
              <a:t>，</a:t>
            </a:r>
            <a:r>
              <a:rPr kumimoji="1" lang="en" altLang="zh-TW" dirty="0">
                <a:solidFill>
                  <a:schemeClr val="tx1">
                    <a:lumMod val="75000"/>
                    <a:lumOff val="25000"/>
                  </a:schemeClr>
                </a:solidFill>
              </a:rPr>
              <a:t> standard deviation </a:t>
            </a:r>
            <a:r>
              <a:rPr kumimoji="1" lang="en-US" altLang="zh-TW" dirty="0">
                <a:solidFill>
                  <a:schemeClr val="tx1">
                    <a:lumMod val="75000"/>
                    <a:lumOff val="25000"/>
                  </a:schemeClr>
                </a:solidFill>
              </a:rPr>
              <a:t> = 0.4</a:t>
            </a:r>
          </a:p>
          <a:p>
            <a:pPr lvl="1">
              <a:lnSpc>
                <a:spcPct val="100000"/>
              </a:lnSpc>
            </a:pPr>
            <a:r>
              <a:rPr kumimoji="1" lang="en-US" altLang="zh-TW" dirty="0">
                <a:solidFill>
                  <a:schemeClr val="tx1">
                    <a:lumMod val="75000"/>
                    <a:lumOff val="25000"/>
                  </a:schemeClr>
                </a:solidFill>
              </a:rPr>
              <a:t>Y: </a:t>
            </a:r>
            <a:r>
              <a:rPr kumimoji="1" lang="en" altLang="zh-TW" dirty="0">
                <a:solidFill>
                  <a:schemeClr val="tx1">
                    <a:lumMod val="75000"/>
                    <a:lumOff val="25000"/>
                  </a:schemeClr>
                </a:solidFill>
              </a:rPr>
              <a:t>Mean </a:t>
            </a:r>
            <a:r>
              <a:rPr kumimoji="1" lang="en-US" altLang="zh-TW" dirty="0">
                <a:solidFill>
                  <a:schemeClr val="tx1">
                    <a:lumMod val="75000"/>
                    <a:lumOff val="25000"/>
                  </a:schemeClr>
                </a:solidFill>
              </a:rPr>
              <a:t>= 4.2</a:t>
            </a:r>
            <a:r>
              <a:rPr kumimoji="1" lang="zh-TW" altLang="en-US" dirty="0">
                <a:solidFill>
                  <a:schemeClr val="tx1">
                    <a:lumMod val="75000"/>
                    <a:lumOff val="25000"/>
                  </a:schemeClr>
                </a:solidFill>
              </a:rPr>
              <a:t>，</a:t>
            </a:r>
            <a:r>
              <a:rPr kumimoji="1" lang="en" altLang="zh-TW" dirty="0">
                <a:solidFill>
                  <a:schemeClr val="tx1">
                    <a:lumMod val="75000"/>
                    <a:lumOff val="25000"/>
                  </a:schemeClr>
                </a:solidFill>
              </a:rPr>
              <a:t> standard deviation = </a:t>
            </a:r>
            <a:r>
              <a:rPr kumimoji="1" lang="en-US" altLang="zh-TW" dirty="0">
                <a:solidFill>
                  <a:schemeClr val="tx1">
                    <a:lumMod val="75000"/>
                    <a:lumOff val="25000"/>
                  </a:schemeClr>
                </a:solidFill>
              </a:rPr>
              <a:t>0.4</a:t>
            </a:r>
            <a:r>
              <a:rPr kumimoji="1" lang="zh-TW" altLang="en-US" dirty="0">
                <a:solidFill>
                  <a:schemeClr val="tx1">
                    <a:lumMod val="75000"/>
                    <a:lumOff val="25000"/>
                  </a:schemeClr>
                </a:solidFill>
              </a:rPr>
              <a:t>。</a:t>
            </a:r>
          </a:p>
          <a:p>
            <a:pPr>
              <a:lnSpc>
                <a:spcPct val="100000"/>
              </a:lnSpc>
            </a:pPr>
            <a:r>
              <a:rPr kumimoji="1" lang="en-US" altLang="zh-TW" dirty="0">
                <a:latin typeface="+mn-lt"/>
              </a:rPr>
              <a:t>Q: </a:t>
            </a:r>
            <a:r>
              <a:rPr kumimoji="1" lang="en" altLang="zh-TW" dirty="0">
                <a:latin typeface="+mn-lt"/>
              </a:rPr>
              <a:t>Is there a statistically significant difference between these two sets of numbers?</a:t>
            </a:r>
            <a:endParaRPr kumimoji="1" lang="en-US" altLang="zh-TW" dirty="0">
              <a:latin typeface="+mn-lt"/>
            </a:endParaRPr>
          </a:p>
        </p:txBody>
      </p:sp>
      <p:sp>
        <p:nvSpPr>
          <p:cNvPr id="4" name="文字方塊 3">
            <a:extLst>
              <a:ext uri="{FF2B5EF4-FFF2-40B4-BE49-F238E27FC236}">
                <a16:creationId xmlns:a16="http://schemas.microsoft.com/office/drawing/2014/main" id="{0B9992B6-326F-42F1-25E6-9FCDA9DDA4DC}"/>
              </a:ext>
            </a:extLst>
          </p:cNvPr>
          <p:cNvSpPr txBox="1"/>
          <p:nvPr/>
        </p:nvSpPr>
        <p:spPr>
          <a:xfrm>
            <a:off x="5989982" y="6519378"/>
            <a:ext cx="3132011" cy="276999"/>
          </a:xfrm>
          <a:prstGeom prst="rect">
            <a:avLst/>
          </a:prstGeom>
          <a:noFill/>
        </p:spPr>
        <p:txBody>
          <a:bodyPr wrap="none" rtlCol="0">
            <a:spAutoFit/>
          </a:bodyPr>
          <a:lstStyle/>
          <a:p>
            <a:pPr algn="r"/>
            <a:r>
              <a:rPr kumimoji="1" lang="en-US" altLang="zh-TW" sz="1200" dirty="0">
                <a:solidFill>
                  <a:schemeClr val="bg1"/>
                </a:solidFill>
              </a:rPr>
              <a:t>Credit by Yu-Wei Wu, Taipei Medical University </a:t>
            </a:r>
            <a:endParaRPr kumimoji="1" lang="zh-TW" altLang="en-US" sz="1200" dirty="0">
              <a:solidFill>
                <a:schemeClr val="bg1"/>
              </a:solidFill>
            </a:endParaRPr>
          </a:p>
        </p:txBody>
      </p:sp>
    </p:spTree>
    <p:extLst>
      <p:ext uri="{BB962C8B-B14F-4D97-AF65-F5344CB8AC3E}">
        <p14:creationId xmlns:p14="http://schemas.microsoft.com/office/powerpoint/2010/main" val="32090865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4D58E91-E2F9-28A5-A7D5-A1C05CEFC7A3}"/>
              </a:ext>
            </a:extLst>
          </p:cNvPr>
          <p:cNvSpPr>
            <a:spLocks noGrp="1"/>
          </p:cNvSpPr>
          <p:nvPr>
            <p:ph type="title"/>
          </p:nvPr>
        </p:nvSpPr>
        <p:spPr/>
        <p:txBody>
          <a:bodyPr/>
          <a:lstStyle/>
          <a:p>
            <a:r>
              <a:rPr kumimoji="1" lang="en-US" altLang="zh-TW" dirty="0"/>
              <a:t>Why?</a:t>
            </a:r>
            <a:endParaRPr kumimoji="1" lang="zh-TW" altLang="en-US" dirty="0"/>
          </a:p>
        </p:txBody>
      </p:sp>
      <p:sp>
        <p:nvSpPr>
          <p:cNvPr id="3" name="內容版面配置區 2">
            <a:extLst>
              <a:ext uri="{FF2B5EF4-FFF2-40B4-BE49-F238E27FC236}">
                <a16:creationId xmlns:a16="http://schemas.microsoft.com/office/drawing/2014/main" id="{4AB927CC-612F-06E7-498C-644183ECBCD1}"/>
              </a:ext>
            </a:extLst>
          </p:cNvPr>
          <p:cNvSpPr>
            <a:spLocks noGrp="1"/>
          </p:cNvSpPr>
          <p:nvPr>
            <p:ph idx="1"/>
          </p:nvPr>
        </p:nvSpPr>
        <p:spPr/>
        <p:txBody>
          <a:bodyPr>
            <a:normAutofit/>
          </a:bodyPr>
          <a:lstStyle/>
          <a:p>
            <a:pPr>
              <a:lnSpc>
                <a:spcPct val="100000"/>
              </a:lnSpc>
            </a:pPr>
            <a:r>
              <a:rPr kumimoji="1" lang="en" altLang="zh-TW" dirty="0">
                <a:latin typeface="+mn-lt"/>
              </a:rPr>
              <a:t>In very large samples, p-values go quickly to zero, and solely relying on </a:t>
            </a:r>
            <a:r>
              <a:rPr kumimoji="1" lang="en" altLang="zh-TW" i="1" dirty="0">
                <a:latin typeface="+mn-lt"/>
              </a:rPr>
              <a:t>p</a:t>
            </a:r>
            <a:r>
              <a:rPr kumimoji="1" lang="en" altLang="zh-TW" dirty="0">
                <a:latin typeface="+mn-lt"/>
              </a:rPr>
              <a:t>-values can lead the researcher to claim support for results of no practical signiﬁcance.</a:t>
            </a:r>
            <a:endParaRPr kumimoji="1" lang="en-US" altLang="zh-TW" dirty="0">
              <a:latin typeface="+mn-lt"/>
            </a:endParaRPr>
          </a:p>
          <a:p>
            <a:pPr lvl="1">
              <a:lnSpc>
                <a:spcPct val="100000"/>
              </a:lnSpc>
            </a:pPr>
            <a:r>
              <a:rPr kumimoji="1" lang="en" altLang="zh-TW" dirty="0">
                <a:solidFill>
                  <a:schemeClr val="tx1">
                    <a:lumMod val="75000"/>
                    <a:lumOff val="25000"/>
                  </a:schemeClr>
                </a:solidFill>
                <a:latin typeface="+mn-lt"/>
              </a:rPr>
              <a:t>Lin, M., Lucas, H. C. &amp; </a:t>
            </a:r>
            <a:r>
              <a:rPr kumimoji="1" lang="en" altLang="zh-TW" dirty="0" err="1">
                <a:solidFill>
                  <a:schemeClr val="tx1">
                    <a:lumMod val="75000"/>
                    <a:lumOff val="25000"/>
                  </a:schemeClr>
                </a:solidFill>
                <a:latin typeface="+mn-lt"/>
              </a:rPr>
              <a:t>Shmueli</a:t>
            </a:r>
            <a:r>
              <a:rPr kumimoji="1" lang="en" altLang="zh-TW" dirty="0">
                <a:solidFill>
                  <a:schemeClr val="tx1">
                    <a:lumMod val="75000"/>
                    <a:lumOff val="25000"/>
                  </a:schemeClr>
                </a:solidFill>
                <a:latin typeface="+mn-lt"/>
              </a:rPr>
              <a:t>, G. Research Commentary —Too Big to Fail: Large Samples and the </a:t>
            </a:r>
            <a:r>
              <a:rPr kumimoji="1" lang="en" altLang="zh-TW" i="1" dirty="0">
                <a:solidFill>
                  <a:schemeClr val="tx1">
                    <a:lumMod val="75000"/>
                    <a:lumOff val="25000"/>
                  </a:schemeClr>
                </a:solidFill>
                <a:latin typeface="+mn-lt"/>
              </a:rPr>
              <a:t>p</a:t>
            </a:r>
            <a:r>
              <a:rPr kumimoji="1" lang="en" altLang="zh-TW" dirty="0">
                <a:solidFill>
                  <a:schemeClr val="tx1">
                    <a:lumMod val="75000"/>
                    <a:lumOff val="25000"/>
                  </a:schemeClr>
                </a:solidFill>
                <a:latin typeface="+mn-lt"/>
              </a:rPr>
              <a:t>-value Problem. </a:t>
            </a:r>
            <a:r>
              <a:rPr kumimoji="1" lang="en" altLang="zh-TW" i="1" dirty="0">
                <a:solidFill>
                  <a:schemeClr val="tx1">
                    <a:lumMod val="75000"/>
                    <a:lumOff val="25000"/>
                  </a:schemeClr>
                </a:solidFill>
                <a:latin typeface="+mn-lt"/>
              </a:rPr>
              <a:t>Inf. Syst. Res.</a:t>
            </a:r>
            <a:r>
              <a:rPr kumimoji="1" lang="en" altLang="zh-TW" dirty="0">
                <a:solidFill>
                  <a:schemeClr val="tx1">
                    <a:lumMod val="75000"/>
                    <a:lumOff val="25000"/>
                  </a:schemeClr>
                </a:solidFill>
                <a:latin typeface="+mn-lt"/>
              </a:rPr>
              <a:t> 24, 906–917 (2013).</a:t>
            </a:r>
          </a:p>
        </p:txBody>
      </p:sp>
      <p:sp>
        <p:nvSpPr>
          <p:cNvPr id="5" name="文字方塊 4">
            <a:extLst>
              <a:ext uri="{FF2B5EF4-FFF2-40B4-BE49-F238E27FC236}">
                <a16:creationId xmlns:a16="http://schemas.microsoft.com/office/drawing/2014/main" id="{E1C29DF9-7B1B-2E3D-61CC-D0609B064751}"/>
              </a:ext>
            </a:extLst>
          </p:cNvPr>
          <p:cNvSpPr txBox="1"/>
          <p:nvPr/>
        </p:nvSpPr>
        <p:spPr>
          <a:xfrm>
            <a:off x="231913" y="6545882"/>
            <a:ext cx="8912086" cy="253916"/>
          </a:xfrm>
          <a:prstGeom prst="rect">
            <a:avLst/>
          </a:prstGeom>
          <a:noFill/>
        </p:spPr>
        <p:txBody>
          <a:bodyPr wrap="square">
            <a:spAutoFit/>
          </a:bodyPr>
          <a:lstStyle/>
          <a:p>
            <a:pPr algn="r">
              <a:lnSpc>
                <a:spcPct val="100000"/>
              </a:lnSpc>
            </a:pPr>
            <a:r>
              <a:rPr kumimoji="1" lang="en" altLang="zh-TW" sz="1050" dirty="0">
                <a:solidFill>
                  <a:schemeClr val="bg1"/>
                </a:solidFill>
                <a:latin typeface="+mn-lt"/>
              </a:rPr>
              <a:t>Credit by Lin, M., Lucas, H. C. &amp; </a:t>
            </a:r>
            <a:r>
              <a:rPr kumimoji="1" lang="en" altLang="zh-TW" sz="1050" dirty="0" err="1">
                <a:solidFill>
                  <a:schemeClr val="bg1"/>
                </a:solidFill>
                <a:latin typeface="+mn-lt"/>
              </a:rPr>
              <a:t>Shmueli</a:t>
            </a:r>
            <a:r>
              <a:rPr kumimoji="1" lang="en" altLang="zh-TW" sz="1050" dirty="0">
                <a:solidFill>
                  <a:schemeClr val="bg1"/>
                </a:solidFill>
                <a:latin typeface="+mn-lt"/>
              </a:rPr>
              <a:t>, G. Research Commentary —Too Big to Fail: Large Samples and the </a:t>
            </a:r>
            <a:r>
              <a:rPr kumimoji="1" lang="en" altLang="zh-TW" sz="1050" i="1" dirty="0">
                <a:solidFill>
                  <a:schemeClr val="bg1"/>
                </a:solidFill>
                <a:latin typeface="+mn-lt"/>
              </a:rPr>
              <a:t>p</a:t>
            </a:r>
            <a:r>
              <a:rPr kumimoji="1" lang="en" altLang="zh-TW" sz="1050" dirty="0">
                <a:solidFill>
                  <a:schemeClr val="bg1"/>
                </a:solidFill>
                <a:latin typeface="+mn-lt"/>
              </a:rPr>
              <a:t>-value Problem. </a:t>
            </a:r>
            <a:r>
              <a:rPr kumimoji="1" lang="en" altLang="zh-TW" sz="1050" i="1" dirty="0">
                <a:solidFill>
                  <a:schemeClr val="bg1"/>
                </a:solidFill>
                <a:latin typeface="+mn-lt"/>
              </a:rPr>
              <a:t>Inf. Syst. Res.</a:t>
            </a:r>
            <a:r>
              <a:rPr kumimoji="1" lang="en" altLang="zh-TW" sz="1050" dirty="0">
                <a:solidFill>
                  <a:schemeClr val="bg1"/>
                </a:solidFill>
                <a:latin typeface="+mn-lt"/>
              </a:rPr>
              <a:t> 24, 906–917 (2013).</a:t>
            </a:r>
          </a:p>
        </p:txBody>
      </p:sp>
    </p:spTree>
    <p:extLst>
      <p:ext uri="{BB962C8B-B14F-4D97-AF65-F5344CB8AC3E}">
        <p14:creationId xmlns:p14="http://schemas.microsoft.com/office/powerpoint/2010/main" val="11761346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Evaluating probability models</a:t>
            </a:r>
            <a:endParaRPr kumimoji="1" lang="zh-TW" altLang="en-US" dirty="0"/>
          </a:p>
        </p:txBody>
      </p:sp>
      <p:pic>
        <p:nvPicPr>
          <p:cNvPr id="4" name="圖片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06585" y="1617233"/>
            <a:ext cx="4330831" cy="4753141"/>
          </a:xfrm>
          <a:prstGeom prst="rect">
            <a:avLst/>
          </a:prstGeom>
        </p:spPr>
      </p:pic>
      <p:sp>
        <p:nvSpPr>
          <p:cNvPr id="3" name="TextBox 2">
            <a:extLst>
              <a:ext uri="{FF2B5EF4-FFF2-40B4-BE49-F238E27FC236}">
                <a16:creationId xmlns:a16="http://schemas.microsoft.com/office/drawing/2014/main" id="{F3E5FC04-8BCA-4776-AFE5-327B7446A498}"/>
              </a:ext>
            </a:extLst>
          </p:cNvPr>
          <p:cNvSpPr txBox="1"/>
          <p:nvPr/>
        </p:nvSpPr>
        <p:spPr>
          <a:xfrm>
            <a:off x="4822723" y="6529322"/>
            <a:ext cx="44392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ea typeface="新細明體"/>
              </a:rPr>
              <a:t>Figure5.8,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51421865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4D58E91-E2F9-28A5-A7D5-A1C05CEFC7A3}"/>
              </a:ext>
            </a:extLst>
          </p:cNvPr>
          <p:cNvSpPr>
            <a:spLocks noGrp="1"/>
          </p:cNvSpPr>
          <p:nvPr>
            <p:ph type="title"/>
          </p:nvPr>
        </p:nvSpPr>
        <p:spPr/>
        <p:txBody>
          <a:bodyPr/>
          <a:lstStyle/>
          <a:p>
            <a:r>
              <a:rPr kumimoji="1" lang="en-US" altLang="zh-TW" dirty="0"/>
              <a:t>How to deal with sample size issue?</a:t>
            </a:r>
            <a:endParaRPr kumimoji="1" lang="zh-TW" altLang="en-US" dirty="0"/>
          </a:p>
        </p:txBody>
      </p:sp>
      <p:sp>
        <p:nvSpPr>
          <p:cNvPr id="3" name="內容版面配置區 2">
            <a:extLst>
              <a:ext uri="{FF2B5EF4-FFF2-40B4-BE49-F238E27FC236}">
                <a16:creationId xmlns:a16="http://schemas.microsoft.com/office/drawing/2014/main" id="{4AB927CC-612F-06E7-498C-644183ECBCD1}"/>
              </a:ext>
            </a:extLst>
          </p:cNvPr>
          <p:cNvSpPr>
            <a:spLocks noGrp="1"/>
          </p:cNvSpPr>
          <p:nvPr>
            <p:ph idx="1"/>
          </p:nvPr>
        </p:nvSpPr>
        <p:spPr/>
        <p:txBody>
          <a:bodyPr>
            <a:normAutofit/>
          </a:bodyPr>
          <a:lstStyle/>
          <a:p>
            <a:pPr>
              <a:lnSpc>
                <a:spcPct val="100000"/>
              </a:lnSpc>
            </a:pPr>
            <a:r>
              <a:rPr lang="en" altLang="zh-TW" dirty="0">
                <a:solidFill>
                  <a:schemeClr val="tx1">
                    <a:lumMod val="75000"/>
                    <a:lumOff val="25000"/>
                  </a:schemeClr>
                </a:solidFill>
              </a:rPr>
              <a:t>W</a:t>
            </a:r>
            <a:r>
              <a:rPr lang="en" altLang="zh-TW" b="0" i="0" dirty="0">
                <a:solidFill>
                  <a:schemeClr val="tx1">
                    <a:lumMod val="75000"/>
                    <a:lumOff val="25000"/>
                  </a:schemeClr>
                </a:solidFill>
                <a:effectLst/>
                <a:latin typeface="+mn-lt"/>
              </a:rPr>
              <a:t>e suggest several approaches to the </a:t>
            </a:r>
            <a:r>
              <a:rPr lang="en" altLang="zh-TW" b="0" i="1" dirty="0">
                <a:solidFill>
                  <a:schemeClr val="tx1">
                    <a:lumMod val="75000"/>
                    <a:lumOff val="25000"/>
                  </a:schemeClr>
                </a:solidFill>
                <a:effectLst/>
                <a:latin typeface="+mn-lt"/>
              </a:rPr>
              <a:t>p</a:t>
            </a:r>
            <a:r>
              <a:rPr lang="en" altLang="zh-TW" b="0" i="0" dirty="0">
                <a:solidFill>
                  <a:schemeClr val="tx1">
                    <a:lumMod val="75000"/>
                    <a:lumOff val="25000"/>
                  </a:schemeClr>
                </a:solidFill>
                <a:effectLst/>
                <a:latin typeface="+mn-lt"/>
              </a:rPr>
              <a:t>-value problem</a:t>
            </a:r>
          </a:p>
          <a:p>
            <a:pPr lvl="1">
              <a:lnSpc>
                <a:spcPct val="100000"/>
              </a:lnSpc>
            </a:pPr>
            <a:r>
              <a:rPr lang="en" altLang="zh-TW" b="0" i="0" dirty="0">
                <a:solidFill>
                  <a:schemeClr val="tx1">
                    <a:lumMod val="75000"/>
                    <a:lumOff val="25000"/>
                  </a:schemeClr>
                </a:solidFill>
                <a:effectLst/>
                <a:latin typeface="+mn-lt"/>
              </a:rPr>
              <a:t>report effect sizes</a:t>
            </a:r>
          </a:p>
          <a:p>
            <a:pPr lvl="1">
              <a:lnSpc>
                <a:spcPct val="100000"/>
              </a:lnSpc>
            </a:pPr>
            <a:r>
              <a:rPr lang="en" altLang="zh-TW" b="0" i="0" dirty="0">
                <a:solidFill>
                  <a:schemeClr val="tx1">
                    <a:lumMod val="75000"/>
                    <a:lumOff val="25000"/>
                  </a:schemeClr>
                </a:solidFill>
                <a:effectLst/>
                <a:latin typeface="+mn-lt"/>
              </a:rPr>
              <a:t>Report conﬁdence intervals, reporting conservatively using, for example, the minimum point of the conﬁdence interval</a:t>
            </a:r>
          </a:p>
          <a:p>
            <a:pPr lvl="1">
              <a:lnSpc>
                <a:spcPct val="100000"/>
              </a:lnSpc>
            </a:pPr>
            <a:r>
              <a:rPr lang="en" altLang="zh-TW" b="0" i="0" dirty="0">
                <a:solidFill>
                  <a:schemeClr val="tx1">
                    <a:lumMod val="75000"/>
                    <a:lumOff val="25000"/>
                  </a:schemeClr>
                </a:solidFill>
                <a:effectLst/>
                <a:latin typeface="+mn-lt"/>
              </a:rPr>
              <a:t>use various plots for interpreting the data along with Monte Carlo simulations</a:t>
            </a:r>
          </a:p>
        </p:txBody>
      </p:sp>
      <p:sp>
        <p:nvSpPr>
          <p:cNvPr id="5" name="文字方塊 4">
            <a:extLst>
              <a:ext uri="{FF2B5EF4-FFF2-40B4-BE49-F238E27FC236}">
                <a16:creationId xmlns:a16="http://schemas.microsoft.com/office/drawing/2014/main" id="{294CBB6A-C4BC-3DB3-7ADE-7FA90969593B}"/>
              </a:ext>
            </a:extLst>
          </p:cNvPr>
          <p:cNvSpPr txBox="1"/>
          <p:nvPr/>
        </p:nvSpPr>
        <p:spPr>
          <a:xfrm>
            <a:off x="231913" y="6545882"/>
            <a:ext cx="8912086" cy="253916"/>
          </a:xfrm>
          <a:prstGeom prst="rect">
            <a:avLst/>
          </a:prstGeom>
          <a:noFill/>
        </p:spPr>
        <p:txBody>
          <a:bodyPr wrap="square">
            <a:spAutoFit/>
          </a:bodyPr>
          <a:lstStyle/>
          <a:p>
            <a:pPr algn="r">
              <a:lnSpc>
                <a:spcPct val="100000"/>
              </a:lnSpc>
            </a:pPr>
            <a:r>
              <a:rPr kumimoji="1" lang="en" altLang="zh-TW" sz="1050" dirty="0">
                <a:solidFill>
                  <a:schemeClr val="bg1"/>
                </a:solidFill>
                <a:latin typeface="+mn-lt"/>
              </a:rPr>
              <a:t>Credit by Lin, M., Lucas, H. C. &amp; </a:t>
            </a:r>
            <a:r>
              <a:rPr kumimoji="1" lang="en" altLang="zh-TW" sz="1050" dirty="0" err="1">
                <a:solidFill>
                  <a:schemeClr val="bg1"/>
                </a:solidFill>
                <a:latin typeface="+mn-lt"/>
              </a:rPr>
              <a:t>Shmueli</a:t>
            </a:r>
            <a:r>
              <a:rPr kumimoji="1" lang="en" altLang="zh-TW" sz="1050" dirty="0">
                <a:solidFill>
                  <a:schemeClr val="bg1"/>
                </a:solidFill>
                <a:latin typeface="+mn-lt"/>
              </a:rPr>
              <a:t>, G. Research Commentary —Too Big to Fail: Large Samples and the </a:t>
            </a:r>
            <a:r>
              <a:rPr kumimoji="1" lang="en" altLang="zh-TW" sz="1050" i="1" dirty="0">
                <a:solidFill>
                  <a:schemeClr val="bg1"/>
                </a:solidFill>
                <a:latin typeface="+mn-lt"/>
              </a:rPr>
              <a:t>p</a:t>
            </a:r>
            <a:r>
              <a:rPr kumimoji="1" lang="en" altLang="zh-TW" sz="1050" dirty="0">
                <a:solidFill>
                  <a:schemeClr val="bg1"/>
                </a:solidFill>
                <a:latin typeface="+mn-lt"/>
              </a:rPr>
              <a:t>-value Problem. </a:t>
            </a:r>
            <a:r>
              <a:rPr kumimoji="1" lang="en" altLang="zh-TW" sz="1050" i="1" dirty="0">
                <a:solidFill>
                  <a:schemeClr val="bg1"/>
                </a:solidFill>
                <a:latin typeface="+mn-lt"/>
              </a:rPr>
              <a:t>Inf. Syst. Res.</a:t>
            </a:r>
            <a:r>
              <a:rPr kumimoji="1" lang="en" altLang="zh-TW" sz="1050" dirty="0">
                <a:solidFill>
                  <a:schemeClr val="bg1"/>
                </a:solidFill>
                <a:latin typeface="+mn-lt"/>
              </a:rPr>
              <a:t> 24, 906–917 (2013).</a:t>
            </a:r>
          </a:p>
        </p:txBody>
      </p:sp>
    </p:spTree>
    <p:extLst>
      <p:ext uri="{BB962C8B-B14F-4D97-AF65-F5344CB8AC3E}">
        <p14:creationId xmlns:p14="http://schemas.microsoft.com/office/powerpoint/2010/main" val="4040003412"/>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3930951E-A6FF-204F-94A6-E4E5AE5289C5}"/>
              </a:ext>
            </a:extLst>
          </p:cNvPr>
          <p:cNvSpPr>
            <a:spLocks noGrp="1"/>
          </p:cNvSpPr>
          <p:nvPr>
            <p:ph type="ctrTitle"/>
          </p:nvPr>
        </p:nvSpPr>
        <p:spPr/>
        <p:txBody>
          <a:bodyPr/>
          <a:lstStyle/>
          <a:p>
            <a:r>
              <a:rPr lang="en-US" dirty="0"/>
              <a:t>Multiple Testing</a:t>
            </a:r>
          </a:p>
        </p:txBody>
      </p:sp>
      <p:sp>
        <p:nvSpPr>
          <p:cNvPr id="6" name="副標題 5">
            <a:extLst>
              <a:ext uri="{FF2B5EF4-FFF2-40B4-BE49-F238E27FC236}">
                <a16:creationId xmlns:a16="http://schemas.microsoft.com/office/drawing/2014/main" id="{10DDCFA8-E3A7-A646-BD44-6ACF0479626C}"/>
              </a:ext>
            </a:extLst>
          </p:cNvPr>
          <p:cNvSpPr>
            <a:spLocks noGrp="1"/>
          </p:cNvSpPr>
          <p:nvPr>
            <p:ph type="subTitle" idx="1"/>
          </p:nvPr>
        </p:nvSpPr>
        <p:spPr/>
        <p:txBody>
          <a:bodyPr>
            <a:normAutofit/>
          </a:bodyPr>
          <a:lstStyle/>
          <a:p>
            <a:pPr>
              <a:lnSpc>
                <a:spcPct val="100000"/>
              </a:lnSpc>
            </a:pPr>
            <a:r>
              <a:rPr lang="en-US" sz="2400" dirty="0">
                <a:solidFill>
                  <a:schemeClr val="bg1"/>
                </a:solidFill>
              </a:rPr>
              <a:t>False Discovery Rate</a:t>
            </a:r>
          </a:p>
        </p:txBody>
      </p:sp>
    </p:spTree>
    <p:extLst>
      <p:ext uri="{BB962C8B-B14F-4D97-AF65-F5344CB8AC3E}">
        <p14:creationId xmlns:p14="http://schemas.microsoft.com/office/powerpoint/2010/main" val="120579740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Venue shopping reduces test power</a:t>
            </a:r>
            <a:endParaRPr kumimoji="1" lang="zh-TW" altLang="en-US" dirty="0"/>
          </a:p>
        </p:txBody>
      </p:sp>
      <p:sp>
        <p:nvSpPr>
          <p:cNvPr id="3" name="內容版面配置區 2"/>
          <p:cNvSpPr>
            <a:spLocks noGrp="1"/>
          </p:cNvSpPr>
          <p:nvPr>
            <p:ph idx="1"/>
          </p:nvPr>
        </p:nvSpPr>
        <p:spPr/>
        <p:txBody>
          <a:bodyPr>
            <a:normAutofit fontScale="85000" lnSpcReduction="10000"/>
          </a:bodyPr>
          <a:lstStyle/>
          <a:p>
            <a:pPr>
              <a:lnSpc>
                <a:spcPct val="120000"/>
              </a:lnSpc>
            </a:pPr>
            <a:r>
              <a:rPr lang="en-US" altLang="zh-TW" sz="2800" i="1" dirty="0">
                <a:solidFill>
                  <a:schemeClr val="bg2">
                    <a:lumMod val="25000"/>
                  </a:schemeClr>
                </a:solidFill>
                <a:latin typeface="+mn-lt"/>
              </a:rPr>
              <a:t>multiple tests </a:t>
            </a:r>
            <a:r>
              <a:rPr lang="en-US" altLang="zh-TW" sz="2800" dirty="0">
                <a:solidFill>
                  <a:schemeClr val="bg2">
                    <a:lumMod val="25000"/>
                  </a:schemeClr>
                </a:solidFill>
                <a:latin typeface="+mn-lt"/>
              </a:rPr>
              <a:t>: if you run 20 treatments, each with a </a:t>
            </a:r>
            <a:r>
              <a:rPr lang="en-US" altLang="zh-TW" sz="2800" i="1" dirty="0">
                <a:solidFill>
                  <a:schemeClr val="bg2">
                    <a:lumMod val="25000"/>
                  </a:schemeClr>
                </a:solidFill>
                <a:latin typeface="+mn-lt"/>
              </a:rPr>
              <a:t>p</a:t>
            </a:r>
            <a:r>
              <a:rPr lang="en-US" altLang="zh-TW" sz="2800" dirty="0">
                <a:solidFill>
                  <a:schemeClr val="bg2">
                    <a:lumMod val="25000"/>
                  </a:schemeClr>
                </a:solidFill>
                <a:latin typeface="+mn-lt"/>
              </a:rPr>
              <a:t>-value goal of 0.05, you would expect one test to appear to show significant improvement, even if all 20 treatments are useless.</a:t>
            </a:r>
          </a:p>
          <a:p>
            <a:pPr>
              <a:lnSpc>
                <a:spcPct val="120000"/>
              </a:lnSpc>
            </a:pPr>
            <a:r>
              <a:rPr lang="en-US" altLang="zh-TW" sz="2800" dirty="0">
                <a:latin typeface="+mn-lt"/>
              </a:rPr>
              <a:t>Statistical hypothesis testing is based on rejecting the null hypothesis if the likelihood of the observed data under the null hypotheses is low. If multiple hypotheses are tested, the chance of observing at least a rare event increases, and therefore, the likelihood of incorrectly rejecting a null hypothesis (i.e., making a Type I error) increases.</a:t>
            </a:r>
            <a:endParaRPr lang="en-US" altLang="zh-TW" sz="2800" dirty="0">
              <a:solidFill>
                <a:schemeClr val="bg2">
                  <a:lumMod val="25000"/>
                </a:schemeClr>
              </a:solidFill>
              <a:latin typeface="+mn-lt"/>
            </a:endParaRPr>
          </a:p>
        </p:txBody>
      </p:sp>
      <p:sp>
        <p:nvSpPr>
          <p:cNvPr id="5" name="TextBox 4">
            <a:extLst>
              <a:ext uri="{FF2B5EF4-FFF2-40B4-BE49-F238E27FC236}">
                <a16:creationId xmlns:a16="http://schemas.microsoft.com/office/drawing/2014/main" id="{02E8EE2F-3CA6-4B28-87F0-1C330E707A36}"/>
              </a:ext>
            </a:extLst>
          </p:cNvPr>
          <p:cNvSpPr txBox="1"/>
          <p:nvPr/>
        </p:nvSpPr>
        <p:spPr>
          <a:xfrm>
            <a:off x="5400017" y="6526534"/>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29405038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4C8A6DA-B91A-F848-A735-71740C05D7DA}"/>
              </a:ext>
            </a:extLst>
          </p:cNvPr>
          <p:cNvSpPr>
            <a:spLocks noGrp="1"/>
          </p:cNvSpPr>
          <p:nvPr>
            <p:ph type="title"/>
          </p:nvPr>
        </p:nvSpPr>
        <p:spPr/>
        <p:txBody>
          <a:bodyPr/>
          <a:lstStyle/>
          <a:p>
            <a:r>
              <a:rPr lang="en-US" dirty="0"/>
              <a:t>Bonferroni correction</a:t>
            </a:r>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CAD0078A-4014-D547-8444-C137C3541468}"/>
                  </a:ext>
                </a:extLst>
              </p:cNvPr>
              <p:cNvSpPr>
                <a:spLocks noGrp="1"/>
              </p:cNvSpPr>
              <p:nvPr>
                <p:ph idx="1"/>
              </p:nvPr>
            </p:nvSpPr>
            <p:spPr/>
            <p:txBody>
              <a:bodyPr>
                <a:normAutofit lnSpcReduction="10000"/>
              </a:bodyPr>
              <a:lstStyle/>
              <a:p>
                <a:pPr>
                  <a:lnSpc>
                    <a:spcPct val="110000"/>
                  </a:lnSpc>
                </a:pPr>
                <a:r>
                  <a:rPr lang="en-US" dirty="0">
                    <a:solidFill>
                      <a:schemeClr val="tx1">
                        <a:lumMod val="75000"/>
                        <a:lumOff val="25000"/>
                      </a:schemeClr>
                    </a:solidFill>
                    <a:latin typeface="+mn-lt"/>
                  </a:rPr>
                  <a:t>The Bonferroni correction compensates for that increase by testing each individual hypothesis at a significance level of </a:t>
                </a:r>
              </a:p>
              <a:p>
                <a:pPr marL="342900" lvl="1" indent="0">
                  <a:lnSpc>
                    <a:spcPct val="110000"/>
                  </a:lnSpc>
                  <a:buNone/>
                </a:pPr>
                <a14:m>
                  <m:oMathPara xmlns:m="http://schemas.openxmlformats.org/officeDocument/2006/math">
                    <m:oMathParaPr>
                      <m:jc m:val="centerGroup"/>
                    </m:oMathParaPr>
                    <m:oMath xmlns:m="http://schemas.openxmlformats.org/officeDocument/2006/math">
                      <m:r>
                        <a:rPr lang="en-US" sz="2800" i="1" smtClean="0">
                          <a:solidFill>
                            <a:schemeClr val="tx1">
                              <a:lumMod val="75000"/>
                              <a:lumOff val="25000"/>
                            </a:schemeClr>
                          </a:solidFill>
                          <a:latin typeface="Cambria Math" panose="02040503050406030204" pitchFamily="18" charset="0"/>
                          <a:ea typeface="Cambria Math" panose="02040503050406030204" pitchFamily="18" charset="0"/>
                        </a:rPr>
                        <m:t>𝛼</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m:t>
                      </m:r>
                      <m:r>
                        <a:rPr lang="en-US" sz="2800" b="0" i="1" smtClean="0">
                          <a:solidFill>
                            <a:schemeClr val="tx1">
                              <a:lumMod val="75000"/>
                              <a:lumOff val="25000"/>
                            </a:schemeClr>
                          </a:solidFill>
                          <a:latin typeface="Cambria Math" panose="02040503050406030204" pitchFamily="18" charset="0"/>
                          <a:ea typeface="Cambria Math" panose="02040503050406030204" pitchFamily="18" charset="0"/>
                        </a:rPr>
                        <m:t>𝑚</m:t>
                      </m:r>
                    </m:oMath>
                  </m:oMathPara>
                </a14:m>
                <a:endParaRPr lang="en-US" sz="2800" dirty="0">
                  <a:solidFill>
                    <a:schemeClr val="tx1">
                      <a:lumMod val="75000"/>
                      <a:lumOff val="25000"/>
                    </a:schemeClr>
                  </a:solidFill>
                </a:endParaRPr>
              </a:p>
              <a:p>
                <a:pPr lvl="1">
                  <a:lnSpc>
                    <a:spcPct val="110000"/>
                  </a:lnSpc>
                </a:pPr>
                <a14:m>
                  <m:oMath xmlns:m="http://schemas.openxmlformats.org/officeDocument/2006/math">
                    <m:r>
                      <a:rPr lang="en-US" i="1" smtClean="0">
                        <a:solidFill>
                          <a:schemeClr val="tx1">
                            <a:lumMod val="75000"/>
                            <a:lumOff val="25000"/>
                          </a:schemeClr>
                        </a:solidFill>
                        <a:latin typeface="Cambria Math" panose="02040503050406030204" pitchFamily="18" charset="0"/>
                        <a:ea typeface="Cambria Math" panose="02040503050406030204" pitchFamily="18" charset="0"/>
                      </a:rPr>
                      <m:t>𝛼</m:t>
                    </m:r>
                  </m:oMath>
                </a14:m>
                <a:r>
                  <a:rPr lang="en-US" dirty="0">
                    <a:solidFill>
                      <a:schemeClr val="tx1">
                        <a:lumMod val="75000"/>
                        <a:lumOff val="25000"/>
                      </a:schemeClr>
                    </a:solidFill>
                  </a:rPr>
                  <a:t> is the desired overall alpha level</a:t>
                </a:r>
              </a:p>
              <a:p>
                <a:pPr lvl="1">
                  <a:lnSpc>
                    <a:spcPct val="110000"/>
                  </a:lnSpc>
                </a:pPr>
                <a:r>
                  <a:rPr lang="en-US" i="1" dirty="0">
                    <a:solidFill>
                      <a:schemeClr val="tx1">
                        <a:lumMod val="75000"/>
                        <a:lumOff val="25000"/>
                      </a:schemeClr>
                    </a:solidFill>
                  </a:rPr>
                  <a:t>m</a:t>
                </a:r>
                <a:r>
                  <a:rPr lang="en-US" dirty="0">
                    <a:solidFill>
                      <a:schemeClr val="tx1">
                        <a:lumMod val="75000"/>
                        <a:lumOff val="25000"/>
                      </a:schemeClr>
                    </a:solidFill>
                  </a:rPr>
                  <a:t> is the number of hypotheses.</a:t>
                </a:r>
              </a:p>
              <a:p>
                <a:pPr>
                  <a:lnSpc>
                    <a:spcPct val="110000"/>
                  </a:lnSpc>
                </a:pPr>
                <a:r>
                  <a:rPr lang="en-US" dirty="0">
                    <a:solidFill>
                      <a:schemeClr val="tx1">
                        <a:lumMod val="75000"/>
                        <a:lumOff val="25000"/>
                      </a:schemeClr>
                    </a:solidFill>
                    <a:latin typeface="+mn-lt"/>
                  </a:rPr>
                  <a:t>if a trial is testing </a:t>
                </a:r>
                <a:r>
                  <a:rPr lang="en-US" i="1" dirty="0">
                    <a:solidFill>
                      <a:schemeClr val="tx1">
                        <a:lumMod val="75000"/>
                        <a:lumOff val="25000"/>
                      </a:schemeClr>
                    </a:solidFill>
                    <a:latin typeface="+mn-lt"/>
                  </a:rPr>
                  <a:t>m</a:t>
                </a:r>
                <a:r>
                  <a:rPr lang="en-US" dirty="0">
                    <a:solidFill>
                      <a:schemeClr val="tx1">
                        <a:lumMod val="75000"/>
                        <a:lumOff val="25000"/>
                      </a:schemeClr>
                    </a:solidFill>
                    <a:latin typeface="+mn-lt"/>
                  </a:rPr>
                  <a:t>=20 hypotheses with a desired </a:t>
                </a:r>
                <a14:m>
                  <m:oMath xmlns:m="http://schemas.openxmlformats.org/officeDocument/2006/math">
                    <m:r>
                      <a:rPr lang="en-US" altLang="zh-TW" i="1">
                        <a:solidFill>
                          <a:schemeClr val="tx1">
                            <a:lumMod val="75000"/>
                            <a:lumOff val="25000"/>
                          </a:schemeClr>
                        </a:solidFill>
                        <a:latin typeface="Cambria Math" panose="02040503050406030204" pitchFamily="18" charset="0"/>
                        <a:ea typeface="Cambria Math" panose="02040503050406030204" pitchFamily="18" charset="0"/>
                      </a:rPr>
                      <m:t>𝛼</m:t>
                    </m:r>
                    <m:r>
                      <a:rPr lang="en-US" altLang="zh-TW" i="1">
                        <a:solidFill>
                          <a:schemeClr val="tx1">
                            <a:lumMod val="75000"/>
                            <a:lumOff val="25000"/>
                          </a:schemeClr>
                        </a:solidFill>
                        <a:latin typeface="Cambria Math" panose="02040503050406030204" pitchFamily="18" charset="0"/>
                        <a:ea typeface="Cambria Math" panose="02040503050406030204" pitchFamily="18" charset="0"/>
                      </a:rPr>
                      <m:t> </m:t>
                    </m:r>
                  </m:oMath>
                </a14:m>
                <a:r>
                  <a:rPr lang="en-US" dirty="0">
                    <a:solidFill>
                      <a:schemeClr val="tx1">
                        <a:lumMod val="75000"/>
                        <a:lumOff val="25000"/>
                      </a:schemeClr>
                    </a:solidFill>
                    <a:latin typeface="+mn-lt"/>
                  </a:rPr>
                  <a:t>= 0.05, then the Bonferroni correction would test each individual hypothesis at 0.05/20=0.0025.</a:t>
                </a:r>
              </a:p>
              <a:p>
                <a:pPr>
                  <a:lnSpc>
                    <a:spcPct val="120000"/>
                  </a:lnSpc>
                </a:pPr>
                <a:r>
                  <a:rPr lang="en-US" altLang="zh-TW" i="1" dirty="0">
                    <a:solidFill>
                      <a:schemeClr val="tx1">
                        <a:lumMod val="75000"/>
                        <a:lumOff val="25000"/>
                      </a:schemeClr>
                    </a:solidFill>
                    <a:latin typeface="+mn-lt"/>
                  </a:rPr>
                  <a:t>p</a:t>
                </a:r>
                <a:r>
                  <a:rPr lang="en-US" altLang="zh-TW" dirty="0">
                    <a:solidFill>
                      <a:schemeClr val="tx1">
                        <a:lumMod val="75000"/>
                        <a:lumOff val="25000"/>
                      </a:schemeClr>
                    </a:solidFill>
                    <a:latin typeface="+mn-lt"/>
                  </a:rPr>
                  <a:t> cutoff</a:t>
                </a:r>
              </a:p>
              <a:p>
                <a:pPr lvl="1">
                  <a:lnSpc>
                    <a:spcPct val="120000"/>
                  </a:lnSpc>
                </a:pPr>
                <a:r>
                  <a:rPr lang="en-US" altLang="zh-TW" i="1" dirty="0">
                    <a:solidFill>
                      <a:schemeClr val="tx1">
                        <a:lumMod val="75000"/>
                        <a:lumOff val="25000"/>
                      </a:schemeClr>
                    </a:solidFill>
                  </a:rPr>
                  <a:t>p</a:t>
                </a:r>
                <a:r>
                  <a:rPr lang="en-US" altLang="zh-TW" dirty="0">
                    <a:solidFill>
                      <a:schemeClr val="tx1">
                        <a:lumMod val="75000"/>
                        <a:lumOff val="25000"/>
                      </a:schemeClr>
                    </a:solidFill>
                  </a:rPr>
                  <a:t> / the # of tests you intend to run</a:t>
                </a:r>
              </a:p>
              <a:p>
                <a:pPr lvl="1">
                  <a:lnSpc>
                    <a:spcPct val="120000"/>
                  </a:lnSpc>
                </a:pPr>
                <a:r>
                  <a:rPr kumimoji="1" lang="en-US" altLang="zh-TW" dirty="0">
                    <a:solidFill>
                      <a:schemeClr val="tx1">
                        <a:lumMod val="75000"/>
                        <a:lumOff val="25000"/>
                      </a:schemeClr>
                    </a:solidFill>
                  </a:rPr>
                  <a:t>5%/20 = 0.25%</a:t>
                </a:r>
                <a:endParaRPr kumimoji="1" lang="zh-TW" altLang="en-US" dirty="0">
                  <a:solidFill>
                    <a:schemeClr val="tx1">
                      <a:lumMod val="75000"/>
                      <a:lumOff val="25000"/>
                    </a:schemeClr>
                  </a:solidFill>
                </a:endParaRPr>
              </a:p>
            </p:txBody>
          </p:sp>
        </mc:Choice>
        <mc:Fallback xmlns="">
          <p:sp>
            <p:nvSpPr>
              <p:cNvPr id="3" name="內容版面配置區 2">
                <a:extLst>
                  <a:ext uri="{FF2B5EF4-FFF2-40B4-BE49-F238E27FC236}">
                    <a16:creationId xmlns:a16="http://schemas.microsoft.com/office/drawing/2014/main" id="{CAD0078A-4014-D547-8444-C137C3541468}"/>
                  </a:ext>
                </a:extLst>
              </p:cNvPr>
              <p:cNvSpPr>
                <a:spLocks noGrp="1" noRot="1" noChangeAspect="1" noMove="1" noResize="1" noEditPoints="1" noAdjustHandles="1" noChangeArrowheads="1" noChangeShapeType="1" noTextEdit="1"/>
              </p:cNvSpPr>
              <p:nvPr>
                <p:ph idx="1"/>
              </p:nvPr>
            </p:nvSpPr>
            <p:spPr>
              <a:blipFill>
                <a:blip r:embed="rId2"/>
                <a:stretch>
                  <a:fillRect l="-643" t="-872" r="-161"/>
                </a:stretch>
              </a:blipFill>
            </p:spPr>
            <p:txBody>
              <a:bodyPr/>
              <a:lstStyle/>
              <a:p>
                <a:r>
                  <a:rPr lang="en-US">
                    <a:noFill/>
                  </a:rPr>
                  <a:t> </a:t>
                </a:r>
              </a:p>
            </p:txBody>
          </p:sp>
        </mc:Fallback>
      </mc:AlternateContent>
      <p:sp>
        <p:nvSpPr>
          <p:cNvPr id="11" name="TextBox 4">
            <a:extLst>
              <a:ext uri="{FF2B5EF4-FFF2-40B4-BE49-F238E27FC236}">
                <a16:creationId xmlns:a16="http://schemas.microsoft.com/office/drawing/2014/main" id="{5FA367AC-B550-A543-8A2E-EE38EB711FCC}"/>
              </a:ext>
            </a:extLst>
          </p:cNvPr>
          <p:cNvSpPr txBox="1"/>
          <p:nvPr/>
        </p:nvSpPr>
        <p:spPr>
          <a:xfrm>
            <a:off x="4751515" y="6526534"/>
            <a:ext cx="439248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tLang="zh-TW" sz="1200" dirty="0">
                <a:solidFill>
                  <a:schemeClr val="bg1"/>
                </a:solidFill>
                <a:ea typeface="新細明體"/>
              </a:rPr>
              <a:t>Credit by https://</a:t>
            </a:r>
            <a:r>
              <a:rPr lang="en-US" altLang="zh-TW" sz="1200" dirty="0" err="1">
                <a:solidFill>
                  <a:schemeClr val="bg1"/>
                </a:solidFill>
                <a:ea typeface="新細明體"/>
              </a:rPr>
              <a:t>en.wikipedia.org</a:t>
            </a:r>
            <a:r>
              <a:rPr lang="en-US" altLang="zh-TW" sz="1200" dirty="0">
                <a:solidFill>
                  <a:schemeClr val="bg1"/>
                </a:solidFill>
                <a:ea typeface="新細明體"/>
              </a:rPr>
              <a:t>/wiki/</a:t>
            </a:r>
            <a:r>
              <a:rPr lang="en-US" altLang="zh-TW" sz="1200" dirty="0" err="1">
                <a:solidFill>
                  <a:schemeClr val="bg1"/>
                </a:solidFill>
                <a:ea typeface="新細明體"/>
              </a:rPr>
              <a:t>Bonferroni_correction</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215417500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E80E55-2C1C-4643-A907-3A4D3716E03D}"/>
              </a:ext>
            </a:extLst>
          </p:cNvPr>
          <p:cNvSpPr>
            <a:spLocks noGrp="1"/>
          </p:cNvSpPr>
          <p:nvPr>
            <p:ph type="title"/>
          </p:nvPr>
        </p:nvSpPr>
        <p:spPr/>
        <p:txBody>
          <a:bodyPr/>
          <a:lstStyle/>
          <a:p>
            <a:r>
              <a:rPr lang="en-US" dirty="0"/>
              <a:t>Number of errors committed when testing </a:t>
            </a:r>
            <a:r>
              <a:rPr lang="en-US" i="1" dirty="0"/>
              <a:t>m</a:t>
            </a:r>
            <a:r>
              <a:rPr lang="en-US" dirty="0"/>
              <a:t> null hypotheses</a:t>
            </a:r>
          </a:p>
        </p:txBody>
      </p:sp>
      <p:sp>
        <p:nvSpPr>
          <p:cNvPr id="3" name="內容版面配置區 2">
            <a:extLst>
              <a:ext uri="{FF2B5EF4-FFF2-40B4-BE49-F238E27FC236}">
                <a16:creationId xmlns:a16="http://schemas.microsoft.com/office/drawing/2014/main" id="{5C526702-50BA-1546-9EE0-4EE0514F83BB}"/>
              </a:ext>
            </a:extLst>
          </p:cNvPr>
          <p:cNvSpPr>
            <a:spLocks noGrp="1"/>
          </p:cNvSpPr>
          <p:nvPr>
            <p:ph idx="1"/>
          </p:nvPr>
        </p:nvSpPr>
        <p:spPr>
          <a:xfrm>
            <a:off x="628650" y="1825625"/>
            <a:ext cx="7886700" cy="1325564"/>
          </a:xfrm>
        </p:spPr>
        <p:txBody>
          <a:bodyPr>
            <a:normAutofit/>
          </a:bodyPr>
          <a:lstStyle/>
          <a:p>
            <a:pPr>
              <a:lnSpc>
                <a:spcPct val="100000"/>
              </a:lnSpc>
            </a:pPr>
            <a:r>
              <a:rPr lang="en-US" dirty="0">
                <a:latin typeface="+mn-lt"/>
              </a:rPr>
              <a:t>Testing simultaneously </a:t>
            </a:r>
            <a:r>
              <a:rPr lang="en-US" i="1" dirty="0">
                <a:latin typeface="+mn-lt"/>
              </a:rPr>
              <a:t>m</a:t>
            </a:r>
            <a:r>
              <a:rPr lang="en-US" dirty="0">
                <a:latin typeface="+mn-lt"/>
              </a:rPr>
              <a:t> (null) hypotheses, of which </a:t>
            </a:r>
            <a:r>
              <a:rPr lang="en-US" i="1" dirty="0">
                <a:latin typeface="+mn-lt"/>
              </a:rPr>
              <a:t>m</a:t>
            </a:r>
            <a:r>
              <a:rPr lang="en-US" baseline="-25000" dirty="0">
                <a:latin typeface="+mn-lt"/>
              </a:rPr>
              <a:t>0</a:t>
            </a:r>
            <a:r>
              <a:rPr lang="en-US" dirty="0">
                <a:latin typeface="+mn-lt"/>
              </a:rPr>
              <a:t> is true.</a:t>
            </a:r>
          </a:p>
          <a:p>
            <a:pPr>
              <a:lnSpc>
                <a:spcPct val="100000"/>
              </a:lnSpc>
            </a:pPr>
            <a:r>
              <a:rPr lang="en-US" i="1" dirty="0">
                <a:latin typeface="+mn-lt"/>
              </a:rPr>
              <a:t>R</a:t>
            </a:r>
            <a:r>
              <a:rPr lang="en-US" dirty="0">
                <a:latin typeface="+mn-lt"/>
              </a:rPr>
              <a:t> is the number of hypotheses rejected.</a:t>
            </a:r>
          </a:p>
          <a:p>
            <a:pPr lvl="1">
              <a:lnSpc>
                <a:spcPct val="100000"/>
              </a:lnSpc>
            </a:pPr>
            <a:r>
              <a:rPr lang="en-US" altLang="zh-TW" dirty="0">
                <a:solidFill>
                  <a:schemeClr val="tx1">
                    <a:lumMod val="75000"/>
                    <a:lumOff val="25000"/>
                  </a:schemeClr>
                </a:solidFill>
              </a:rPr>
              <a:t>Significant =&gt; then reject null hypotheses</a:t>
            </a:r>
            <a:endParaRPr lang="en-US" dirty="0">
              <a:solidFill>
                <a:schemeClr val="tx1">
                  <a:lumMod val="75000"/>
                  <a:lumOff val="25000"/>
                </a:schemeClr>
              </a:solidFill>
            </a:endParaRPr>
          </a:p>
        </p:txBody>
      </p:sp>
      <p:sp>
        <p:nvSpPr>
          <p:cNvPr id="5" name="矩形 4">
            <a:extLst>
              <a:ext uri="{FF2B5EF4-FFF2-40B4-BE49-F238E27FC236}">
                <a16:creationId xmlns:a16="http://schemas.microsoft.com/office/drawing/2014/main" id="{5674C212-A087-9541-9930-C29CD5E6ED78}"/>
              </a:ext>
            </a:extLst>
          </p:cNvPr>
          <p:cNvSpPr/>
          <p:nvPr/>
        </p:nvSpPr>
        <p:spPr>
          <a:xfrm>
            <a:off x="0" y="6432723"/>
            <a:ext cx="9144000" cy="430887"/>
          </a:xfrm>
          <a:prstGeom prst="rect">
            <a:avLst/>
          </a:prstGeom>
        </p:spPr>
        <p:txBody>
          <a:bodyPr wrap="square">
            <a:spAutoFit/>
          </a:bodyPr>
          <a:lstStyle/>
          <a:p>
            <a:r>
              <a:rPr lang="en-US" altLang="zh-TW" sz="1050" dirty="0">
                <a:solidFill>
                  <a:schemeClr val="bg1"/>
                </a:solidFill>
              </a:rPr>
              <a:t> </a:t>
            </a:r>
            <a:r>
              <a:rPr lang="en-US" altLang="zh-TW" sz="1050" dirty="0" err="1">
                <a:solidFill>
                  <a:schemeClr val="bg1"/>
                </a:solidFill>
              </a:rPr>
              <a:t>Benjamini</a:t>
            </a:r>
            <a:r>
              <a:rPr lang="en-US" altLang="zh-TW" sz="1050" dirty="0">
                <a:solidFill>
                  <a:schemeClr val="bg1"/>
                </a:solidFill>
              </a:rPr>
              <a:t>, Yoav; Hochberg, Yosef (1995). Controlling the false discovery rate: a practical and powerful approach to multiple testing. </a:t>
            </a:r>
            <a:r>
              <a:rPr lang="en-US" altLang="zh-TW" sz="1050" i="1" dirty="0">
                <a:solidFill>
                  <a:schemeClr val="bg1"/>
                </a:solidFill>
              </a:rPr>
              <a:t>Journal of the Royal Statistical Society, Series B</a:t>
            </a:r>
            <a:r>
              <a:rPr lang="en-US" altLang="zh-TW" sz="1050" dirty="0">
                <a:solidFill>
                  <a:schemeClr val="bg1"/>
                </a:solidFill>
              </a:rPr>
              <a:t>. 57 (1): 289–300. MR 1325392.</a:t>
            </a:r>
            <a:endParaRPr lang="en-US" sz="1050" dirty="0">
              <a:solidFill>
                <a:schemeClr val="bg1"/>
              </a:solidFill>
            </a:endParaRPr>
          </a:p>
        </p:txBody>
      </p:sp>
      <p:pic>
        <p:nvPicPr>
          <p:cNvPr id="6" name="圖片 5">
            <a:extLst>
              <a:ext uri="{FF2B5EF4-FFF2-40B4-BE49-F238E27FC236}">
                <a16:creationId xmlns:a16="http://schemas.microsoft.com/office/drawing/2014/main" id="{2055CB9C-FAA5-5217-E606-85028BB674E5}"/>
              </a:ext>
            </a:extLst>
          </p:cNvPr>
          <p:cNvPicPr>
            <a:picLocks noChangeAspect="1"/>
          </p:cNvPicPr>
          <p:nvPr/>
        </p:nvPicPr>
        <p:blipFill>
          <a:blip r:embed="rId2"/>
          <a:stretch>
            <a:fillRect/>
          </a:stretch>
        </p:blipFill>
        <p:spPr>
          <a:xfrm>
            <a:off x="628650" y="3286125"/>
            <a:ext cx="7772400" cy="2671402"/>
          </a:xfrm>
          <a:prstGeom prst="rect">
            <a:avLst/>
          </a:prstGeom>
        </p:spPr>
      </p:pic>
    </p:spTree>
    <p:extLst>
      <p:ext uri="{BB962C8B-B14F-4D97-AF65-F5344CB8AC3E}">
        <p14:creationId xmlns:p14="http://schemas.microsoft.com/office/powerpoint/2010/main" val="396451588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E80E55-2C1C-4643-A907-3A4D3716E03D}"/>
              </a:ext>
            </a:extLst>
          </p:cNvPr>
          <p:cNvSpPr>
            <a:spLocks noGrp="1"/>
          </p:cNvSpPr>
          <p:nvPr>
            <p:ph type="title"/>
          </p:nvPr>
        </p:nvSpPr>
        <p:spPr/>
        <p:txBody>
          <a:bodyPr/>
          <a:lstStyle/>
          <a:p>
            <a:r>
              <a:rPr lang="en-US" dirty="0"/>
              <a:t>PCER &amp; FWER</a:t>
            </a:r>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5C526702-50BA-1546-9EE0-4EE0514F83BB}"/>
                  </a:ext>
                </a:extLst>
              </p:cNvPr>
              <p:cNvSpPr>
                <a:spLocks noGrp="1"/>
              </p:cNvSpPr>
              <p:nvPr>
                <p:ph idx="1"/>
              </p:nvPr>
            </p:nvSpPr>
            <p:spPr>
              <a:xfrm>
                <a:off x="628650" y="1825624"/>
                <a:ext cx="7886700" cy="1810897"/>
              </a:xfrm>
            </p:spPr>
            <p:txBody>
              <a:bodyPr>
                <a:normAutofit/>
              </a:bodyPr>
              <a:lstStyle/>
              <a:p>
                <a:pPr>
                  <a:lnSpc>
                    <a:spcPct val="100000"/>
                  </a:lnSpc>
                </a:pPr>
                <a:r>
                  <a:rPr lang="en-US" dirty="0">
                    <a:latin typeface="+mn-lt"/>
                  </a:rPr>
                  <a:t>A per comparison error rate (PCER) = </a:t>
                </a:r>
                <a14:m>
                  <m:oMath xmlns:m="http://schemas.openxmlformats.org/officeDocument/2006/math">
                    <m:r>
                      <a:rPr lang="en-US" altLang="zh-TW" b="0" i="1" smtClean="0">
                        <a:latin typeface="Cambria Math" panose="02040503050406030204" pitchFamily="18" charset="0"/>
                      </a:rPr>
                      <m:t>𝐸</m:t>
                    </m:r>
                    <m:r>
                      <a:rPr lang="en-US" altLang="zh-TW" b="0" i="1" smtClean="0">
                        <a:latin typeface="Cambria Math" panose="02040503050406030204" pitchFamily="18" charset="0"/>
                      </a:rPr>
                      <m:t>(</m:t>
                    </m:r>
                    <m:f>
                      <m:fPr>
                        <m:type m:val="lin"/>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𝑉</m:t>
                        </m:r>
                      </m:num>
                      <m:den>
                        <m:r>
                          <a:rPr lang="en-US" altLang="zh-TW" b="0" i="1" smtClean="0">
                            <a:latin typeface="Cambria Math" panose="02040503050406030204" pitchFamily="18" charset="0"/>
                          </a:rPr>
                          <m:t>𝑚</m:t>
                        </m:r>
                      </m:den>
                    </m:f>
                    <m:r>
                      <a:rPr lang="en-US" altLang="zh-TW" b="0" i="1" smtClean="0">
                        <a:latin typeface="Cambria Math" panose="02040503050406030204" pitchFamily="18" charset="0"/>
                      </a:rPr>
                      <m:t>)</m:t>
                    </m:r>
                  </m:oMath>
                </a14:m>
                <a:endParaRPr lang="en-US" dirty="0">
                  <a:latin typeface="+mn-lt"/>
                </a:endParaRPr>
              </a:p>
              <a:p>
                <a:pPr>
                  <a:lnSpc>
                    <a:spcPct val="100000"/>
                  </a:lnSpc>
                </a:pPr>
                <a:r>
                  <a:rPr lang="en-US" dirty="0">
                    <a:latin typeface="+mn-lt"/>
                  </a:rPr>
                  <a:t>The familywise error rate (FWER) = </a:t>
                </a:r>
                <a14:m>
                  <m:oMath xmlns:m="http://schemas.openxmlformats.org/officeDocument/2006/math">
                    <m:r>
                      <a:rPr lang="en-US" b="0" i="1" smtClean="0">
                        <a:latin typeface="Cambria Math" panose="02040503050406030204" pitchFamily="18" charset="0"/>
                      </a:rPr>
                      <m:t>𝑃</m:t>
                    </m:r>
                    <m:r>
                      <a:rPr lang="en-US" b="0" i="1" smtClean="0">
                        <a:latin typeface="Cambria Math" panose="02040503050406030204" pitchFamily="18" charset="0"/>
                      </a:rPr>
                      <m:t>(</m:t>
                    </m:r>
                    <m:r>
                      <a:rPr lang="en-US" b="0" i="1" smtClean="0">
                        <a:latin typeface="Cambria Math" panose="02040503050406030204" pitchFamily="18" charset="0"/>
                      </a:rPr>
                      <m:t>𝑉</m:t>
                    </m:r>
                    <m:r>
                      <a:rPr lang="en-US" b="0" i="1" smtClean="0">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rPr>
                      <m:t>)</m:t>
                    </m:r>
                  </m:oMath>
                </a14:m>
                <a:endParaRPr lang="en-US" dirty="0"/>
              </a:p>
              <a:p>
                <a:pPr>
                  <a:lnSpc>
                    <a:spcPct val="100000"/>
                  </a:lnSpc>
                </a:pPr>
                <a:r>
                  <a:rPr lang="en-US" dirty="0">
                    <a:latin typeface="+mn-lt"/>
                  </a:rPr>
                  <a:t>Testing individually each hypothesis at level </a:t>
                </a:r>
                <a14:m>
                  <m:oMath xmlns:m="http://schemas.openxmlformats.org/officeDocument/2006/math">
                    <m:r>
                      <a:rPr lang="en-US" i="1" smtClean="0">
                        <a:latin typeface="Cambria Math" panose="02040503050406030204" pitchFamily="18" charset="0"/>
                        <a:ea typeface="Cambria Math" panose="02040503050406030204" pitchFamily="18" charset="0"/>
                      </a:rPr>
                      <m:t>𝛼</m:t>
                    </m:r>
                  </m:oMath>
                </a14:m>
                <a:r>
                  <a:rPr lang="en-US" dirty="0">
                    <a:latin typeface="+mn-lt"/>
                  </a:rPr>
                  <a:t> =&gt; </a:t>
                </a:r>
                <a14:m>
                  <m:oMath xmlns:m="http://schemas.openxmlformats.org/officeDocument/2006/math">
                    <m:r>
                      <a:rPr lang="en-US" altLang="zh-TW" i="1">
                        <a:latin typeface="Cambria Math" panose="02040503050406030204" pitchFamily="18" charset="0"/>
                      </a:rPr>
                      <m:t>𝐸</m:t>
                    </m:r>
                    <m:r>
                      <a:rPr lang="en-US" altLang="zh-TW" i="1">
                        <a:latin typeface="Cambria Math" panose="02040503050406030204" pitchFamily="18" charset="0"/>
                      </a:rPr>
                      <m:t>(</m:t>
                    </m:r>
                    <m:f>
                      <m:fPr>
                        <m:type m:val="lin"/>
                        <m:ctrlPr>
                          <a:rPr lang="en-US" altLang="zh-TW" i="1">
                            <a:latin typeface="Cambria Math" panose="02040503050406030204" pitchFamily="18" charset="0"/>
                          </a:rPr>
                        </m:ctrlPr>
                      </m:fPr>
                      <m:num>
                        <m:r>
                          <a:rPr lang="en-US" altLang="zh-TW" i="1">
                            <a:latin typeface="Cambria Math" panose="02040503050406030204" pitchFamily="18" charset="0"/>
                          </a:rPr>
                          <m:t>𝑉</m:t>
                        </m:r>
                      </m:num>
                      <m:den>
                        <m:r>
                          <a:rPr lang="en-US" altLang="zh-TW" i="1">
                            <a:latin typeface="Cambria Math" panose="02040503050406030204" pitchFamily="18" charset="0"/>
                          </a:rPr>
                          <m:t>𝑚</m:t>
                        </m:r>
                      </m:den>
                    </m:f>
                    <m:r>
                      <a:rPr lang="en-US" altLang="zh-TW" i="1">
                        <a:latin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𝛼</m:t>
                    </m:r>
                  </m:oMath>
                </a14:m>
                <a:endParaRPr lang="en-US" dirty="0">
                  <a:latin typeface="+mn-lt"/>
                </a:endParaRPr>
              </a:p>
              <a:p>
                <a:pPr>
                  <a:lnSpc>
                    <a:spcPct val="100000"/>
                  </a:lnSpc>
                </a:pPr>
                <a:r>
                  <a:rPr lang="en-US" altLang="zh-TW" dirty="0">
                    <a:latin typeface="+mn-lt"/>
                  </a:rPr>
                  <a:t>Testing individually each hypothesis at level </a:t>
                </a:r>
                <a14:m>
                  <m:oMath xmlns:m="http://schemas.openxmlformats.org/officeDocument/2006/math">
                    <m:r>
                      <a:rPr lang="en-US" altLang="zh-TW" i="1" smtClean="0">
                        <a:latin typeface="Cambria Math" panose="02040503050406030204" pitchFamily="18" charset="0"/>
                        <a:ea typeface="Cambria Math" panose="02040503050406030204" pitchFamily="18" charset="0"/>
                      </a:rPr>
                      <m:t>𝛼</m:t>
                    </m:r>
                    <m:r>
                      <a:rPr lang="en-US" altLang="zh-TW" b="0" i="1" smtClean="0">
                        <a:latin typeface="Cambria Math" panose="02040503050406030204" pitchFamily="18" charset="0"/>
                        <a:ea typeface="Cambria Math" panose="02040503050406030204" pitchFamily="18" charset="0"/>
                      </a:rPr>
                      <m:t>/</m:t>
                    </m:r>
                    <m:r>
                      <a:rPr lang="en-US" altLang="zh-TW" b="0" i="1" smtClean="0">
                        <a:latin typeface="Cambria Math" panose="02040503050406030204" pitchFamily="18" charset="0"/>
                        <a:ea typeface="Cambria Math" panose="02040503050406030204" pitchFamily="18" charset="0"/>
                      </a:rPr>
                      <m:t>𝑚</m:t>
                    </m:r>
                  </m:oMath>
                </a14:m>
                <a:r>
                  <a:rPr lang="en-US" altLang="zh-TW" dirty="0">
                    <a:latin typeface="+mn-lt"/>
                  </a:rPr>
                  <a:t> =&gt; </a:t>
                </a:r>
                <a14:m>
                  <m:oMath xmlns:m="http://schemas.openxmlformats.org/officeDocument/2006/math">
                    <m:r>
                      <a:rPr lang="en-US" altLang="zh-TW" i="1">
                        <a:latin typeface="Cambria Math" panose="02040503050406030204" pitchFamily="18" charset="0"/>
                      </a:rPr>
                      <m:t>𝑃</m:t>
                    </m:r>
                    <m:r>
                      <a:rPr lang="en-US" altLang="zh-TW" i="1">
                        <a:latin typeface="Cambria Math" panose="02040503050406030204" pitchFamily="18" charset="0"/>
                      </a:rPr>
                      <m:t>(</m:t>
                    </m:r>
                    <m:r>
                      <a:rPr lang="en-US" altLang="zh-TW" i="1">
                        <a:latin typeface="Cambria Math" panose="02040503050406030204" pitchFamily="18" charset="0"/>
                      </a:rPr>
                      <m:t>𝑉</m:t>
                    </m:r>
                    <m:r>
                      <a:rPr lang="en-US" altLang="zh-TW" i="1">
                        <a:latin typeface="Cambria Math" panose="02040503050406030204" pitchFamily="18" charset="0"/>
                        <a:ea typeface="Cambria Math" panose="02040503050406030204" pitchFamily="18" charset="0"/>
                      </a:rPr>
                      <m:t>≥1</m:t>
                    </m:r>
                    <m:r>
                      <a:rPr lang="en-US" altLang="zh-TW" i="1">
                        <a:latin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m:t>
                    </m:r>
                    <m:r>
                      <a:rPr lang="en-US" altLang="zh-TW" i="1" smtClean="0">
                        <a:latin typeface="Cambria Math" panose="02040503050406030204" pitchFamily="18" charset="0"/>
                        <a:ea typeface="Cambria Math" panose="02040503050406030204" pitchFamily="18" charset="0"/>
                      </a:rPr>
                      <m:t>𝛼</m:t>
                    </m:r>
                  </m:oMath>
                </a14:m>
                <a:endParaRPr lang="en-US" altLang="zh-TW" dirty="0">
                  <a:latin typeface="+mn-lt"/>
                </a:endParaRPr>
              </a:p>
              <a:p>
                <a:pPr>
                  <a:lnSpc>
                    <a:spcPct val="100000"/>
                  </a:lnSpc>
                </a:pPr>
                <a:endParaRPr lang="en-US" dirty="0">
                  <a:latin typeface="+mn-lt"/>
                </a:endParaRPr>
              </a:p>
            </p:txBody>
          </p:sp>
        </mc:Choice>
        <mc:Fallback xmlns="">
          <p:sp>
            <p:nvSpPr>
              <p:cNvPr id="3" name="內容版面配置區 2">
                <a:extLst>
                  <a:ext uri="{FF2B5EF4-FFF2-40B4-BE49-F238E27FC236}">
                    <a16:creationId xmlns:a16="http://schemas.microsoft.com/office/drawing/2014/main" id="{5C526702-50BA-1546-9EE0-4EE0514F83BB}"/>
                  </a:ext>
                </a:extLst>
              </p:cNvPr>
              <p:cNvSpPr>
                <a:spLocks noGrp="1" noRot="1" noChangeAspect="1" noMove="1" noResize="1" noEditPoints="1" noAdjustHandles="1" noChangeArrowheads="1" noChangeShapeType="1" noTextEdit="1"/>
              </p:cNvSpPr>
              <p:nvPr>
                <p:ph idx="1"/>
              </p:nvPr>
            </p:nvSpPr>
            <p:spPr>
              <a:xfrm>
                <a:off x="628650" y="1825624"/>
                <a:ext cx="7886700" cy="1810897"/>
              </a:xfrm>
              <a:blipFill>
                <a:blip r:embed="rId2"/>
                <a:stretch>
                  <a:fillRect l="-643" t="-27083" b="-11806"/>
                </a:stretch>
              </a:blipFill>
            </p:spPr>
            <p:txBody>
              <a:bodyPr/>
              <a:lstStyle/>
              <a:p>
                <a:r>
                  <a:rPr lang="zh-TW" altLang="en-US">
                    <a:noFill/>
                  </a:rPr>
                  <a:t> </a:t>
                </a:r>
              </a:p>
            </p:txBody>
          </p:sp>
        </mc:Fallback>
      </mc:AlternateContent>
      <p:sp>
        <p:nvSpPr>
          <p:cNvPr id="5" name="矩形 4">
            <a:extLst>
              <a:ext uri="{FF2B5EF4-FFF2-40B4-BE49-F238E27FC236}">
                <a16:creationId xmlns:a16="http://schemas.microsoft.com/office/drawing/2014/main" id="{5674C212-A087-9541-9930-C29CD5E6ED78}"/>
              </a:ext>
            </a:extLst>
          </p:cNvPr>
          <p:cNvSpPr/>
          <p:nvPr/>
        </p:nvSpPr>
        <p:spPr>
          <a:xfrm>
            <a:off x="0" y="6432723"/>
            <a:ext cx="9144000" cy="430887"/>
          </a:xfrm>
          <a:prstGeom prst="rect">
            <a:avLst/>
          </a:prstGeom>
        </p:spPr>
        <p:txBody>
          <a:bodyPr wrap="square">
            <a:spAutoFit/>
          </a:bodyPr>
          <a:lstStyle/>
          <a:p>
            <a:r>
              <a:rPr lang="en-US" altLang="zh-TW" sz="1050" dirty="0">
                <a:solidFill>
                  <a:schemeClr val="bg1"/>
                </a:solidFill>
              </a:rPr>
              <a:t> </a:t>
            </a:r>
            <a:r>
              <a:rPr lang="en-US" altLang="zh-TW" sz="1050" dirty="0" err="1">
                <a:solidFill>
                  <a:schemeClr val="bg1"/>
                </a:solidFill>
              </a:rPr>
              <a:t>Benjamini</a:t>
            </a:r>
            <a:r>
              <a:rPr lang="en-US" altLang="zh-TW" sz="1050" dirty="0">
                <a:solidFill>
                  <a:schemeClr val="bg1"/>
                </a:solidFill>
              </a:rPr>
              <a:t>, Yoav; Hochberg, Yosef (1995). Controlling the false discovery rate: a practical and powerful approach to multiple testing. </a:t>
            </a:r>
            <a:r>
              <a:rPr lang="en-US" altLang="zh-TW" sz="1050" i="1" dirty="0">
                <a:solidFill>
                  <a:schemeClr val="bg1"/>
                </a:solidFill>
              </a:rPr>
              <a:t>Journal of the Royal Statistical Society, Series B</a:t>
            </a:r>
            <a:r>
              <a:rPr lang="en-US" altLang="zh-TW" sz="1050" dirty="0">
                <a:solidFill>
                  <a:schemeClr val="bg1"/>
                </a:solidFill>
              </a:rPr>
              <a:t>. 57 (1): 289–300. MR 1325392.</a:t>
            </a:r>
            <a:endParaRPr lang="en-US" sz="1050" dirty="0">
              <a:solidFill>
                <a:schemeClr val="bg1"/>
              </a:solidFill>
            </a:endParaRPr>
          </a:p>
        </p:txBody>
      </p:sp>
    </p:spTree>
    <p:extLst>
      <p:ext uri="{BB962C8B-B14F-4D97-AF65-F5344CB8AC3E}">
        <p14:creationId xmlns:p14="http://schemas.microsoft.com/office/powerpoint/2010/main" val="385651018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7E80E55-2C1C-4643-A907-3A4D3716E03D}"/>
              </a:ext>
            </a:extLst>
          </p:cNvPr>
          <p:cNvSpPr>
            <a:spLocks noGrp="1"/>
          </p:cNvSpPr>
          <p:nvPr>
            <p:ph type="title"/>
          </p:nvPr>
        </p:nvSpPr>
        <p:spPr/>
        <p:txBody>
          <a:bodyPr/>
          <a:lstStyle/>
          <a:p>
            <a:r>
              <a:rPr lang="en-US" dirty="0"/>
              <a:t>False Discovery Rate (FDR)</a:t>
            </a:r>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5C526702-50BA-1546-9EE0-4EE0514F83BB}"/>
                  </a:ext>
                </a:extLst>
              </p:cNvPr>
              <p:cNvSpPr>
                <a:spLocks noGrp="1"/>
              </p:cNvSpPr>
              <p:nvPr>
                <p:ph idx="1"/>
              </p:nvPr>
            </p:nvSpPr>
            <p:spPr>
              <a:xfrm>
                <a:off x="628650" y="1825624"/>
                <a:ext cx="7886700" cy="1810897"/>
              </a:xfrm>
            </p:spPr>
            <p:txBody>
              <a:bodyPr>
                <a:normAutofit/>
              </a:bodyPr>
              <a:lstStyle/>
              <a:p>
                <a:pPr>
                  <a:lnSpc>
                    <a:spcPct val="100000"/>
                  </a:lnSpc>
                </a:pPr>
                <a:r>
                  <a:rPr lang="en-US" dirty="0">
                    <a:latin typeface="+mn-lt"/>
                  </a:rPr>
                  <a:t>The proportion of errors committed by falsely rejecting null hypotheses</a:t>
                </a:r>
              </a:p>
              <a:p>
                <a:pPr marL="0" indent="0">
                  <a:lnSpc>
                    <a:spcPct val="100000"/>
                  </a:lnSpc>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Q</m:t>
                      </m:r>
                      <m:r>
                        <a:rPr lang="en-US" b="0" i="0" smtClean="0">
                          <a:latin typeface="Cambria Math" panose="02040503050406030204" pitchFamily="18" charset="0"/>
                        </a:rPr>
                        <m:t>=</m:t>
                      </m:r>
                      <m:f>
                        <m:fPr>
                          <m:type m:val="lin"/>
                          <m:ctrlPr>
                            <a:rPr lang="en-US" altLang="zh-TW" b="0" i="1" smtClean="0">
                              <a:latin typeface="Cambria Math" panose="02040503050406030204" pitchFamily="18" charset="0"/>
                            </a:rPr>
                          </m:ctrlPr>
                        </m:fPr>
                        <m:num>
                          <m:r>
                            <m:rPr>
                              <m:sty m:val="p"/>
                            </m:rPr>
                            <a:rPr lang="en-US" altLang="zh-TW" b="0" i="0" smtClean="0">
                              <a:latin typeface="Cambria Math" panose="02040503050406030204" pitchFamily="18" charset="0"/>
                            </a:rPr>
                            <m:t>V</m:t>
                          </m:r>
                        </m:num>
                        <m:den>
                          <m:d>
                            <m:dPr>
                              <m:ctrlPr>
                                <a:rPr lang="en-US" altLang="zh-TW" b="0" i="1" smtClean="0">
                                  <a:latin typeface="Cambria Math" panose="02040503050406030204" pitchFamily="18" charset="0"/>
                                </a:rPr>
                              </m:ctrlPr>
                            </m:dPr>
                            <m:e>
                              <m:r>
                                <m:rPr>
                                  <m:sty m:val="p"/>
                                </m:rPr>
                                <a:rPr lang="en-US" altLang="zh-TW" b="0" i="0" smtClean="0">
                                  <a:latin typeface="Cambria Math" panose="02040503050406030204" pitchFamily="18" charset="0"/>
                                </a:rPr>
                                <m:t>V</m:t>
                              </m:r>
                              <m:r>
                                <a:rPr lang="en-US" altLang="zh-TW" b="0" i="1" smtClean="0">
                                  <a:latin typeface="Cambria Math" panose="02040503050406030204" pitchFamily="18" charset="0"/>
                                </a:rPr>
                                <m:t>+</m:t>
                              </m:r>
                              <m:r>
                                <m:rPr>
                                  <m:sty m:val="p"/>
                                </m:rPr>
                                <a:rPr lang="en-US" altLang="zh-TW" b="0" i="0" smtClean="0">
                                  <a:latin typeface="Cambria Math" panose="02040503050406030204" pitchFamily="18" charset="0"/>
                                </a:rPr>
                                <m:t>S</m:t>
                              </m:r>
                            </m:e>
                          </m:d>
                        </m:den>
                      </m:f>
                    </m:oMath>
                  </m:oMathPara>
                </a14:m>
                <a:endParaRPr lang="en-US" dirty="0">
                  <a:latin typeface="+mn-lt"/>
                </a:endParaRPr>
              </a:p>
              <a:p>
                <a:pPr>
                  <a:lnSpc>
                    <a:spcPct val="100000"/>
                  </a:lnSpc>
                </a:pPr>
                <a14:m>
                  <m:oMath xmlns:m="http://schemas.openxmlformats.org/officeDocument/2006/math">
                    <m:sSub>
                      <m:sSubPr>
                        <m:ctrlPr>
                          <a:rPr lang="en-US" altLang="zh-TW" i="1" smtClean="0">
                            <a:latin typeface="Cambria Math" panose="02040503050406030204" pitchFamily="18" charset="0"/>
                          </a:rPr>
                        </m:ctrlPr>
                      </m:sSubPr>
                      <m:e>
                        <m:r>
                          <a:rPr lang="en-US" altLang="zh-TW" b="0" i="1" smtClean="0">
                            <a:latin typeface="Cambria Math" panose="02040503050406030204" pitchFamily="18" charset="0"/>
                          </a:rPr>
                          <m:t>𝑄</m:t>
                        </m:r>
                      </m:e>
                      <m:sub>
                        <m:r>
                          <a:rPr lang="en-US" altLang="zh-TW" b="0" i="1" smtClean="0">
                            <a:latin typeface="Cambria Math" panose="02040503050406030204" pitchFamily="18" charset="0"/>
                          </a:rPr>
                          <m:t>𝑒</m:t>
                        </m:r>
                      </m:sub>
                    </m:sSub>
                    <m:r>
                      <a:rPr lang="en-US" altLang="zh-TW" b="0" i="1" smtClean="0">
                        <a:latin typeface="Cambria Math" panose="02040503050406030204" pitchFamily="18" charset="0"/>
                      </a:rPr>
                      <m:t>=</m:t>
                    </m:r>
                    <m:r>
                      <a:rPr lang="en-US" altLang="zh-TW" b="0" i="1" smtClean="0">
                        <a:latin typeface="Cambria Math" panose="02040503050406030204" pitchFamily="18" charset="0"/>
                      </a:rPr>
                      <m:t>𝐸</m:t>
                    </m:r>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𝑄</m:t>
                        </m:r>
                      </m:e>
                    </m:d>
                    <m:r>
                      <a:rPr lang="en-US" altLang="zh-TW" b="0" i="1" smtClean="0">
                        <a:latin typeface="Cambria Math" panose="02040503050406030204" pitchFamily="18" charset="0"/>
                      </a:rPr>
                      <m:t>=</m:t>
                    </m:r>
                    <m:r>
                      <a:rPr lang="en-US" altLang="zh-TW" b="0" i="1" smtClean="0">
                        <a:latin typeface="Cambria Math" panose="02040503050406030204" pitchFamily="18" charset="0"/>
                      </a:rPr>
                      <m:t>𝐸</m:t>
                    </m:r>
                    <m:d>
                      <m:dPr>
                        <m:begChr m:val="{"/>
                        <m:endChr m:val="}"/>
                        <m:ctrlPr>
                          <a:rPr lang="en-US" altLang="zh-TW" b="0" i="1" smtClean="0">
                            <a:latin typeface="Cambria Math" panose="02040503050406030204" pitchFamily="18" charset="0"/>
                          </a:rPr>
                        </m:ctrlPr>
                      </m:dPr>
                      <m:e>
                        <m:f>
                          <m:fPr>
                            <m:type m:val="lin"/>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𝑉</m:t>
                            </m:r>
                          </m:num>
                          <m:den>
                            <m:d>
                              <m:dPr>
                                <m:ctrlPr>
                                  <a:rPr lang="en-US" altLang="zh-TW" b="0" i="1" smtClean="0">
                                    <a:latin typeface="Cambria Math" panose="02040503050406030204" pitchFamily="18" charset="0"/>
                                  </a:rPr>
                                </m:ctrlPr>
                              </m:dPr>
                              <m:e>
                                <m:r>
                                  <a:rPr lang="en-US" altLang="zh-TW" b="0" i="1" smtClean="0">
                                    <a:latin typeface="Cambria Math" panose="02040503050406030204" pitchFamily="18" charset="0"/>
                                  </a:rPr>
                                  <m:t>𝑉</m:t>
                                </m:r>
                                <m:r>
                                  <a:rPr lang="en-US" altLang="zh-TW" b="0" i="1" smtClean="0">
                                    <a:latin typeface="Cambria Math" panose="02040503050406030204" pitchFamily="18" charset="0"/>
                                  </a:rPr>
                                  <m:t>+</m:t>
                                </m:r>
                                <m:r>
                                  <a:rPr lang="en-US" altLang="zh-TW" b="0" i="1" smtClean="0">
                                    <a:latin typeface="Cambria Math" panose="02040503050406030204" pitchFamily="18" charset="0"/>
                                  </a:rPr>
                                  <m:t>𝑆</m:t>
                                </m:r>
                              </m:e>
                            </m:d>
                          </m:den>
                        </m:f>
                      </m:e>
                    </m:d>
                    <m:r>
                      <a:rPr lang="en-US" altLang="zh-TW" b="0" i="1" smtClean="0">
                        <a:latin typeface="Cambria Math" panose="02040503050406030204" pitchFamily="18" charset="0"/>
                      </a:rPr>
                      <m:t>=</m:t>
                    </m:r>
                    <m:r>
                      <a:rPr lang="en-US" altLang="zh-TW" b="0" i="1" smtClean="0">
                        <a:latin typeface="Cambria Math" panose="02040503050406030204" pitchFamily="18" charset="0"/>
                      </a:rPr>
                      <m:t>𝐸</m:t>
                    </m:r>
                    <m:d>
                      <m:dPr>
                        <m:begChr m:val="{"/>
                        <m:endChr m:val="}"/>
                        <m:ctrlPr>
                          <a:rPr lang="en-US" altLang="zh-TW" b="0" i="1" smtClean="0">
                            <a:latin typeface="Cambria Math" panose="02040503050406030204" pitchFamily="18" charset="0"/>
                          </a:rPr>
                        </m:ctrlPr>
                      </m:dPr>
                      <m:e>
                        <m:f>
                          <m:fPr>
                            <m:type m:val="lin"/>
                            <m:ctrlPr>
                              <a:rPr lang="en-US" altLang="zh-TW" b="0" i="1" smtClean="0">
                                <a:latin typeface="Cambria Math" panose="02040503050406030204" pitchFamily="18" charset="0"/>
                              </a:rPr>
                            </m:ctrlPr>
                          </m:fPr>
                          <m:num>
                            <m:r>
                              <a:rPr lang="en-US" altLang="zh-TW" b="0" i="1" smtClean="0">
                                <a:latin typeface="Cambria Math" panose="02040503050406030204" pitchFamily="18" charset="0"/>
                              </a:rPr>
                              <m:t>𝑉</m:t>
                            </m:r>
                          </m:num>
                          <m:den>
                            <m:r>
                              <a:rPr lang="en-US" altLang="zh-TW" b="0" i="1" smtClean="0">
                                <a:latin typeface="Cambria Math" panose="02040503050406030204" pitchFamily="18" charset="0"/>
                              </a:rPr>
                              <m:t>𝑅</m:t>
                            </m:r>
                          </m:den>
                        </m:f>
                      </m:e>
                    </m:d>
                  </m:oMath>
                </a14:m>
                <a:endParaRPr lang="en-US" dirty="0">
                  <a:latin typeface="+mn-lt"/>
                </a:endParaRPr>
              </a:p>
            </p:txBody>
          </p:sp>
        </mc:Choice>
        <mc:Fallback xmlns="">
          <p:sp>
            <p:nvSpPr>
              <p:cNvPr id="3" name="內容版面配置區 2">
                <a:extLst>
                  <a:ext uri="{FF2B5EF4-FFF2-40B4-BE49-F238E27FC236}">
                    <a16:creationId xmlns:a16="http://schemas.microsoft.com/office/drawing/2014/main" id="{5C526702-50BA-1546-9EE0-4EE0514F83BB}"/>
                  </a:ext>
                </a:extLst>
              </p:cNvPr>
              <p:cNvSpPr>
                <a:spLocks noGrp="1" noRot="1" noChangeAspect="1" noMove="1" noResize="1" noEditPoints="1" noAdjustHandles="1" noChangeArrowheads="1" noChangeShapeType="1" noTextEdit="1"/>
              </p:cNvSpPr>
              <p:nvPr>
                <p:ph idx="1"/>
              </p:nvPr>
            </p:nvSpPr>
            <p:spPr>
              <a:xfrm>
                <a:off x="628650" y="1825624"/>
                <a:ext cx="7886700" cy="1810897"/>
              </a:xfrm>
              <a:blipFill>
                <a:blip r:embed="rId2"/>
                <a:stretch>
                  <a:fillRect l="-643" t="-2083" b="-23611"/>
                </a:stretch>
              </a:blipFill>
            </p:spPr>
            <p:txBody>
              <a:bodyPr/>
              <a:lstStyle/>
              <a:p>
                <a:r>
                  <a:rPr lang="zh-TW" altLang="en-US">
                    <a:noFill/>
                  </a:rPr>
                  <a:t> </a:t>
                </a:r>
              </a:p>
            </p:txBody>
          </p:sp>
        </mc:Fallback>
      </mc:AlternateContent>
      <p:sp>
        <p:nvSpPr>
          <p:cNvPr id="5" name="矩形 4">
            <a:extLst>
              <a:ext uri="{FF2B5EF4-FFF2-40B4-BE49-F238E27FC236}">
                <a16:creationId xmlns:a16="http://schemas.microsoft.com/office/drawing/2014/main" id="{5674C212-A087-9541-9930-C29CD5E6ED78}"/>
              </a:ext>
            </a:extLst>
          </p:cNvPr>
          <p:cNvSpPr/>
          <p:nvPr/>
        </p:nvSpPr>
        <p:spPr>
          <a:xfrm>
            <a:off x="0" y="6432723"/>
            <a:ext cx="9144000" cy="430887"/>
          </a:xfrm>
          <a:prstGeom prst="rect">
            <a:avLst/>
          </a:prstGeom>
        </p:spPr>
        <p:txBody>
          <a:bodyPr wrap="square">
            <a:spAutoFit/>
          </a:bodyPr>
          <a:lstStyle/>
          <a:p>
            <a:r>
              <a:rPr lang="en-US" altLang="zh-TW" sz="1050" dirty="0">
                <a:solidFill>
                  <a:schemeClr val="bg1"/>
                </a:solidFill>
              </a:rPr>
              <a:t> </a:t>
            </a:r>
            <a:r>
              <a:rPr lang="en-US" altLang="zh-TW" sz="1050" dirty="0" err="1">
                <a:solidFill>
                  <a:schemeClr val="bg1"/>
                </a:solidFill>
              </a:rPr>
              <a:t>Benjamini</a:t>
            </a:r>
            <a:r>
              <a:rPr lang="en-US" altLang="zh-TW" sz="1050" dirty="0">
                <a:solidFill>
                  <a:schemeClr val="bg1"/>
                </a:solidFill>
              </a:rPr>
              <a:t>, Yoav; Hochberg, Yosef (1995). Controlling the false discovery rate: a practical and powerful approach to multiple testing. </a:t>
            </a:r>
            <a:r>
              <a:rPr lang="en-US" altLang="zh-TW" sz="1050" i="1" dirty="0">
                <a:solidFill>
                  <a:schemeClr val="bg1"/>
                </a:solidFill>
              </a:rPr>
              <a:t>Journal of the Royal Statistical Society, Series B</a:t>
            </a:r>
            <a:r>
              <a:rPr lang="en-US" altLang="zh-TW" sz="1050" dirty="0">
                <a:solidFill>
                  <a:schemeClr val="bg1"/>
                </a:solidFill>
              </a:rPr>
              <a:t>. 57 (1): 289–300. MR 1325392.</a:t>
            </a:r>
            <a:endParaRPr lang="en-US" sz="1050" dirty="0">
              <a:solidFill>
                <a:schemeClr val="bg1"/>
              </a:solidFill>
            </a:endParaRPr>
          </a:p>
        </p:txBody>
      </p:sp>
      <p:pic>
        <p:nvPicPr>
          <p:cNvPr id="6" name="圖片 5">
            <a:extLst>
              <a:ext uri="{FF2B5EF4-FFF2-40B4-BE49-F238E27FC236}">
                <a16:creationId xmlns:a16="http://schemas.microsoft.com/office/drawing/2014/main" id="{2055CB9C-FAA5-5217-E606-85028BB674E5}"/>
              </a:ext>
            </a:extLst>
          </p:cNvPr>
          <p:cNvPicPr>
            <a:picLocks noChangeAspect="1"/>
          </p:cNvPicPr>
          <p:nvPr/>
        </p:nvPicPr>
        <p:blipFill>
          <a:blip r:embed="rId3"/>
          <a:stretch>
            <a:fillRect/>
          </a:stretch>
        </p:blipFill>
        <p:spPr>
          <a:xfrm>
            <a:off x="628650" y="3636522"/>
            <a:ext cx="7772400" cy="2671402"/>
          </a:xfrm>
          <a:prstGeom prst="rect">
            <a:avLst/>
          </a:prstGeom>
        </p:spPr>
      </p:pic>
    </p:spTree>
    <p:extLst>
      <p:ext uri="{BB962C8B-B14F-4D97-AF65-F5344CB8AC3E}">
        <p14:creationId xmlns:p14="http://schemas.microsoft.com/office/powerpoint/2010/main" val="189746214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Specialized statistical tests</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dirty="0"/>
              <a:t>Building a synthetic uncorrelated income example</a:t>
            </a:r>
          </a:p>
          <a:p>
            <a:pPr marL="457200" lvl="1" indent="0">
              <a:lnSpc>
                <a:spcPct val="100000"/>
              </a:lnSpc>
              <a:buNone/>
            </a:pPr>
            <a:r>
              <a:rPr kumimoji="1" lang="en-US" altLang="zh-TW" sz="2000" dirty="0" err="1">
                <a:solidFill>
                  <a:schemeClr val="bg2">
                    <a:lumMod val="25000"/>
                  </a:schemeClr>
                </a:solidFill>
                <a:latin typeface="Courier" charset="0"/>
                <a:ea typeface="Courier" charset="0"/>
                <a:cs typeface="Courier" charset="0"/>
              </a:rPr>
              <a:t>set.seed</a:t>
            </a:r>
            <a:r>
              <a:rPr kumimoji="1" lang="en-US" altLang="zh-TW" sz="2000" dirty="0">
                <a:solidFill>
                  <a:schemeClr val="bg2">
                    <a:lumMod val="25000"/>
                  </a:schemeClr>
                </a:solidFill>
                <a:latin typeface="Courier" charset="0"/>
                <a:ea typeface="Courier" charset="0"/>
                <a:cs typeface="Courier" charset="0"/>
              </a:rPr>
              <a:t>(235236)</a:t>
            </a:r>
          </a:p>
          <a:p>
            <a:pPr marL="457200" lvl="1" indent="0">
              <a:lnSpc>
                <a:spcPct val="100000"/>
              </a:lnSpc>
              <a:buNone/>
            </a:pPr>
            <a:r>
              <a:rPr kumimoji="1" lang="en-US" altLang="zh-TW" sz="2000" dirty="0">
                <a:solidFill>
                  <a:schemeClr val="bg2">
                    <a:lumMod val="25000"/>
                  </a:schemeClr>
                </a:solidFill>
                <a:latin typeface="Courier" charset="0"/>
                <a:ea typeface="Courier" charset="0"/>
                <a:cs typeface="Courier" charset="0"/>
              </a:rPr>
              <a:t>d &lt;- </a:t>
            </a:r>
            <a:r>
              <a:rPr kumimoji="1" lang="en-US" altLang="zh-TW" sz="2000" dirty="0" err="1">
                <a:solidFill>
                  <a:schemeClr val="bg2">
                    <a:lumMod val="25000"/>
                  </a:schemeClr>
                </a:solidFill>
                <a:latin typeface="Courier" charset="0"/>
                <a:ea typeface="Courier" charset="0"/>
                <a:cs typeface="Courier" charset="0"/>
              </a:rPr>
              <a:t>data.frame</a:t>
            </a:r>
            <a:r>
              <a:rPr kumimoji="1" lang="en-US" altLang="zh-TW" sz="2000" dirty="0">
                <a:solidFill>
                  <a:schemeClr val="bg2">
                    <a:lumMod val="25000"/>
                  </a:schemeClr>
                </a:solidFill>
                <a:latin typeface="Courier" charset="0"/>
                <a:ea typeface="Courier" charset="0"/>
                <a:cs typeface="Courier" charset="0"/>
              </a:rPr>
              <a:t>(</a:t>
            </a:r>
            <a:r>
              <a:rPr kumimoji="1" lang="en-US" altLang="zh-TW" sz="2000" dirty="0" err="1">
                <a:solidFill>
                  <a:schemeClr val="bg2">
                    <a:lumMod val="25000"/>
                  </a:schemeClr>
                </a:solidFill>
                <a:latin typeface="Courier" charset="0"/>
                <a:ea typeface="Courier" charset="0"/>
                <a:cs typeface="Courier" charset="0"/>
              </a:rPr>
              <a:t>EarnedIncome</a:t>
            </a:r>
            <a:r>
              <a:rPr kumimoji="1" lang="en-US" altLang="zh-TW" sz="2000" dirty="0">
                <a:solidFill>
                  <a:schemeClr val="bg2">
                    <a:lumMod val="25000"/>
                  </a:schemeClr>
                </a:solidFill>
                <a:latin typeface="Courier" charset="0"/>
                <a:ea typeface="Courier" charset="0"/>
                <a:cs typeface="Courier" charset="0"/>
              </a:rPr>
              <a:t>=100000*</a:t>
            </a:r>
            <a:r>
              <a:rPr kumimoji="1" lang="en-US" altLang="zh-TW" sz="2000" dirty="0" err="1">
                <a:solidFill>
                  <a:schemeClr val="bg2">
                    <a:lumMod val="25000"/>
                  </a:schemeClr>
                </a:solidFill>
                <a:latin typeface="Courier" charset="0"/>
                <a:ea typeface="Courier" charset="0"/>
                <a:cs typeface="Courier" charset="0"/>
              </a:rPr>
              <a:t>rlnorm</a:t>
            </a:r>
            <a:r>
              <a:rPr kumimoji="1" lang="en-US" altLang="zh-TW" sz="2000" dirty="0">
                <a:solidFill>
                  <a:schemeClr val="bg2">
                    <a:lumMod val="25000"/>
                  </a:schemeClr>
                </a:solidFill>
                <a:latin typeface="Courier" charset="0"/>
                <a:ea typeface="Courier" charset="0"/>
                <a:cs typeface="Courier" charset="0"/>
              </a:rPr>
              <a:t>(100),</a:t>
            </a:r>
            <a:r>
              <a:rPr kumimoji="1" lang="zh-TW" altLang="en-US" sz="2000" dirty="0">
                <a:solidFill>
                  <a:schemeClr val="bg2">
                    <a:lumMod val="25000"/>
                  </a:schemeClr>
                </a:solidFill>
                <a:latin typeface="Courier" charset="0"/>
                <a:ea typeface="Courier" charset="0"/>
                <a:cs typeface="Courier" charset="0"/>
              </a:rPr>
              <a:t> </a:t>
            </a:r>
            <a:r>
              <a:rPr kumimoji="1" lang="en-US" altLang="zh-TW" sz="2000" dirty="0">
                <a:solidFill>
                  <a:schemeClr val="bg2">
                    <a:lumMod val="25000"/>
                  </a:schemeClr>
                </a:solidFill>
                <a:latin typeface="Courier" charset="0"/>
                <a:ea typeface="Courier" charset="0"/>
                <a:cs typeface="Courier" charset="0"/>
              </a:rPr>
              <a:t> </a:t>
            </a:r>
            <a:r>
              <a:rPr kumimoji="1" lang="en-US" altLang="zh-TW" sz="2000" dirty="0" err="1">
                <a:solidFill>
                  <a:schemeClr val="bg2">
                    <a:lumMod val="25000"/>
                  </a:schemeClr>
                </a:solidFill>
                <a:latin typeface="Courier" charset="0"/>
                <a:ea typeface="Courier" charset="0"/>
                <a:cs typeface="Courier" charset="0"/>
              </a:rPr>
              <a:t>CapitalGains</a:t>
            </a:r>
            <a:r>
              <a:rPr kumimoji="1" lang="en-US" altLang="zh-TW" sz="2000" dirty="0">
                <a:solidFill>
                  <a:schemeClr val="bg2">
                    <a:lumMod val="25000"/>
                  </a:schemeClr>
                </a:solidFill>
                <a:latin typeface="Courier" charset="0"/>
                <a:ea typeface="Courier" charset="0"/>
                <a:cs typeface="Courier" charset="0"/>
              </a:rPr>
              <a:t>=100000*</a:t>
            </a:r>
            <a:r>
              <a:rPr kumimoji="1" lang="en-US" altLang="zh-TW" sz="2000" dirty="0" err="1">
                <a:solidFill>
                  <a:schemeClr val="bg2">
                    <a:lumMod val="25000"/>
                  </a:schemeClr>
                </a:solidFill>
                <a:latin typeface="Courier" charset="0"/>
                <a:ea typeface="Courier" charset="0"/>
                <a:cs typeface="Courier" charset="0"/>
              </a:rPr>
              <a:t>rlnorm</a:t>
            </a:r>
            <a:r>
              <a:rPr kumimoji="1" lang="en-US" altLang="zh-TW" sz="2000" dirty="0">
                <a:solidFill>
                  <a:schemeClr val="bg2">
                    <a:lumMod val="25000"/>
                  </a:schemeClr>
                </a:solidFill>
                <a:latin typeface="Courier" charset="0"/>
                <a:ea typeface="Courier" charset="0"/>
                <a:cs typeface="Courier" charset="0"/>
              </a:rPr>
              <a:t>(100)) </a:t>
            </a:r>
          </a:p>
          <a:p>
            <a:pPr marL="457200" lvl="1" indent="0">
              <a:lnSpc>
                <a:spcPct val="100000"/>
              </a:lnSpc>
              <a:buNone/>
            </a:pPr>
            <a:r>
              <a:rPr kumimoji="1" lang="en-US" altLang="zh-TW" sz="2000" dirty="0">
                <a:solidFill>
                  <a:schemeClr val="bg2">
                    <a:lumMod val="25000"/>
                  </a:schemeClr>
                </a:solidFill>
                <a:latin typeface="Courier" charset="0"/>
                <a:ea typeface="Courier" charset="0"/>
                <a:cs typeface="Courier" charset="0"/>
              </a:rPr>
              <a:t>print(with(</a:t>
            </a:r>
            <a:r>
              <a:rPr kumimoji="1" lang="en-US" altLang="zh-TW" sz="2000" dirty="0" err="1">
                <a:solidFill>
                  <a:schemeClr val="bg2">
                    <a:lumMod val="25000"/>
                  </a:schemeClr>
                </a:solidFill>
                <a:latin typeface="Courier" charset="0"/>
                <a:ea typeface="Courier" charset="0"/>
                <a:cs typeface="Courier" charset="0"/>
              </a:rPr>
              <a:t>d,cor</a:t>
            </a:r>
            <a:r>
              <a:rPr kumimoji="1" lang="en-US" altLang="zh-TW" sz="2000" dirty="0">
                <a:solidFill>
                  <a:schemeClr val="bg2">
                    <a:lumMod val="25000"/>
                  </a:schemeClr>
                </a:solidFill>
                <a:latin typeface="Courier" charset="0"/>
                <a:ea typeface="Courier" charset="0"/>
                <a:cs typeface="Courier" charset="0"/>
              </a:rPr>
              <a:t>(</a:t>
            </a:r>
            <a:r>
              <a:rPr kumimoji="1" lang="en-US" altLang="zh-TW" sz="2000" dirty="0" err="1">
                <a:solidFill>
                  <a:schemeClr val="bg2">
                    <a:lumMod val="25000"/>
                  </a:schemeClr>
                </a:solidFill>
                <a:latin typeface="Courier" charset="0"/>
                <a:ea typeface="Courier" charset="0"/>
                <a:cs typeface="Courier" charset="0"/>
              </a:rPr>
              <a:t>EarnedIncome,CapitalGains</a:t>
            </a:r>
            <a:r>
              <a:rPr kumimoji="1" lang="en-US" altLang="zh-TW" sz="2000" dirty="0">
                <a:solidFill>
                  <a:schemeClr val="bg2">
                    <a:lumMod val="25000"/>
                  </a:schemeClr>
                </a:solidFill>
                <a:latin typeface="Courier" charset="0"/>
                <a:ea typeface="Courier" charset="0"/>
                <a:cs typeface="Courier" charset="0"/>
              </a:rPr>
              <a:t>)))</a:t>
            </a:r>
          </a:p>
        </p:txBody>
      </p:sp>
      <p:sp>
        <p:nvSpPr>
          <p:cNvPr id="5" name="TextBox 4">
            <a:extLst>
              <a:ext uri="{FF2B5EF4-FFF2-40B4-BE49-F238E27FC236}">
                <a16:creationId xmlns:a16="http://schemas.microsoft.com/office/drawing/2014/main" id="{D2AE1811-B9E6-4298-9347-822964D970A5}"/>
              </a:ext>
            </a:extLst>
          </p:cNvPr>
          <p:cNvSpPr txBox="1"/>
          <p:nvPr/>
        </p:nvSpPr>
        <p:spPr>
          <a:xfrm>
            <a:off x="5402124" y="648718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51116733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Specialized statistical tests</a:t>
            </a:r>
            <a:endParaRPr kumimoji="1" lang="zh-TW" altLang="en-US" dirty="0"/>
          </a:p>
        </p:txBody>
      </p:sp>
      <p:sp>
        <p:nvSpPr>
          <p:cNvPr id="3" name="內容版面配置區 2"/>
          <p:cNvSpPr>
            <a:spLocks noGrp="1"/>
          </p:cNvSpPr>
          <p:nvPr>
            <p:ph idx="1"/>
          </p:nvPr>
        </p:nvSpPr>
        <p:spPr/>
        <p:txBody>
          <a:bodyPr>
            <a:normAutofit/>
          </a:bodyPr>
          <a:lstStyle/>
          <a:p>
            <a:pPr>
              <a:lnSpc>
                <a:spcPct val="110000"/>
              </a:lnSpc>
            </a:pPr>
            <a:r>
              <a:rPr lang="en-US" altLang="zh-TW" sz="1800" dirty="0">
                <a:solidFill>
                  <a:schemeClr val="bg2">
                    <a:lumMod val="25000"/>
                  </a:schemeClr>
                </a:solidFill>
                <a:latin typeface="+mn-lt"/>
              </a:rPr>
              <a:t>Pearson coefficient : for normally distributed data is a Student t-test</a:t>
            </a:r>
          </a:p>
          <a:p>
            <a:pPr>
              <a:lnSpc>
                <a:spcPct val="110000"/>
              </a:lnSpc>
            </a:pPr>
            <a:r>
              <a:rPr lang="en-US" altLang="zh-TW" sz="1800" dirty="0">
                <a:solidFill>
                  <a:schemeClr val="bg2">
                    <a:lumMod val="25000"/>
                  </a:schemeClr>
                </a:solidFill>
                <a:latin typeface="+mn-lt"/>
              </a:rPr>
              <a:t>Spearman’s rho or Kendall’s tau:  compare the data by rank (instead of by value)</a:t>
            </a:r>
          </a:p>
          <a:p>
            <a:pPr marL="457200" lvl="1" indent="0">
              <a:lnSpc>
                <a:spcPct val="110000"/>
              </a:lnSpc>
              <a:buNone/>
            </a:pPr>
            <a:r>
              <a:rPr kumimoji="1" lang="en-US" altLang="zh-TW" sz="1600" dirty="0">
                <a:solidFill>
                  <a:schemeClr val="bg2">
                    <a:lumMod val="25000"/>
                  </a:schemeClr>
                </a:solidFill>
                <a:latin typeface="Courier" charset="0"/>
                <a:ea typeface="Courier" charset="0"/>
                <a:cs typeface="Courier" charset="0"/>
              </a:rPr>
              <a:t>with(</a:t>
            </a:r>
            <a:r>
              <a:rPr kumimoji="1" lang="en-US" altLang="zh-TW" sz="1600" dirty="0" err="1">
                <a:solidFill>
                  <a:schemeClr val="bg2">
                    <a:lumMod val="25000"/>
                  </a:schemeClr>
                </a:solidFill>
                <a:latin typeface="Courier" charset="0"/>
                <a:ea typeface="Courier" charset="0"/>
                <a:cs typeface="Courier" charset="0"/>
              </a:rPr>
              <a:t>d,cor</a:t>
            </a:r>
            <a:r>
              <a:rPr kumimoji="1" lang="en-US" altLang="zh-TW" sz="1600" dirty="0">
                <a:solidFill>
                  <a:schemeClr val="bg2">
                    <a:lumMod val="25000"/>
                  </a:schemeClr>
                </a:solidFill>
                <a:latin typeface="Courier" charset="0"/>
                <a:ea typeface="Courier" charset="0"/>
                <a:cs typeface="Courier" charset="0"/>
              </a:rPr>
              <a:t>(</a:t>
            </a:r>
            <a:r>
              <a:rPr kumimoji="1" lang="en-US" altLang="zh-TW" sz="1600" dirty="0" err="1">
                <a:solidFill>
                  <a:schemeClr val="bg2">
                    <a:lumMod val="25000"/>
                  </a:schemeClr>
                </a:solidFill>
                <a:latin typeface="Courier" charset="0"/>
                <a:ea typeface="Courier" charset="0"/>
                <a:cs typeface="Courier" charset="0"/>
              </a:rPr>
              <a:t>EarnedIncome,CapitalGains,method</a:t>
            </a:r>
            <a:r>
              <a:rPr kumimoji="1" lang="en-US" altLang="zh-TW" sz="1600" dirty="0">
                <a:solidFill>
                  <a:schemeClr val="bg2">
                    <a:lumMod val="25000"/>
                  </a:schemeClr>
                </a:solidFill>
                <a:latin typeface="Courier" charset="0"/>
                <a:ea typeface="Courier" charset="0"/>
                <a:cs typeface="Courier" charset="0"/>
              </a:rPr>
              <a:t>='spearman'))</a:t>
            </a:r>
          </a:p>
          <a:p>
            <a:pPr marL="457200" lvl="1" indent="0">
              <a:lnSpc>
                <a:spcPct val="110000"/>
              </a:lnSpc>
              <a:buNone/>
            </a:pPr>
            <a:r>
              <a:rPr kumimoji="1" lang="en-US" altLang="zh-TW" sz="1600" dirty="0">
                <a:solidFill>
                  <a:schemeClr val="bg2">
                    <a:lumMod val="25000"/>
                  </a:schemeClr>
                </a:solidFill>
                <a:latin typeface="Courier" charset="0"/>
                <a:ea typeface="Courier" charset="0"/>
                <a:cs typeface="Courier" charset="0"/>
              </a:rPr>
              <a:t>with(</a:t>
            </a:r>
            <a:r>
              <a:rPr kumimoji="1" lang="en-US" altLang="zh-TW" sz="1600" dirty="0" err="1">
                <a:solidFill>
                  <a:schemeClr val="bg2">
                    <a:lumMod val="25000"/>
                  </a:schemeClr>
                </a:solidFill>
                <a:latin typeface="Courier" charset="0"/>
                <a:ea typeface="Courier" charset="0"/>
                <a:cs typeface="Courier" charset="0"/>
              </a:rPr>
              <a:t>d,cor.test</a:t>
            </a:r>
            <a:r>
              <a:rPr kumimoji="1" lang="en-US" altLang="zh-TW" sz="1600" dirty="0">
                <a:solidFill>
                  <a:schemeClr val="bg2">
                    <a:lumMod val="25000"/>
                  </a:schemeClr>
                </a:solidFill>
                <a:latin typeface="Courier" charset="0"/>
                <a:ea typeface="Courier" charset="0"/>
                <a:cs typeface="Courier" charset="0"/>
              </a:rPr>
              <a:t>(</a:t>
            </a:r>
            <a:r>
              <a:rPr kumimoji="1" lang="en-US" altLang="zh-TW" sz="1600" dirty="0" err="1">
                <a:solidFill>
                  <a:schemeClr val="bg2">
                    <a:lumMod val="25000"/>
                  </a:schemeClr>
                </a:solidFill>
                <a:latin typeface="Courier" charset="0"/>
                <a:ea typeface="Courier" charset="0"/>
                <a:cs typeface="Courier" charset="0"/>
              </a:rPr>
              <a:t>EarnedIncome,CapitalGains,method</a:t>
            </a:r>
            <a:r>
              <a:rPr kumimoji="1" lang="en-US" altLang="zh-TW" sz="1600" dirty="0">
                <a:solidFill>
                  <a:schemeClr val="bg2">
                    <a:lumMod val="25000"/>
                  </a:schemeClr>
                </a:solidFill>
                <a:latin typeface="Courier" charset="0"/>
                <a:ea typeface="Courier" charset="0"/>
                <a:cs typeface="Courier" charset="0"/>
              </a:rPr>
              <a:t>='spearman'))</a:t>
            </a:r>
          </a:p>
          <a:p>
            <a:pPr lvl="1">
              <a:lnSpc>
                <a:spcPct val="110000"/>
              </a:lnSpc>
            </a:pPr>
            <a:r>
              <a:rPr lang="en-US" altLang="zh-TW" sz="1600" dirty="0">
                <a:solidFill>
                  <a:schemeClr val="bg2">
                    <a:lumMod val="25000"/>
                  </a:schemeClr>
                </a:solidFill>
              </a:rPr>
              <a:t>Unfortunately, neither </a:t>
            </a:r>
            <a:r>
              <a:rPr lang="en-US" altLang="zh-TW" sz="1600" b="1" dirty="0" err="1">
                <a:solidFill>
                  <a:schemeClr val="bg2">
                    <a:lumMod val="25000"/>
                  </a:schemeClr>
                </a:solidFill>
              </a:rPr>
              <a:t>cor</a:t>
            </a:r>
            <a:r>
              <a:rPr lang="en-US" altLang="zh-TW" sz="1600" b="1" dirty="0">
                <a:solidFill>
                  <a:schemeClr val="bg2">
                    <a:lumMod val="25000"/>
                  </a:schemeClr>
                </a:solidFill>
              </a:rPr>
              <a:t>( ) </a:t>
            </a:r>
            <a:r>
              <a:rPr lang="en-US" altLang="zh-TW" sz="1600" dirty="0">
                <a:solidFill>
                  <a:schemeClr val="bg2">
                    <a:lumMod val="25000"/>
                  </a:schemeClr>
                </a:solidFill>
              </a:rPr>
              <a:t>or </a:t>
            </a:r>
            <a:r>
              <a:rPr lang="en-US" altLang="zh-TW" sz="1600" b="1" dirty="0" err="1">
                <a:solidFill>
                  <a:schemeClr val="bg2">
                    <a:lumMod val="25000"/>
                  </a:schemeClr>
                </a:solidFill>
              </a:rPr>
              <a:t>cov</a:t>
            </a:r>
            <a:r>
              <a:rPr lang="en-US" altLang="zh-TW" sz="1600" b="1" dirty="0">
                <a:solidFill>
                  <a:schemeClr val="bg2">
                    <a:lumMod val="25000"/>
                  </a:schemeClr>
                </a:solidFill>
              </a:rPr>
              <a:t>( )</a:t>
            </a:r>
            <a:r>
              <a:rPr lang="en-US" altLang="zh-TW" sz="1600" dirty="0">
                <a:solidFill>
                  <a:schemeClr val="bg2">
                    <a:lumMod val="25000"/>
                  </a:schemeClr>
                </a:solidFill>
              </a:rPr>
              <a:t> produce tests of significance, although you can use the </a:t>
            </a:r>
            <a:r>
              <a:rPr lang="en-US" altLang="zh-TW" sz="1600" b="1" dirty="0" err="1">
                <a:solidFill>
                  <a:schemeClr val="bg2">
                    <a:lumMod val="25000"/>
                  </a:schemeClr>
                </a:solidFill>
              </a:rPr>
              <a:t>cor.test</a:t>
            </a:r>
            <a:r>
              <a:rPr lang="en-US" altLang="zh-TW" sz="1600" b="1" dirty="0">
                <a:solidFill>
                  <a:schemeClr val="bg2">
                    <a:lumMod val="25000"/>
                  </a:schemeClr>
                </a:solidFill>
              </a:rPr>
              <a:t>( ) </a:t>
            </a:r>
            <a:r>
              <a:rPr lang="en-US" altLang="zh-TW" sz="1600" dirty="0">
                <a:solidFill>
                  <a:schemeClr val="bg2">
                    <a:lumMod val="25000"/>
                  </a:schemeClr>
                </a:solidFill>
              </a:rPr>
              <a:t>function to test a single correlation coefficient.</a:t>
            </a:r>
            <a:endParaRPr kumimoji="1" lang="en-US" altLang="zh-TW" sz="1600" dirty="0">
              <a:solidFill>
                <a:schemeClr val="bg2">
                  <a:lumMod val="25000"/>
                </a:schemeClr>
              </a:solidFill>
            </a:endParaRPr>
          </a:p>
          <a:p>
            <a:pPr lvl="1">
              <a:lnSpc>
                <a:spcPct val="110000"/>
              </a:lnSpc>
            </a:pPr>
            <a:r>
              <a:rPr lang="en-US" altLang="zh-TW" sz="1500" dirty="0">
                <a:solidFill>
                  <a:schemeClr val="bg2">
                    <a:lumMod val="25000"/>
                  </a:schemeClr>
                </a:solidFill>
                <a:latin typeface="+mn-lt"/>
              </a:rPr>
              <a:t>truly</a:t>
            </a:r>
            <a:r>
              <a:rPr lang="zh-TW" altLang="en-US" sz="1500" dirty="0">
                <a:solidFill>
                  <a:schemeClr val="bg2">
                    <a:lumMod val="25000"/>
                  </a:schemeClr>
                </a:solidFill>
                <a:latin typeface="+mn-lt"/>
              </a:rPr>
              <a:t> </a:t>
            </a:r>
            <a:r>
              <a:rPr lang="en-US" altLang="zh-TW" sz="1500" dirty="0">
                <a:solidFill>
                  <a:schemeClr val="bg2">
                    <a:lumMod val="25000"/>
                  </a:schemeClr>
                </a:solidFill>
                <a:latin typeface="+mn-lt"/>
              </a:rPr>
              <a:t>uncorrelated data would show a coefficient this large about 76% of the time</a:t>
            </a:r>
            <a:endParaRPr kumimoji="1" lang="zh-TW" altLang="en-US" sz="1500" dirty="0">
              <a:solidFill>
                <a:schemeClr val="bg2">
                  <a:lumMod val="25000"/>
                </a:schemeClr>
              </a:solidFill>
              <a:latin typeface="+mn-lt"/>
            </a:endParaRPr>
          </a:p>
        </p:txBody>
      </p:sp>
      <p:sp>
        <p:nvSpPr>
          <p:cNvPr id="5" name="TextBox 4">
            <a:extLst>
              <a:ext uri="{FF2B5EF4-FFF2-40B4-BE49-F238E27FC236}">
                <a16:creationId xmlns:a16="http://schemas.microsoft.com/office/drawing/2014/main" id="{4BC3107B-951F-415C-97BD-E25338EF3161}"/>
              </a:ext>
            </a:extLst>
          </p:cNvPr>
          <p:cNvSpPr txBox="1"/>
          <p:nvPr/>
        </p:nvSpPr>
        <p:spPr>
          <a:xfrm>
            <a:off x="5402124" y="651523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141213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648EFB7-3A6A-A34A-BD74-F5D0ADA6EC50}"/>
              </a:ext>
            </a:extLst>
          </p:cNvPr>
          <p:cNvSpPr>
            <a:spLocks noGrp="1"/>
          </p:cNvSpPr>
          <p:nvPr>
            <p:ph type="title"/>
          </p:nvPr>
        </p:nvSpPr>
        <p:spPr/>
        <p:txBody>
          <a:bodyPr/>
          <a:lstStyle/>
          <a:p>
            <a:r>
              <a:rPr lang="en-US" i="1" dirty="0" err="1"/>
              <a:t>Sigr</a:t>
            </a:r>
            <a:r>
              <a:rPr lang="en-US" dirty="0"/>
              <a:t> package to wrap up test results</a:t>
            </a:r>
          </a:p>
        </p:txBody>
      </p:sp>
      <p:sp>
        <p:nvSpPr>
          <p:cNvPr id="3" name="內容版面配置區 2">
            <a:extLst>
              <a:ext uri="{FF2B5EF4-FFF2-40B4-BE49-F238E27FC236}">
                <a16:creationId xmlns:a16="http://schemas.microsoft.com/office/drawing/2014/main" id="{58B0CC66-30B5-DD4E-A4DB-3BD0909226AE}"/>
              </a:ext>
            </a:extLst>
          </p:cNvPr>
          <p:cNvSpPr>
            <a:spLocks noGrp="1"/>
          </p:cNvSpPr>
          <p:nvPr>
            <p:ph idx="1"/>
          </p:nvPr>
        </p:nvSpPr>
        <p:spPr/>
        <p:txBody>
          <a:bodyPr>
            <a:normAutofit/>
          </a:bodyPr>
          <a:lstStyle/>
          <a:p>
            <a:pPr marL="0" indent="0">
              <a:buNone/>
            </a:pPr>
            <a:r>
              <a:rPr kumimoji="1" lang="en-US" altLang="zh-TW" sz="1800" dirty="0" err="1">
                <a:solidFill>
                  <a:schemeClr val="bg2">
                    <a:lumMod val="25000"/>
                  </a:schemeClr>
                </a:solidFill>
                <a:latin typeface="Courier" pitchFamily="2" charset="0"/>
                <a:ea typeface="Courier" charset="0"/>
                <a:cs typeface="Courier" charset="0"/>
              </a:rPr>
              <a:t>ctest</a:t>
            </a:r>
            <a:r>
              <a:rPr kumimoji="1" lang="en-US" altLang="zh-TW" sz="1800" dirty="0">
                <a:solidFill>
                  <a:schemeClr val="bg2">
                    <a:lumMod val="25000"/>
                  </a:schemeClr>
                </a:solidFill>
                <a:latin typeface="Courier" pitchFamily="2" charset="0"/>
                <a:ea typeface="Courier" charset="0"/>
                <a:cs typeface="Courier" charset="0"/>
              </a:rPr>
              <a:t> &lt;- with(</a:t>
            </a:r>
            <a:r>
              <a:rPr kumimoji="1" lang="en-US" altLang="zh-TW" sz="1800" dirty="0" err="1">
                <a:solidFill>
                  <a:schemeClr val="bg2">
                    <a:lumMod val="25000"/>
                  </a:schemeClr>
                </a:solidFill>
                <a:latin typeface="Courier" pitchFamily="2" charset="0"/>
                <a:ea typeface="Courier" charset="0"/>
                <a:cs typeface="Courier" charset="0"/>
              </a:rPr>
              <a:t>d,cor.test</a:t>
            </a:r>
            <a:r>
              <a:rPr kumimoji="1" lang="en-US" altLang="zh-TW" sz="1800" dirty="0">
                <a:solidFill>
                  <a:schemeClr val="bg2">
                    <a:lumMod val="25000"/>
                  </a:schemeClr>
                </a:solidFill>
                <a:latin typeface="Courier" pitchFamily="2" charset="0"/>
                <a:ea typeface="Courier" charset="0"/>
                <a:cs typeface="Courier" charset="0"/>
              </a:rPr>
              <a:t>(</a:t>
            </a:r>
            <a:r>
              <a:rPr kumimoji="1" lang="en-US" altLang="zh-TW" sz="1800" dirty="0" err="1">
                <a:solidFill>
                  <a:schemeClr val="bg2">
                    <a:lumMod val="25000"/>
                  </a:schemeClr>
                </a:solidFill>
                <a:latin typeface="Courier" pitchFamily="2" charset="0"/>
                <a:ea typeface="Courier" charset="0"/>
                <a:cs typeface="Courier" charset="0"/>
              </a:rPr>
              <a:t>EarnedIncome,CapitalGains,method</a:t>
            </a:r>
            <a:r>
              <a:rPr kumimoji="1" lang="en-US" altLang="zh-TW" sz="1800" dirty="0">
                <a:solidFill>
                  <a:schemeClr val="bg2">
                    <a:lumMod val="25000"/>
                  </a:schemeClr>
                </a:solidFill>
                <a:latin typeface="Courier" pitchFamily="2" charset="0"/>
                <a:ea typeface="Courier" charset="0"/>
                <a:cs typeface="Courier" charset="0"/>
              </a:rPr>
              <a:t>='spearman'))</a:t>
            </a:r>
            <a:endParaRPr lang="en-US" sz="1800" dirty="0">
              <a:latin typeface="Courier" pitchFamily="2" charset="0"/>
            </a:endParaRPr>
          </a:p>
          <a:p>
            <a:pPr marL="0" indent="0">
              <a:buNone/>
            </a:pPr>
            <a:r>
              <a:rPr lang="en-US" sz="1800" dirty="0" err="1">
                <a:latin typeface="Courier" pitchFamily="2" charset="0"/>
              </a:rPr>
              <a:t>sigr</a:t>
            </a:r>
            <a:r>
              <a:rPr lang="en-US" sz="1800" dirty="0">
                <a:latin typeface="Courier" pitchFamily="2" charset="0"/>
              </a:rPr>
              <a:t>::</a:t>
            </a:r>
            <a:r>
              <a:rPr lang="en-US" sz="1800" dirty="0" err="1">
                <a:latin typeface="Courier" pitchFamily="2" charset="0"/>
              </a:rPr>
              <a:t>wrapCorTest</a:t>
            </a:r>
            <a:r>
              <a:rPr lang="en-US" sz="1800" dirty="0">
                <a:latin typeface="Courier" pitchFamily="2" charset="0"/>
              </a:rPr>
              <a:t>(</a:t>
            </a:r>
            <a:r>
              <a:rPr kumimoji="1" lang="en-US" altLang="zh-TW" sz="1800" dirty="0" err="1">
                <a:solidFill>
                  <a:schemeClr val="bg2">
                    <a:lumMod val="25000"/>
                  </a:schemeClr>
                </a:solidFill>
                <a:latin typeface="Courier" pitchFamily="2" charset="0"/>
                <a:ea typeface="Courier" charset="0"/>
                <a:cs typeface="Courier" charset="0"/>
              </a:rPr>
              <a:t>ctest</a:t>
            </a:r>
            <a:r>
              <a:rPr lang="en-US" sz="1800" dirty="0">
                <a:latin typeface="Courier" pitchFamily="2" charset="0"/>
              </a:rPr>
              <a:t>)</a:t>
            </a:r>
          </a:p>
          <a:p>
            <a:pPr marL="0" indent="0">
              <a:buNone/>
            </a:pPr>
            <a:endParaRPr lang="en-US" sz="1800" dirty="0">
              <a:latin typeface="Courier" pitchFamily="2" charset="0"/>
            </a:endParaRPr>
          </a:p>
          <a:p>
            <a:pPr marL="0" indent="0">
              <a:buNone/>
            </a:pPr>
            <a:r>
              <a:rPr lang="en-US" sz="1800" dirty="0">
                <a:latin typeface="Courier" pitchFamily="2" charset="0"/>
              </a:rPr>
              <a:t>d &lt;- </a:t>
            </a:r>
            <a:r>
              <a:rPr lang="en-US" sz="1800" dirty="0" err="1">
                <a:latin typeface="Courier" pitchFamily="2" charset="0"/>
              </a:rPr>
              <a:t>data.frame</a:t>
            </a:r>
            <a:r>
              <a:rPr lang="en-US" sz="1800" dirty="0">
                <a:latin typeface="Courier" pitchFamily="2" charset="0"/>
              </a:rPr>
              <a:t>(x=c(1,2,3,4,5,6,7,7),</a:t>
            </a:r>
          </a:p>
          <a:p>
            <a:pPr marL="0" indent="0">
              <a:buNone/>
            </a:pPr>
            <a:r>
              <a:rPr lang="en-US" sz="1800" dirty="0">
                <a:latin typeface="Courier" pitchFamily="2" charset="0"/>
              </a:rPr>
              <a:t>                y=c(1,1,2,2,3,3,4,4))</a:t>
            </a:r>
          </a:p>
          <a:p>
            <a:pPr marL="0" indent="0">
              <a:buNone/>
            </a:pPr>
            <a:r>
              <a:rPr lang="en-US" sz="1800" dirty="0" err="1">
                <a:latin typeface="Courier" pitchFamily="2" charset="0"/>
              </a:rPr>
              <a:t>ct</a:t>
            </a:r>
            <a:r>
              <a:rPr lang="en-US" sz="1800" dirty="0">
                <a:latin typeface="Courier" pitchFamily="2" charset="0"/>
              </a:rPr>
              <a:t> &lt;- </a:t>
            </a:r>
            <a:r>
              <a:rPr lang="en-US" sz="1800" dirty="0" err="1">
                <a:latin typeface="Courier" pitchFamily="2" charset="0"/>
              </a:rPr>
              <a:t>cor.test</a:t>
            </a:r>
            <a:r>
              <a:rPr lang="en-US" sz="1800" dirty="0">
                <a:latin typeface="Courier" pitchFamily="2" charset="0"/>
              </a:rPr>
              <a:t>(</a:t>
            </a:r>
            <a:r>
              <a:rPr lang="en-US" sz="1800" dirty="0" err="1">
                <a:latin typeface="Courier" pitchFamily="2" charset="0"/>
              </a:rPr>
              <a:t>d$x,d$y</a:t>
            </a:r>
            <a:r>
              <a:rPr lang="en-US" sz="1800" dirty="0">
                <a:latin typeface="Courier" pitchFamily="2" charset="0"/>
              </a:rPr>
              <a:t>)</a:t>
            </a:r>
          </a:p>
          <a:p>
            <a:pPr marL="0" indent="0">
              <a:buNone/>
            </a:pPr>
            <a:r>
              <a:rPr lang="en-US" sz="1800" dirty="0" err="1">
                <a:latin typeface="Courier" pitchFamily="2" charset="0"/>
              </a:rPr>
              <a:t>wrapCorTest</a:t>
            </a:r>
            <a:r>
              <a:rPr lang="en-US" sz="1800" dirty="0">
                <a:latin typeface="Courier" pitchFamily="2" charset="0"/>
              </a:rPr>
              <a:t>(</a:t>
            </a:r>
            <a:r>
              <a:rPr lang="en-US" sz="1800" dirty="0" err="1">
                <a:latin typeface="Courier" pitchFamily="2" charset="0"/>
              </a:rPr>
              <a:t>ct</a:t>
            </a:r>
            <a:r>
              <a:rPr lang="en-US" sz="1800" dirty="0">
                <a:latin typeface="Courier" pitchFamily="2" charset="0"/>
              </a:rPr>
              <a:t>)</a:t>
            </a:r>
          </a:p>
        </p:txBody>
      </p:sp>
      <p:sp>
        <p:nvSpPr>
          <p:cNvPr id="4" name="TextBox 4">
            <a:extLst>
              <a:ext uri="{FF2B5EF4-FFF2-40B4-BE49-F238E27FC236}">
                <a16:creationId xmlns:a16="http://schemas.microsoft.com/office/drawing/2014/main" id="{E0338F12-AA32-CD41-ACEE-84A88F52FA97}"/>
              </a:ext>
            </a:extLst>
          </p:cNvPr>
          <p:cNvSpPr txBox="1"/>
          <p:nvPr/>
        </p:nvSpPr>
        <p:spPr>
          <a:xfrm>
            <a:off x="5402124" y="651523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2615349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2800" dirty="0"/>
              <a:t>The Receiver Operating Characteristic Curve</a:t>
            </a:r>
            <a:endParaRPr kumimoji="1" lang="zh-TW" altLang="en-US" sz="2800" dirty="0"/>
          </a:p>
        </p:txBody>
      </p:sp>
      <p:sp>
        <p:nvSpPr>
          <p:cNvPr id="3" name="內容版面配置區 2"/>
          <p:cNvSpPr>
            <a:spLocks noGrp="1"/>
          </p:cNvSpPr>
          <p:nvPr>
            <p:ph idx="1"/>
          </p:nvPr>
        </p:nvSpPr>
        <p:spPr/>
        <p:txBody>
          <a:bodyPr>
            <a:normAutofit/>
          </a:bodyPr>
          <a:lstStyle/>
          <a:p>
            <a:r>
              <a:rPr lang="en-US" altLang="zh-TW" dirty="0"/>
              <a:t>ROC  curve</a:t>
            </a:r>
          </a:p>
          <a:p>
            <a:r>
              <a:rPr lang="en-US" altLang="zh-TW" dirty="0"/>
              <a:t>AUC or  area under the curve</a:t>
            </a:r>
          </a:p>
        </p:txBody>
      </p:sp>
      <p:pic>
        <p:nvPicPr>
          <p:cNvPr id="4" name="圖片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469631" y="2897036"/>
            <a:ext cx="4376520" cy="3553181"/>
          </a:xfrm>
          <a:prstGeom prst="rect">
            <a:avLst/>
          </a:prstGeom>
        </p:spPr>
      </p:pic>
      <p:sp>
        <p:nvSpPr>
          <p:cNvPr id="6" name="TextBox 5">
            <a:extLst>
              <a:ext uri="{FF2B5EF4-FFF2-40B4-BE49-F238E27FC236}">
                <a16:creationId xmlns:a16="http://schemas.microsoft.com/office/drawing/2014/main" id="{05C95644-E52C-4A5D-B27A-A67F2055ED1E}"/>
              </a:ext>
            </a:extLst>
          </p:cNvPr>
          <p:cNvSpPr txBox="1"/>
          <p:nvPr/>
        </p:nvSpPr>
        <p:spPr>
          <a:xfrm>
            <a:off x="4822723" y="6529321"/>
            <a:ext cx="44392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a:solidFill>
                  <a:schemeClr val="bg1"/>
                </a:solidFill>
                <a:ea typeface="新細明體"/>
              </a:rPr>
              <a:t>Figure5.9,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99867182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8D17BDE1-9EC1-584A-901B-04D59EDE25AE}"/>
              </a:ext>
            </a:extLst>
          </p:cNvPr>
          <p:cNvSpPr>
            <a:spLocks noGrp="1"/>
          </p:cNvSpPr>
          <p:nvPr>
            <p:ph type="ctrTitle"/>
          </p:nvPr>
        </p:nvSpPr>
        <p:spPr/>
        <p:txBody>
          <a:bodyPr>
            <a:normAutofit/>
          </a:bodyPr>
          <a:lstStyle/>
          <a:p>
            <a:r>
              <a:rPr lang="en-US" sz="4000" dirty="0"/>
              <a:t>Practice time @ KDD data</a:t>
            </a:r>
          </a:p>
        </p:txBody>
      </p:sp>
    </p:spTree>
    <p:extLst>
      <p:ext uri="{BB962C8B-B14F-4D97-AF65-F5344CB8AC3E}">
        <p14:creationId xmlns:p14="http://schemas.microsoft.com/office/powerpoint/2010/main" val="321987266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dirty="0"/>
              <a:t>Preparing the KDD data for analysis</a:t>
            </a:r>
            <a:endParaRPr kumimoji="1" lang="zh-TW" altLang="en-US" sz="3600" dirty="0"/>
          </a:p>
        </p:txBody>
      </p:sp>
      <p:sp>
        <p:nvSpPr>
          <p:cNvPr id="3" name="內容版面配置區 2"/>
          <p:cNvSpPr>
            <a:spLocks noGrp="1"/>
          </p:cNvSpPr>
          <p:nvPr>
            <p:ph idx="1"/>
          </p:nvPr>
        </p:nvSpPr>
        <p:spPr>
          <a:xfrm>
            <a:off x="628650" y="1825624"/>
            <a:ext cx="7886700" cy="4809091"/>
          </a:xfrm>
        </p:spPr>
        <p:txBody>
          <a:bodyPr>
            <a:normAutofit fontScale="85000" lnSpcReduction="20000"/>
          </a:bodyPr>
          <a:lstStyle/>
          <a:p>
            <a:pPr>
              <a:lnSpc>
                <a:spcPct val="120000"/>
              </a:lnSpc>
            </a:pPr>
            <a:r>
              <a:rPr lang="en-US" altLang="zh-TW" dirty="0">
                <a:hlinkClick r:id="rId2"/>
              </a:rPr>
              <a:t>https://github.com/WinVector/zmPDSwR/tree/master/KDD2009</a:t>
            </a:r>
            <a:endParaRPr lang="en-US" altLang="zh-TW" dirty="0"/>
          </a:p>
          <a:p>
            <a:pPr>
              <a:lnSpc>
                <a:spcPct val="120000"/>
              </a:lnSpc>
            </a:pPr>
            <a:r>
              <a:rPr lang="en-US" altLang="zh-TW" dirty="0" err="1">
                <a:solidFill>
                  <a:schemeClr val="accent1"/>
                </a:solidFill>
              </a:rPr>
              <a:t>KDDexam.R</a:t>
            </a:r>
            <a:endParaRPr lang="en-US" altLang="zh-TW" dirty="0">
              <a:solidFill>
                <a:schemeClr val="accent1"/>
              </a:solidFill>
            </a:endParaRPr>
          </a:p>
          <a:p>
            <a:pPr marL="457200" lvl="1" indent="0">
              <a:lnSpc>
                <a:spcPct val="120000"/>
              </a:lnSpc>
              <a:buNone/>
            </a:pPr>
            <a:r>
              <a:rPr kumimoji="1" lang="en-US" altLang="zh-TW" dirty="0">
                <a:latin typeface="Courier" charset="0"/>
                <a:ea typeface="Courier" charset="0"/>
                <a:cs typeface="Courier" charset="0"/>
              </a:rPr>
              <a:t>d &lt;- </a:t>
            </a:r>
            <a:r>
              <a:rPr kumimoji="1" lang="en-US" altLang="zh-TW" dirty="0" err="1">
                <a:latin typeface="Courier" charset="0"/>
                <a:ea typeface="Courier" charset="0"/>
                <a:cs typeface="Courier" charset="0"/>
              </a:rPr>
              <a:t>read.table</a:t>
            </a:r>
            <a:r>
              <a:rPr kumimoji="1" lang="en-US" altLang="zh-TW" dirty="0">
                <a:latin typeface="Courier" charset="0"/>
                <a:ea typeface="Courier" charset="0"/>
                <a:cs typeface="Courier" charset="0"/>
              </a:rPr>
              <a:t>('</a:t>
            </a:r>
            <a:r>
              <a:rPr kumimoji="1" lang="en-US" altLang="zh-TW" dirty="0" err="1">
                <a:latin typeface="Courier" charset="0"/>
                <a:ea typeface="Courier" charset="0"/>
                <a:cs typeface="Courier" charset="0"/>
              </a:rPr>
              <a:t>orange_small_train.data.gz</a:t>
            </a:r>
            <a:r>
              <a:rPr kumimoji="1" lang="en-US" altLang="zh-TW" dirty="0">
                <a:latin typeface="Courier" charset="0"/>
                <a:ea typeface="Courier" charset="0"/>
                <a:cs typeface="Courier" charset="0"/>
              </a:rPr>
              <a:t>',  	</a:t>
            </a:r>
          </a:p>
          <a:p>
            <a:pPr marL="457200" lvl="1" indent="0">
              <a:lnSpc>
                <a:spcPct val="120000"/>
              </a:lnSpc>
              <a:buNone/>
            </a:pPr>
            <a:r>
              <a:rPr kumimoji="1" lang="en-US" altLang="zh-TW" dirty="0">
                <a:latin typeface="Courier" charset="0"/>
                <a:ea typeface="Courier" charset="0"/>
                <a:cs typeface="Courier" charset="0"/>
              </a:rPr>
              <a:t>   header=T,</a:t>
            </a:r>
          </a:p>
          <a:p>
            <a:pPr marL="457200" lvl="1" indent="0">
              <a:lnSpc>
                <a:spcPct val="120000"/>
              </a:lnSpc>
              <a:buNone/>
            </a:pPr>
            <a:r>
              <a:rPr kumimoji="1" lang="en-US" altLang="zh-TW" dirty="0">
                <a:latin typeface="Courier" charset="0"/>
                <a:ea typeface="Courier" charset="0"/>
                <a:cs typeface="Courier" charset="0"/>
              </a:rPr>
              <a:t>   </a:t>
            </a:r>
            <a:r>
              <a:rPr kumimoji="1" lang="en-US" altLang="zh-TW" dirty="0" err="1">
                <a:latin typeface="Courier" charset="0"/>
                <a:ea typeface="Courier" charset="0"/>
                <a:cs typeface="Courier" charset="0"/>
              </a:rPr>
              <a:t>sep</a:t>
            </a:r>
            <a:r>
              <a:rPr kumimoji="1" lang="en-US" altLang="zh-TW" dirty="0">
                <a:latin typeface="Courier" charset="0"/>
                <a:ea typeface="Courier" charset="0"/>
                <a:cs typeface="Courier" charset="0"/>
              </a:rPr>
              <a:t>='\t',</a:t>
            </a:r>
          </a:p>
          <a:p>
            <a:pPr marL="457200" lvl="1" indent="0">
              <a:lnSpc>
                <a:spcPct val="120000"/>
              </a:lnSpc>
              <a:buNone/>
            </a:pPr>
            <a:r>
              <a:rPr kumimoji="1" lang="en-US" altLang="zh-TW" dirty="0">
                <a:latin typeface="Courier" charset="0"/>
                <a:ea typeface="Courier" charset="0"/>
                <a:cs typeface="Courier" charset="0"/>
              </a:rPr>
              <a:t>   </a:t>
            </a:r>
            <a:r>
              <a:rPr kumimoji="1" lang="en-US" altLang="zh-TW" dirty="0" err="1">
                <a:latin typeface="Courier" charset="0"/>
                <a:ea typeface="Courier" charset="0"/>
                <a:cs typeface="Courier" charset="0"/>
              </a:rPr>
              <a:t>na.strings</a:t>
            </a:r>
            <a:r>
              <a:rPr kumimoji="1" lang="en-US" altLang="zh-TW" dirty="0">
                <a:latin typeface="Courier" charset="0"/>
                <a:ea typeface="Courier" charset="0"/>
                <a:cs typeface="Courier" charset="0"/>
              </a:rPr>
              <a:t>=c('NA','')) 	</a:t>
            </a:r>
          </a:p>
          <a:p>
            <a:pPr marL="457200" lvl="1" indent="0">
              <a:lnSpc>
                <a:spcPct val="120000"/>
              </a:lnSpc>
              <a:buNone/>
            </a:pPr>
            <a:r>
              <a:rPr kumimoji="1" lang="en-US" altLang="zh-TW" dirty="0">
                <a:latin typeface="Courier" charset="0"/>
                <a:ea typeface="Courier" charset="0"/>
                <a:cs typeface="Courier" charset="0"/>
              </a:rPr>
              <a:t>churn &lt;- </a:t>
            </a:r>
            <a:r>
              <a:rPr kumimoji="1" lang="en-US" altLang="zh-TW" dirty="0" err="1">
                <a:latin typeface="Courier" charset="0"/>
                <a:ea typeface="Courier" charset="0"/>
                <a:cs typeface="Courier" charset="0"/>
              </a:rPr>
              <a:t>read.table</a:t>
            </a:r>
            <a:r>
              <a:rPr kumimoji="1" lang="en-US" altLang="zh-TW" dirty="0">
                <a:latin typeface="Courier" charset="0"/>
                <a:ea typeface="Courier" charset="0"/>
                <a:cs typeface="Courier" charset="0"/>
              </a:rPr>
              <a:t>('</a:t>
            </a:r>
            <a:r>
              <a:rPr kumimoji="1" lang="en-US" altLang="zh-TW" dirty="0" err="1">
                <a:latin typeface="Courier" charset="0"/>
                <a:ea typeface="Courier" charset="0"/>
                <a:cs typeface="Courier" charset="0"/>
              </a:rPr>
              <a:t>orange_small_train_churn.labels.txt</a:t>
            </a:r>
            <a:r>
              <a:rPr kumimoji="1" lang="en-US" altLang="zh-TW" dirty="0">
                <a:latin typeface="Courier" charset="0"/>
                <a:ea typeface="Courier" charset="0"/>
                <a:cs typeface="Courier" charset="0"/>
              </a:rPr>
              <a:t>',</a:t>
            </a:r>
          </a:p>
          <a:p>
            <a:pPr marL="457200" lvl="1" indent="0">
              <a:lnSpc>
                <a:spcPct val="120000"/>
              </a:lnSpc>
              <a:buNone/>
            </a:pPr>
            <a:r>
              <a:rPr kumimoji="1" lang="en-US" altLang="zh-TW" dirty="0">
                <a:latin typeface="Courier" charset="0"/>
                <a:ea typeface="Courier" charset="0"/>
                <a:cs typeface="Courier" charset="0"/>
              </a:rPr>
              <a:t>   header=</a:t>
            </a:r>
            <a:r>
              <a:rPr kumimoji="1" lang="en-US" altLang="zh-TW" dirty="0" err="1">
                <a:latin typeface="Courier" charset="0"/>
                <a:ea typeface="Courier" charset="0"/>
                <a:cs typeface="Courier" charset="0"/>
              </a:rPr>
              <a:t>F,sep</a:t>
            </a:r>
            <a:r>
              <a:rPr kumimoji="1" lang="en-US" altLang="zh-TW" dirty="0">
                <a:latin typeface="Courier" charset="0"/>
                <a:ea typeface="Courier" charset="0"/>
                <a:cs typeface="Courier" charset="0"/>
              </a:rPr>
              <a:t>='\t') 	</a:t>
            </a:r>
          </a:p>
          <a:p>
            <a:pPr marL="457200" lvl="1" indent="0">
              <a:lnSpc>
                <a:spcPct val="120000"/>
              </a:lnSpc>
              <a:buNone/>
            </a:pPr>
            <a:r>
              <a:rPr kumimoji="1" lang="en-US" altLang="zh-TW" dirty="0" err="1">
                <a:latin typeface="Courier" charset="0"/>
                <a:ea typeface="Courier" charset="0"/>
                <a:cs typeface="Courier" charset="0"/>
              </a:rPr>
              <a:t>d$churn</a:t>
            </a:r>
            <a:r>
              <a:rPr kumimoji="1" lang="en-US" altLang="zh-TW" dirty="0">
                <a:latin typeface="Courier" charset="0"/>
                <a:ea typeface="Courier" charset="0"/>
                <a:cs typeface="Courier" charset="0"/>
              </a:rPr>
              <a:t> &lt;- churn$V1 	</a:t>
            </a:r>
          </a:p>
          <a:p>
            <a:pPr marL="457200" lvl="1" indent="0">
              <a:lnSpc>
                <a:spcPct val="120000"/>
              </a:lnSpc>
              <a:buNone/>
            </a:pPr>
            <a:r>
              <a:rPr kumimoji="1" lang="en-US" altLang="zh-TW" dirty="0">
                <a:latin typeface="Courier" charset="0"/>
                <a:ea typeface="Courier" charset="0"/>
                <a:cs typeface="Courier" charset="0"/>
              </a:rPr>
              <a:t>appetency &lt;- </a:t>
            </a:r>
            <a:r>
              <a:rPr kumimoji="1" lang="en-US" altLang="zh-TW" dirty="0" err="1">
                <a:latin typeface="Courier" charset="0"/>
                <a:ea typeface="Courier" charset="0"/>
                <a:cs typeface="Courier" charset="0"/>
              </a:rPr>
              <a:t>read.table</a:t>
            </a:r>
            <a:r>
              <a:rPr kumimoji="1" lang="en-US" altLang="zh-TW" dirty="0">
                <a:latin typeface="Courier" charset="0"/>
                <a:ea typeface="Courier" charset="0"/>
                <a:cs typeface="Courier" charset="0"/>
              </a:rPr>
              <a:t>('</a:t>
            </a:r>
            <a:r>
              <a:rPr kumimoji="1" lang="en-US" altLang="zh-TW" dirty="0" err="1">
                <a:latin typeface="Courier" charset="0"/>
                <a:ea typeface="Courier" charset="0"/>
                <a:cs typeface="Courier" charset="0"/>
              </a:rPr>
              <a:t>orange_small_train_appetency.labels.txt</a:t>
            </a:r>
            <a:r>
              <a:rPr kumimoji="1" lang="en-US" altLang="zh-TW" dirty="0">
                <a:latin typeface="Courier" charset="0"/>
                <a:ea typeface="Courier" charset="0"/>
                <a:cs typeface="Courier" charset="0"/>
              </a:rPr>
              <a:t>',</a:t>
            </a:r>
          </a:p>
          <a:p>
            <a:pPr marL="457200" lvl="1" indent="0">
              <a:lnSpc>
                <a:spcPct val="120000"/>
              </a:lnSpc>
              <a:buNone/>
            </a:pPr>
            <a:r>
              <a:rPr kumimoji="1" lang="en-US" altLang="zh-TW" dirty="0">
                <a:latin typeface="Courier" charset="0"/>
                <a:ea typeface="Courier" charset="0"/>
                <a:cs typeface="Courier" charset="0"/>
              </a:rPr>
              <a:t>   header=</a:t>
            </a:r>
            <a:r>
              <a:rPr kumimoji="1" lang="en-US" altLang="zh-TW" dirty="0" err="1">
                <a:latin typeface="Courier" charset="0"/>
                <a:ea typeface="Courier" charset="0"/>
                <a:cs typeface="Courier" charset="0"/>
              </a:rPr>
              <a:t>F,sep</a:t>
            </a:r>
            <a:r>
              <a:rPr kumimoji="1" lang="en-US" altLang="zh-TW" dirty="0">
                <a:latin typeface="Courier" charset="0"/>
                <a:ea typeface="Courier" charset="0"/>
                <a:cs typeface="Courier" charset="0"/>
              </a:rPr>
              <a:t>='\t')</a:t>
            </a:r>
          </a:p>
          <a:p>
            <a:pPr marL="457200" lvl="1" indent="0">
              <a:lnSpc>
                <a:spcPct val="120000"/>
              </a:lnSpc>
              <a:buNone/>
            </a:pPr>
            <a:r>
              <a:rPr kumimoji="1" lang="en-US" altLang="zh-TW" dirty="0" err="1">
                <a:latin typeface="Courier" charset="0"/>
                <a:ea typeface="Courier" charset="0"/>
                <a:cs typeface="Courier" charset="0"/>
              </a:rPr>
              <a:t>d$appetency</a:t>
            </a:r>
            <a:r>
              <a:rPr kumimoji="1" lang="en-US" altLang="zh-TW" dirty="0">
                <a:latin typeface="Courier" charset="0"/>
                <a:ea typeface="Courier" charset="0"/>
                <a:cs typeface="Courier" charset="0"/>
              </a:rPr>
              <a:t> &lt;- appetency$V1 	</a:t>
            </a:r>
          </a:p>
          <a:p>
            <a:pPr marL="457200" lvl="1" indent="0">
              <a:lnSpc>
                <a:spcPct val="120000"/>
              </a:lnSpc>
              <a:buNone/>
            </a:pPr>
            <a:r>
              <a:rPr kumimoji="1" lang="en-US" altLang="zh-TW" dirty="0">
                <a:latin typeface="Courier" charset="0"/>
                <a:ea typeface="Courier" charset="0"/>
                <a:cs typeface="Courier" charset="0"/>
              </a:rPr>
              <a:t>upselling &lt;- </a:t>
            </a:r>
            <a:r>
              <a:rPr kumimoji="1" lang="en-US" altLang="zh-TW" dirty="0" err="1">
                <a:latin typeface="Courier" charset="0"/>
                <a:ea typeface="Courier" charset="0"/>
                <a:cs typeface="Courier" charset="0"/>
              </a:rPr>
              <a:t>read.table</a:t>
            </a:r>
            <a:r>
              <a:rPr kumimoji="1" lang="en-US" altLang="zh-TW" dirty="0">
                <a:latin typeface="Courier" charset="0"/>
                <a:ea typeface="Courier" charset="0"/>
                <a:cs typeface="Courier" charset="0"/>
              </a:rPr>
              <a:t>('</a:t>
            </a:r>
            <a:r>
              <a:rPr kumimoji="1" lang="en-US" altLang="zh-TW" dirty="0" err="1">
                <a:latin typeface="Courier" charset="0"/>
                <a:ea typeface="Courier" charset="0"/>
                <a:cs typeface="Courier" charset="0"/>
              </a:rPr>
              <a:t>orange_small_train_upselling.labels.txt</a:t>
            </a:r>
            <a:r>
              <a:rPr kumimoji="1" lang="en-US" altLang="zh-TW" dirty="0">
                <a:latin typeface="Courier" charset="0"/>
                <a:ea typeface="Courier" charset="0"/>
                <a:cs typeface="Courier" charset="0"/>
              </a:rPr>
              <a:t>',</a:t>
            </a:r>
          </a:p>
          <a:p>
            <a:pPr marL="457200" lvl="1" indent="0">
              <a:lnSpc>
                <a:spcPct val="120000"/>
              </a:lnSpc>
              <a:buNone/>
            </a:pPr>
            <a:r>
              <a:rPr kumimoji="1" lang="en-US" altLang="zh-TW" dirty="0">
                <a:latin typeface="Courier" charset="0"/>
                <a:ea typeface="Courier" charset="0"/>
                <a:cs typeface="Courier" charset="0"/>
              </a:rPr>
              <a:t>   header=</a:t>
            </a:r>
            <a:r>
              <a:rPr kumimoji="1" lang="en-US" altLang="zh-TW" dirty="0" err="1">
                <a:latin typeface="Courier" charset="0"/>
                <a:ea typeface="Courier" charset="0"/>
                <a:cs typeface="Courier" charset="0"/>
              </a:rPr>
              <a:t>F,sep</a:t>
            </a:r>
            <a:r>
              <a:rPr kumimoji="1" lang="en-US" altLang="zh-TW" dirty="0">
                <a:latin typeface="Courier" charset="0"/>
                <a:ea typeface="Courier" charset="0"/>
                <a:cs typeface="Courier" charset="0"/>
              </a:rPr>
              <a:t>='\t')</a:t>
            </a:r>
          </a:p>
        </p:txBody>
      </p:sp>
      <p:sp>
        <p:nvSpPr>
          <p:cNvPr id="5" name="TextBox 4">
            <a:extLst>
              <a:ext uri="{FF2B5EF4-FFF2-40B4-BE49-F238E27FC236}">
                <a16:creationId xmlns:a16="http://schemas.microsoft.com/office/drawing/2014/main" id="{564CB5F8-C380-442B-ACA7-0D6C7196814B}"/>
              </a:ext>
            </a:extLst>
          </p:cNvPr>
          <p:cNvSpPr txBox="1"/>
          <p:nvPr/>
        </p:nvSpPr>
        <p:spPr>
          <a:xfrm>
            <a:off x="5402124" y="648718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203971926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dirty="0"/>
              <a:t>Preparing the KDD data for analysis</a:t>
            </a:r>
            <a:endParaRPr kumimoji="1" lang="zh-TW" altLang="en-US" sz="3600" dirty="0"/>
          </a:p>
        </p:txBody>
      </p:sp>
      <p:sp>
        <p:nvSpPr>
          <p:cNvPr id="3" name="內容版面配置區 2"/>
          <p:cNvSpPr>
            <a:spLocks noGrp="1"/>
          </p:cNvSpPr>
          <p:nvPr>
            <p:ph idx="1"/>
          </p:nvPr>
        </p:nvSpPr>
        <p:spPr/>
        <p:txBody>
          <a:bodyPr>
            <a:normAutofit/>
          </a:bodyPr>
          <a:lstStyle/>
          <a:p>
            <a:pPr marL="114300" indent="0">
              <a:lnSpc>
                <a:spcPct val="100000"/>
              </a:lnSpc>
              <a:buNone/>
            </a:pPr>
            <a:r>
              <a:rPr kumimoji="1" lang="en-US" altLang="zh-TW" sz="2700" dirty="0" err="1">
                <a:latin typeface="Courier" charset="0"/>
                <a:ea typeface="Courier" charset="0"/>
                <a:cs typeface="Courier" charset="0"/>
              </a:rPr>
              <a:t>d$upselling</a:t>
            </a:r>
            <a:r>
              <a:rPr kumimoji="1" lang="en-US" altLang="zh-TW" sz="2700" dirty="0">
                <a:latin typeface="Courier" charset="0"/>
                <a:ea typeface="Courier" charset="0"/>
                <a:cs typeface="Courier" charset="0"/>
              </a:rPr>
              <a:t> &lt;- upselling$V1 	</a:t>
            </a:r>
          </a:p>
          <a:p>
            <a:pPr marL="114300" indent="0">
              <a:lnSpc>
                <a:spcPct val="100000"/>
              </a:lnSpc>
              <a:buNone/>
            </a:pPr>
            <a:r>
              <a:rPr kumimoji="1" lang="en-US" altLang="zh-TW" sz="2700" dirty="0" err="1">
                <a:latin typeface="Courier" charset="0"/>
                <a:ea typeface="Courier" charset="0"/>
                <a:cs typeface="Courier" charset="0"/>
              </a:rPr>
              <a:t>set.seed</a:t>
            </a:r>
            <a:r>
              <a:rPr kumimoji="1" lang="en-US" altLang="zh-TW" sz="2700" dirty="0">
                <a:latin typeface="Courier" charset="0"/>
                <a:ea typeface="Courier" charset="0"/>
                <a:cs typeface="Courier" charset="0"/>
              </a:rPr>
              <a:t>(729375) 	</a:t>
            </a:r>
          </a:p>
          <a:p>
            <a:pPr marL="114300" indent="0">
              <a:lnSpc>
                <a:spcPct val="100000"/>
              </a:lnSpc>
              <a:buNone/>
            </a:pPr>
            <a:r>
              <a:rPr kumimoji="1" lang="en-US" altLang="zh-TW" sz="2700" dirty="0" err="1">
                <a:latin typeface="Courier" charset="0"/>
                <a:ea typeface="Courier" charset="0"/>
                <a:cs typeface="Courier" charset="0"/>
              </a:rPr>
              <a:t>d$rgroup</a:t>
            </a:r>
            <a:r>
              <a:rPr kumimoji="1" lang="en-US" altLang="zh-TW" sz="2700" dirty="0">
                <a:latin typeface="Courier" charset="0"/>
                <a:ea typeface="Courier" charset="0"/>
                <a:cs typeface="Courier" charset="0"/>
              </a:rPr>
              <a:t> &lt;- </a:t>
            </a:r>
            <a:r>
              <a:rPr kumimoji="1" lang="en-US" altLang="zh-TW" sz="2700" dirty="0" err="1">
                <a:latin typeface="Courier" charset="0"/>
                <a:ea typeface="Courier" charset="0"/>
                <a:cs typeface="Courier" charset="0"/>
              </a:rPr>
              <a:t>runif</a:t>
            </a:r>
            <a:r>
              <a:rPr kumimoji="1" lang="en-US" altLang="zh-TW" sz="2700" dirty="0">
                <a:latin typeface="Courier" charset="0"/>
                <a:ea typeface="Courier" charset="0"/>
                <a:cs typeface="Courier" charset="0"/>
              </a:rPr>
              <a:t>(dim(d)[[1]])</a:t>
            </a:r>
          </a:p>
          <a:p>
            <a:pPr marL="114300" indent="0">
              <a:lnSpc>
                <a:spcPct val="100000"/>
              </a:lnSpc>
              <a:buNone/>
            </a:pPr>
            <a:r>
              <a:rPr kumimoji="1" lang="en-US" altLang="zh-TW" sz="2700" dirty="0" err="1">
                <a:latin typeface="Courier" charset="0"/>
                <a:ea typeface="Courier" charset="0"/>
                <a:cs typeface="Courier" charset="0"/>
              </a:rPr>
              <a:t>dTrainAll</a:t>
            </a:r>
            <a:r>
              <a:rPr kumimoji="1" lang="en-US" altLang="zh-TW" sz="2700" dirty="0">
                <a:latin typeface="Courier" charset="0"/>
                <a:ea typeface="Courier" charset="0"/>
                <a:cs typeface="Courier" charset="0"/>
              </a:rPr>
              <a:t> &lt;- subset(</a:t>
            </a:r>
            <a:r>
              <a:rPr kumimoji="1" lang="en-US" altLang="zh-TW" sz="2700" dirty="0" err="1">
                <a:latin typeface="Courier" charset="0"/>
                <a:ea typeface="Courier" charset="0"/>
                <a:cs typeface="Courier" charset="0"/>
              </a:rPr>
              <a:t>d,rgroup</a:t>
            </a:r>
            <a:r>
              <a:rPr kumimoji="1" lang="en-US" altLang="zh-TW" sz="2700" dirty="0">
                <a:latin typeface="Courier" charset="0"/>
                <a:ea typeface="Courier" charset="0"/>
                <a:cs typeface="Courier" charset="0"/>
              </a:rPr>
              <a:t>&lt;=0.9)</a:t>
            </a:r>
            <a:endParaRPr kumimoji="1" lang="zh-TW" altLang="en-US" sz="2700" dirty="0">
              <a:latin typeface="Courier" charset="0"/>
              <a:ea typeface="Courier" charset="0"/>
              <a:cs typeface="Courier" charset="0"/>
            </a:endParaRPr>
          </a:p>
        </p:txBody>
      </p:sp>
      <p:sp>
        <p:nvSpPr>
          <p:cNvPr id="5" name="TextBox 4">
            <a:extLst>
              <a:ext uri="{FF2B5EF4-FFF2-40B4-BE49-F238E27FC236}">
                <a16:creationId xmlns:a16="http://schemas.microsoft.com/office/drawing/2014/main" id="{C01DA957-AA89-4D3A-9E88-FCFA7B274DD5}"/>
              </a:ext>
            </a:extLst>
          </p:cNvPr>
          <p:cNvSpPr txBox="1"/>
          <p:nvPr/>
        </p:nvSpPr>
        <p:spPr>
          <a:xfrm>
            <a:off x="5402124" y="648718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196980764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dirty="0"/>
              <a:t>Function to build single-variable models for categorical variables</a:t>
            </a:r>
            <a:endParaRPr kumimoji="1" lang="zh-TW" altLang="en-US" sz="3600" dirty="0"/>
          </a:p>
        </p:txBody>
      </p:sp>
      <p:sp>
        <p:nvSpPr>
          <p:cNvPr id="3" name="內容版面配置區 2"/>
          <p:cNvSpPr>
            <a:spLocks noGrp="1"/>
          </p:cNvSpPr>
          <p:nvPr>
            <p:ph idx="1"/>
          </p:nvPr>
        </p:nvSpPr>
        <p:spPr/>
        <p:txBody>
          <a:bodyPr>
            <a:noAutofit/>
          </a:bodyPr>
          <a:lstStyle/>
          <a:p>
            <a:pPr marL="0" indent="0">
              <a:lnSpc>
                <a:spcPct val="100000"/>
              </a:lnSpc>
              <a:buNone/>
            </a:pPr>
            <a:r>
              <a:rPr kumimoji="1" lang="en-US" altLang="zh-TW" sz="1600" dirty="0" err="1">
                <a:latin typeface="Courier" charset="0"/>
                <a:ea typeface="Courier" charset="0"/>
                <a:cs typeface="Courier" charset="0"/>
              </a:rPr>
              <a:t>mkPredC</a:t>
            </a:r>
            <a:r>
              <a:rPr kumimoji="1" lang="en-US" altLang="zh-TW" sz="1600" dirty="0">
                <a:latin typeface="Courier" charset="0"/>
                <a:ea typeface="Courier" charset="0"/>
                <a:cs typeface="Courier" charset="0"/>
              </a:rPr>
              <a:t> &lt;- function(</a:t>
            </a:r>
            <a:r>
              <a:rPr kumimoji="1" lang="en-US" altLang="zh-TW" sz="1600" dirty="0" err="1">
                <a:latin typeface="Courier" charset="0"/>
                <a:ea typeface="Courier" charset="0"/>
                <a:cs typeface="Courier" charset="0"/>
              </a:rPr>
              <a:t>outCol,varCol,appCol</a:t>
            </a:r>
            <a:r>
              <a:rPr kumimoji="1" lang="en-US" altLang="zh-TW" sz="1600" dirty="0">
                <a:latin typeface="Courier" charset="0"/>
                <a:ea typeface="Courier" charset="0"/>
                <a:cs typeface="Courier" charset="0"/>
              </a:rPr>
              <a:t>) { 	 </a:t>
            </a:r>
          </a:p>
          <a:p>
            <a:pPr marL="0" indent="0">
              <a:lnSpc>
                <a:spcPct val="100000"/>
              </a:lnSpc>
              <a:buNone/>
            </a:pPr>
            <a:r>
              <a:rPr kumimoji="1" lang="en-US" altLang="zh-TW" sz="1600" dirty="0">
                <a:latin typeface="Courier" charset="0"/>
                <a:ea typeface="Courier" charset="0"/>
                <a:cs typeface="Courier" charset="0"/>
              </a:rPr>
              <a:t>   </a:t>
            </a:r>
            <a:r>
              <a:rPr kumimoji="1" lang="en-US" altLang="zh-TW" sz="1600" dirty="0" err="1">
                <a:latin typeface="Courier" charset="0"/>
                <a:ea typeface="Courier" charset="0"/>
                <a:cs typeface="Courier" charset="0"/>
              </a:rPr>
              <a:t>pPos</a:t>
            </a:r>
            <a:r>
              <a:rPr kumimoji="1" lang="en-US" altLang="zh-TW" sz="1600" dirty="0">
                <a:latin typeface="Courier" charset="0"/>
                <a:ea typeface="Courier" charset="0"/>
                <a:cs typeface="Courier" charset="0"/>
              </a:rPr>
              <a:t> &lt;- sum(</a:t>
            </a:r>
            <a:r>
              <a:rPr kumimoji="1" lang="en-US" altLang="zh-TW" sz="1600" dirty="0" err="1">
                <a:latin typeface="Courier" charset="0"/>
                <a:ea typeface="Courier" charset="0"/>
                <a:cs typeface="Courier" charset="0"/>
              </a:rPr>
              <a:t>outCol</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pos</a:t>
            </a:r>
            <a:r>
              <a:rPr kumimoji="1" lang="en-US" altLang="zh-TW" sz="1600" dirty="0">
                <a:latin typeface="Courier" charset="0"/>
                <a:ea typeface="Courier" charset="0"/>
                <a:cs typeface="Courier" charset="0"/>
              </a:rPr>
              <a:t>)/length(</a:t>
            </a:r>
            <a:r>
              <a:rPr kumimoji="1" lang="en-US" altLang="zh-TW" sz="1600" dirty="0" err="1">
                <a:latin typeface="Courier" charset="0"/>
                <a:ea typeface="Courier" charset="0"/>
                <a:cs typeface="Courier" charset="0"/>
              </a:rPr>
              <a:t>outCol</a:t>
            </a:r>
            <a:r>
              <a:rPr kumimoji="1" lang="en-US" altLang="zh-TW" sz="1600" dirty="0">
                <a:latin typeface="Courier" charset="0"/>
                <a:ea typeface="Courier" charset="0"/>
                <a:cs typeface="Courier" charset="0"/>
              </a:rPr>
              <a:t>) 	 </a:t>
            </a:r>
          </a:p>
          <a:p>
            <a:pPr marL="0" indent="0">
              <a:lnSpc>
                <a:spcPct val="100000"/>
              </a:lnSpc>
              <a:buNone/>
            </a:pPr>
            <a:r>
              <a:rPr kumimoji="1" lang="en-US" altLang="zh-TW" sz="1600" dirty="0">
                <a:latin typeface="Courier" charset="0"/>
                <a:ea typeface="Courier" charset="0"/>
                <a:cs typeface="Courier" charset="0"/>
              </a:rPr>
              <a:t>   </a:t>
            </a:r>
            <a:r>
              <a:rPr kumimoji="1" lang="en-US" altLang="zh-TW" sz="1600" dirty="0" err="1">
                <a:latin typeface="Courier" charset="0"/>
                <a:ea typeface="Courier" charset="0"/>
                <a:cs typeface="Courier" charset="0"/>
              </a:rPr>
              <a:t>naTab</a:t>
            </a:r>
            <a:r>
              <a:rPr kumimoji="1" lang="en-US" altLang="zh-TW" sz="1600" dirty="0">
                <a:latin typeface="Courier" charset="0"/>
                <a:ea typeface="Courier" charset="0"/>
                <a:cs typeface="Courier" charset="0"/>
              </a:rPr>
              <a:t> &lt;- table(</a:t>
            </a:r>
            <a:r>
              <a:rPr kumimoji="1" lang="en-US" altLang="zh-TW" sz="1600" dirty="0" err="1">
                <a:latin typeface="Courier" charset="0"/>
                <a:ea typeface="Courier" charset="0"/>
                <a:cs typeface="Courier" charset="0"/>
              </a:rPr>
              <a:t>as.factor</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outCol</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is.na</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varCol</a:t>
            </a:r>
            <a:r>
              <a:rPr kumimoji="1" lang="en-US" altLang="zh-TW" sz="1600" dirty="0">
                <a:latin typeface="Courier" charset="0"/>
                <a:ea typeface="Courier" charset="0"/>
                <a:cs typeface="Courier" charset="0"/>
              </a:rPr>
              <a:t>)]))</a:t>
            </a:r>
          </a:p>
          <a:p>
            <a:pPr marL="0" indent="0">
              <a:lnSpc>
                <a:spcPct val="100000"/>
              </a:lnSpc>
              <a:buNone/>
            </a:pPr>
            <a:r>
              <a:rPr kumimoji="1" lang="en-US" altLang="zh-TW" sz="1600" dirty="0">
                <a:latin typeface="Courier" charset="0"/>
                <a:ea typeface="Courier" charset="0"/>
                <a:cs typeface="Courier" charset="0"/>
              </a:rPr>
              <a:t>   </a:t>
            </a:r>
            <a:r>
              <a:rPr kumimoji="1" lang="en-US" altLang="zh-TW" sz="1600" dirty="0" err="1">
                <a:latin typeface="Courier" charset="0"/>
                <a:ea typeface="Courier" charset="0"/>
                <a:cs typeface="Courier" charset="0"/>
              </a:rPr>
              <a:t>pPosWna</a:t>
            </a:r>
            <a:r>
              <a:rPr kumimoji="1" lang="en-US" altLang="zh-TW" sz="1600" dirty="0">
                <a:latin typeface="Courier" charset="0"/>
                <a:ea typeface="Courier" charset="0"/>
                <a:cs typeface="Courier" charset="0"/>
              </a:rPr>
              <a:t> &lt;- (</a:t>
            </a:r>
            <a:r>
              <a:rPr kumimoji="1" lang="en-US" altLang="zh-TW" sz="1600" dirty="0" err="1">
                <a:latin typeface="Courier" charset="0"/>
                <a:ea typeface="Courier" charset="0"/>
                <a:cs typeface="Courier" charset="0"/>
              </a:rPr>
              <a:t>naTab</a:t>
            </a:r>
            <a:r>
              <a:rPr kumimoji="1" lang="en-US" altLang="zh-TW" sz="1600" dirty="0">
                <a:latin typeface="Courier" charset="0"/>
                <a:ea typeface="Courier" charset="0"/>
                <a:cs typeface="Courier" charset="0"/>
              </a:rPr>
              <a:t>/sum(</a:t>
            </a:r>
            <a:r>
              <a:rPr kumimoji="1" lang="en-US" altLang="zh-TW" sz="1600" dirty="0" err="1">
                <a:latin typeface="Courier" charset="0"/>
                <a:ea typeface="Courier" charset="0"/>
                <a:cs typeface="Courier" charset="0"/>
              </a:rPr>
              <a:t>naTab</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pos</a:t>
            </a:r>
            <a:r>
              <a:rPr kumimoji="1" lang="en-US" altLang="zh-TW" sz="1600" dirty="0">
                <a:latin typeface="Courier" charset="0"/>
                <a:ea typeface="Courier" charset="0"/>
                <a:cs typeface="Courier" charset="0"/>
              </a:rPr>
              <a:t>] 	</a:t>
            </a:r>
          </a:p>
          <a:p>
            <a:pPr marL="0" indent="0">
              <a:lnSpc>
                <a:spcPct val="100000"/>
              </a:lnSpc>
              <a:buNone/>
            </a:pPr>
            <a:r>
              <a:rPr kumimoji="1" lang="en-US" altLang="zh-TW" sz="1600" dirty="0">
                <a:latin typeface="Courier" charset="0"/>
                <a:ea typeface="Courier" charset="0"/>
                <a:cs typeface="Courier" charset="0"/>
              </a:rPr>
              <a:t>   </a:t>
            </a:r>
            <a:r>
              <a:rPr kumimoji="1" lang="en-US" altLang="zh-TW" sz="1600" dirty="0" err="1">
                <a:latin typeface="Courier" charset="0"/>
                <a:ea typeface="Courier" charset="0"/>
                <a:cs typeface="Courier" charset="0"/>
              </a:rPr>
              <a:t>vTab</a:t>
            </a:r>
            <a:r>
              <a:rPr kumimoji="1" lang="en-US" altLang="zh-TW" sz="1600" dirty="0">
                <a:latin typeface="Courier" charset="0"/>
                <a:ea typeface="Courier" charset="0"/>
                <a:cs typeface="Courier" charset="0"/>
              </a:rPr>
              <a:t> &lt;- table(</a:t>
            </a:r>
            <a:r>
              <a:rPr kumimoji="1" lang="en-US" altLang="zh-TW" sz="1600" dirty="0" err="1">
                <a:latin typeface="Courier" charset="0"/>
                <a:ea typeface="Courier" charset="0"/>
                <a:cs typeface="Courier" charset="0"/>
              </a:rPr>
              <a:t>as.factor</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outCol</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varCol</a:t>
            </a:r>
            <a:r>
              <a:rPr kumimoji="1" lang="en-US" altLang="zh-TW" sz="1600" dirty="0">
                <a:latin typeface="Courier" charset="0"/>
                <a:ea typeface="Courier" charset="0"/>
                <a:cs typeface="Courier" charset="0"/>
              </a:rPr>
              <a:t>)</a:t>
            </a:r>
          </a:p>
          <a:p>
            <a:pPr marL="0" indent="0">
              <a:lnSpc>
                <a:spcPct val="100000"/>
              </a:lnSpc>
              <a:buNone/>
            </a:pPr>
            <a:r>
              <a:rPr kumimoji="1" lang="en-US" altLang="zh-TW" sz="1600" dirty="0">
                <a:latin typeface="Courier" charset="0"/>
                <a:ea typeface="Courier" charset="0"/>
                <a:cs typeface="Courier" charset="0"/>
              </a:rPr>
              <a:t>   </a:t>
            </a:r>
            <a:r>
              <a:rPr kumimoji="1" lang="en-US" altLang="zh-TW" sz="1600" dirty="0" err="1">
                <a:latin typeface="Courier" charset="0"/>
                <a:ea typeface="Courier" charset="0"/>
                <a:cs typeface="Courier" charset="0"/>
              </a:rPr>
              <a:t>pPosWv</a:t>
            </a:r>
            <a:r>
              <a:rPr kumimoji="1" lang="en-US" altLang="zh-TW" sz="1600" dirty="0">
                <a:latin typeface="Courier" charset="0"/>
                <a:ea typeface="Courier" charset="0"/>
                <a:cs typeface="Courier" charset="0"/>
              </a:rPr>
              <a:t> &lt;- (</a:t>
            </a:r>
            <a:r>
              <a:rPr kumimoji="1" lang="en-US" altLang="zh-TW" sz="1600" dirty="0" err="1">
                <a:latin typeface="Courier" charset="0"/>
                <a:ea typeface="Courier" charset="0"/>
                <a:cs typeface="Courier" charset="0"/>
              </a:rPr>
              <a:t>vTab</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pos</a:t>
            </a:r>
            <a:r>
              <a:rPr kumimoji="1" lang="en-US" altLang="zh-TW" sz="1600" dirty="0">
                <a:latin typeface="Courier" charset="0"/>
                <a:ea typeface="Courier" charset="0"/>
                <a:cs typeface="Courier" charset="0"/>
              </a:rPr>
              <a:t>,]+1.0e-3*</a:t>
            </a:r>
            <a:r>
              <a:rPr kumimoji="1" lang="en-US" altLang="zh-TW" sz="1600" dirty="0" err="1">
                <a:latin typeface="Courier" charset="0"/>
                <a:ea typeface="Courier" charset="0"/>
                <a:cs typeface="Courier" charset="0"/>
              </a:rPr>
              <a:t>pPos</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colSums</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vTab</a:t>
            </a:r>
            <a:r>
              <a:rPr kumimoji="1" lang="en-US" altLang="zh-TW" sz="1600" dirty="0">
                <a:latin typeface="Courier" charset="0"/>
                <a:ea typeface="Courier" charset="0"/>
                <a:cs typeface="Courier" charset="0"/>
              </a:rPr>
              <a:t>)+1.0e-3) 	</a:t>
            </a:r>
          </a:p>
          <a:p>
            <a:pPr marL="0" indent="0">
              <a:lnSpc>
                <a:spcPct val="100000"/>
              </a:lnSpc>
              <a:buNone/>
            </a:pPr>
            <a:r>
              <a:rPr kumimoji="1" lang="en-US" altLang="zh-TW" sz="1600" dirty="0">
                <a:latin typeface="Courier" charset="0"/>
                <a:ea typeface="Courier" charset="0"/>
                <a:cs typeface="Courier" charset="0"/>
              </a:rPr>
              <a:t>   </a:t>
            </a:r>
            <a:r>
              <a:rPr kumimoji="1" lang="en-US" altLang="zh-TW" sz="1600" dirty="0" err="1">
                <a:latin typeface="Courier" charset="0"/>
                <a:ea typeface="Courier" charset="0"/>
                <a:cs typeface="Courier" charset="0"/>
              </a:rPr>
              <a:t>pred</a:t>
            </a:r>
            <a:r>
              <a:rPr kumimoji="1" lang="en-US" altLang="zh-TW" sz="1600" dirty="0">
                <a:latin typeface="Courier" charset="0"/>
                <a:ea typeface="Courier" charset="0"/>
                <a:cs typeface="Courier" charset="0"/>
              </a:rPr>
              <a:t> &lt;- </a:t>
            </a:r>
            <a:r>
              <a:rPr kumimoji="1" lang="en-US" altLang="zh-TW" sz="1600" dirty="0" err="1">
                <a:latin typeface="Courier" charset="0"/>
                <a:ea typeface="Courier" charset="0"/>
                <a:cs typeface="Courier" charset="0"/>
              </a:rPr>
              <a:t>pPosWv</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appCol</a:t>
            </a:r>
            <a:r>
              <a:rPr kumimoji="1" lang="en-US" altLang="zh-TW" sz="1600" dirty="0">
                <a:latin typeface="Courier" charset="0"/>
                <a:ea typeface="Courier" charset="0"/>
                <a:cs typeface="Courier" charset="0"/>
              </a:rPr>
              <a:t>] 	</a:t>
            </a:r>
          </a:p>
          <a:p>
            <a:pPr marL="0" indent="0">
              <a:lnSpc>
                <a:spcPct val="100000"/>
              </a:lnSpc>
              <a:buNone/>
            </a:pPr>
            <a:r>
              <a:rPr kumimoji="1" lang="en-US" altLang="zh-TW" sz="1600" dirty="0">
                <a:latin typeface="Courier" charset="0"/>
                <a:ea typeface="Courier" charset="0"/>
                <a:cs typeface="Courier" charset="0"/>
              </a:rPr>
              <a:t>   </a:t>
            </a:r>
            <a:r>
              <a:rPr kumimoji="1" lang="en-US" altLang="zh-TW" sz="1600" dirty="0" err="1">
                <a:latin typeface="Courier" charset="0"/>
                <a:ea typeface="Courier" charset="0"/>
                <a:cs typeface="Courier" charset="0"/>
              </a:rPr>
              <a:t>pred</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is.na</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appCol</a:t>
            </a:r>
            <a:r>
              <a:rPr kumimoji="1" lang="en-US" altLang="zh-TW" sz="1600" dirty="0">
                <a:latin typeface="Courier" charset="0"/>
                <a:ea typeface="Courier" charset="0"/>
                <a:cs typeface="Courier" charset="0"/>
              </a:rPr>
              <a:t>)] &lt;- </a:t>
            </a:r>
            <a:r>
              <a:rPr kumimoji="1" lang="en-US" altLang="zh-TW" sz="1600" dirty="0" err="1">
                <a:latin typeface="Courier" charset="0"/>
                <a:ea typeface="Courier" charset="0"/>
                <a:cs typeface="Courier" charset="0"/>
              </a:rPr>
              <a:t>pPosWna</a:t>
            </a:r>
            <a:r>
              <a:rPr kumimoji="1" lang="en-US" altLang="zh-TW" sz="1600" dirty="0">
                <a:latin typeface="Courier" charset="0"/>
                <a:ea typeface="Courier" charset="0"/>
                <a:cs typeface="Courier" charset="0"/>
              </a:rPr>
              <a:t> 	</a:t>
            </a:r>
          </a:p>
          <a:p>
            <a:pPr marL="0" indent="0">
              <a:lnSpc>
                <a:spcPct val="100000"/>
              </a:lnSpc>
              <a:buNone/>
            </a:pPr>
            <a:r>
              <a:rPr kumimoji="1" lang="en-US" altLang="zh-TW" sz="1600" dirty="0">
                <a:latin typeface="Courier" charset="0"/>
                <a:ea typeface="Courier" charset="0"/>
                <a:cs typeface="Courier" charset="0"/>
              </a:rPr>
              <a:t>   </a:t>
            </a:r>
            <a:r>
              <a:rPr kumimoji="1" lang="en-US" altLang="zh-TW" sz="1600" dirty="0" err="1">
                <a:latin typeface="Courier" charset="0"/>
                <a:ea typeface="Courier" charset="0"/>
                <a:cs typeface="Courier" charset="0"/>
              </a:rPr>
              <a:t>pred</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is.na</a:t>
            </a:r>
            <a:r>
              <a:rPr kumimoji="1" lang="en-US" altLang="zh-TW" sz="1600" dirty="0">
                <a:latin typeface="Courier" charset="0"/>
                <a:ea typeface="Courier" charset="0"/>
                <a:cs typeface="Courier" charset="0"/>
              </a:rPr>
              <a:t>(</a:t>
            </a:r>
            <a:r>
              <a:rPr kumimoji="1" lang="en-US" altLang="zh-TW" sz="1600" dirty="0" err="1">
                <a:latin typeface="Courier" charset="0"/>
                <a:ea typeface="Courier" charset="0"/>
                <a:cs typeface="Courier" charset="0"/>
              </a:rPr>
              <a:t>pred</a:t>
            </a:r>
            <a:r>
              <a:rPr kumimoji="1" lang="en-US" altLang="zh-TW" sz="1600" dirty="0">
                <a:latin typeface="Courier" charset="0"/>
                <a:ea typeface="Courier" charset="0"/>
                <a:cs typeface="Courier" charset="0"/>
              </a:rPr>
              <a:t>)] &lt;- </a:t>
            </a:r>
            <a:r>
              <a:rPr kumimoji="1" lang="en-US" altLang="zh-TW" sz="1600" dirty="0" err="1">
                <a:latin typeface="Courier" charset="0"/>
                <a:ea typeface="Courier" charset="0"/>
                <a:cs typeface="Courier" charset="0"/>
              </a:rPr>
              <a:t>pPos</a:t>
            </a:r>
            <a:endParaRPr kumimoji="1" lang="en-US" altLang="zh-TW" sz="1600" dirty="0">
              <a:latin typeface="Courier" charset="0"/>
              <a:ea typeface="Courier" charset="0"/>
              <a:cs typeface="Courier" charset="0"/>
            </a:endParaRPr>
          </a:p>
          <a:p>
            <a:pPr marL="0" indent="0">
              <a:lnSpc>
                <a:spcPct val="100000"/>
              </a:lnSpc>
              <a:buNone/>
            </a:pPr>
            <a:r>
              <a:rPr kumimoji="1" lang="en-US" altLang="zh-TW" sz="1600" dirty="0">
                <a:latin typeface="Courier" charset="0"/>
                <a:ea typeface="Courier" charset="0"/>
                <a:cs typeface="Courier" charset="0"/>
              </a:rPr>
              <a:t>   </a:t>
            </a:r>
            <a:r>
              <a:rPr kumimoji="1" lang="en-US" altLang="zh-TW" sz="1600" dirty="0" err="1">
                <a:latin typeface="Courier" charset="0"/>
                <a:ea typeface="Courier" charset="0"/>
                <a:cs typeface="Courier" charset="0"/>
              </a:rPr>
              <a:t>pred</a:t>
            </a:r>
            <a:r>
              <a:rPr kumimoji="1" lang="en-US" altLang="zh-TW" sz="1600" dirty="0">
                <a:latin typeface="Courier" charset="0"/>
                <a:ea typeface="Courier" charset="0"/>
                <a:cs typeface="Courier" charset="0"/>
              </a:rPr>
              <a:t> 	</a:t>
            </a:r>
          </a:p>
          <a:p>
            <a:pPr marL="0" indent="0">
              <a:lnSpc>
                <a:spcPct val="100000"/>
              </a:lnSpc>
              <a:buNone/>
            </a:pPr>
            <a:r>
              <a:rPr kumimoji="1" lang="en-US" altLang="zh-TW" sz="1600" dirty="0">
                <a:latin typeface="Courier" charset="0"/>
                <a:ea typeface="Courier" charset="0"/>
                <a:cs typeface="Courier" charset="0"/>
              </a:rPr>
              <a:t>}</a:t>
            </a:r>
          </a:p>
        </p:txBody>
      </p:sp>
      <p:sp>
        <p:nvSpPr>
          <p:cNvPr id="5" name="TextBox 4">
            <a:extLst>
              <a:ext uri="{FF2B5EF4-FFF2-40B4-BE49-F238E27FC236}">
                <a16:creationId xmlns:a16="http://schemas.microsoft.com/office/drawing/2014/main" id="{F56AED55-E54A-4396-AC70-70E786FF77D1}"/>
              </a:ext>
            </a:extLst>
          </p:cNvPr>
          <p:cNvSpPr txBox="1"/>
          <p:nvPr/>
        </p:nvSpPr>
        <p:spPr>
          <a:xfrm>
            <a:off x="5402124" y="648718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94910332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3600" dirty="0"/>
              <a:t>Running a repeated cross-validation experiment</a:t>
            </a:r>
            <a:endParaRPr kumimoji="1" lang="zh-TW" altLang="en-US" sz="3600" dirty="0"/>
          </a:p>
        </p:txBody>
      </p:sp>
      <p:sp>
        <p:nvSpPr>
          <p:cNvPr id="3" name="內容版面配置區 2"/>
          <p:cNvSpPr>
            <a:spLocks noGrp="1"/>
          </p:cNvSpPr>
          <p:nvPr>
            <p:ph idx="1"/>
          </p:nvPr>
        </p:nvSpPr>
        <p:spPr/>
        <p:txBody>
          <a:bodyPr>
            <a:normAutofit/>
          </a:bodyPr>
          <a:lstStyle/>
          <a:p>
            <a:pPr marL="0" indent="0">
              <a:lnSpc>
                <a:spcPct val="120000"/>
              </a:lnSpc>
              <a:buNone/>
            </a:pPr>
            <a:r>
              <a:rPr kumimoji="1" lang="en-US" altLang="zh-TW" sz="1400" dirty="0" err="1">
                <a:latin typeface="Courier" charset="0"/>
                <a:ea typeface="Courier" charset="0"/>
                <a:cs typeface="Courier" charset="0"/>
              </a:rPr>
              <a:t>var</a:t>
            </a:r>
            <a:r>
              <a:rPr kumimoji="1" lang="en-US" altLang="zh-TW" sz="1400" dirty="0">
                <a:latin typeface="Courier" charset="0"/>
                <a:ea typeface="Courier" charset="0"/>
                <a:cs typeface="Courier" charset="0"/>
              </a:rPr>
              <a:t> &lt;- 'Var217'</a:t>
            </a:r>
          </a:p>
          <a:p>
            <a:pPr marL="0" indent="0">
              <a:lnSpc>
                <a:spcPct val="120000"/>
              </a:lnSpc>
              <a:buNone/>
            </a:pPr>
            <a:r>
              <a:rPr kumimoji="1" lang="en-US" altLang="zh-TW" sz="1400" dirty="0" err="1">
                <a:latin typeface="Courier" charset="0"/>
                <a:ea typeface="Courier" charset="0"/>
                <a:cs typeface="Courier" charset="0"/>
              </a:rPr>
              <a:t>aucs</a:t>
            </a:r>
            <a:r>
              <a:rPr kumimoji="1" lang="en-US" altLang="zh-TW" sz="1400" dirty="0">
                <a:latin typeface="Courier" charset="0"/>
                <a:ea typeface="Courier" charset="0"/>
                <a:cs typeface="Courier" charset="0"/>
              </a:rPr>
              <a:t> &lt;- rep(0,100)</a:t>
            </a:r>
          </a:p>
          <a:p>
            <a:pPr marL="0" indent="0">
              <a:lnSpc>
                <a:spcPct val="120000"/>
              </a:lnSpc>
              <a:buNone/>
            </a:pPr>
            <a:r>
              <a:rPr kumimoji="1" lang="en-US" altLang="zh-TW" sz="1400" dirty="0">
                <a:latin typeface="Courier" charset="0"/>
                <a:ea typeface="Courier" charset="0"/>
                <a:cs typeface="Courier" charset="0"/>
              </a:rPr>
              <a:t>for(rep in 1:length(</a:t>
            </a:r>
            <a:r>
              <a:rPr kumimoji="1" lang="en-US" altLang="zh-TW" sz="1400" dirty="0" err="1">
                <a:latin typeface="Courier" charset="0"/>
                <a:ea typeface="Courier" charset="0"/>
                <a:cs typeface="Courier" charset="0"/>
              </a:rPr>
              <a:t>aucs</a:t>
            </a:r>
            <a:r>
              <a:rPr kumimoji="1" lang="en-US" altLang="zh-TW" sz="1400" dirty="0">
                <a:latin typeface="Courier" charset="0"/>
                <a:ea typeface="Courier" charset="0"/>
                <a:cs typeface="Courier" charset="0"/>
              </a:rPr>
              <a:t>)) { </a:t>
            </a:r>
          </a:p>
          <a:p>
            <a:pPr marL="0" indent="0">
              <a:lnSpc>
                <a:spcPct val="120000"/>
              </a:lnSpc>
              <a:buNone/>
            </a:pPr>
            <a:r>
              <a:rPr kumimoji="1" lang="en-US" altLang="zh-TW" sz="1400" dirty="0">
                <a:latin typeface="Courier" charset="0"/>
                <a:ea typeface="Courier" charset="0"/>
                <a:cs typeface="Courier" charset="0"/>
              </a:rPr>
              <a:t>   </a:t>
            </a:r>
            <a:r>
              <a:rPr kumimoji="1" lang="en-US" altLang="zh-TW" sz="1400" dirty="0" err="1">
                <a:latin typeface="Courier" charset="0"/>
                <a:ea typeface="Courier" charset="0"/>
                <a:cs typeface="Courier" charset="0"/>
              </a:rPr>
              <a:t>useForCalRep</a:t>
            </a:r>
            <a:r>
              <a:rPr kumimoji="1" lang="en-US" altLang="zh-TW" sz="1400" dirty="0">
                <a:latin typeface="Courier" charset="0"/>
                <a:ea typeface="Courier" charset="0"/>
                <a:cs typeface="Courier" charset="0"/>
              </a:rPr>
              <a:t> &lt;- </a:t>
            </a:r>
            <a:r>
              <a:rPr kumimoji="1" lang="en-US" altLang="zh-TW" sz="1400" dirty="0" err="1">
                <a:latin typeface="Courier" charset="0"/>
                <a:ea typeface="Courier" charset="0"/>
                <a:cs typeface="Courier" charset="0"/>
              </a:rPr>
              <a:t>rbinom</a:t>
            </a:r>
            <a:r>
              <a:rPr kumimoji="1" lang="en-US" altLang="zh-TW" sz="1400" dirty="0">
                <a:latin typeface="Courier" charset="0"/>
                <a:ea typeface="Courier" charset="0"/>
                <a:cs typeface="Courier" charset="0"/>
              </a:rPr>
              <a:t>(n=dim(</a:t>
            </a:r>
            <a:r>
              <a:rPr kumimoji="1" lang="en-US" altLang="zh-TW" sz="1400" dirty="0" err="1">
                <a:latin typeface="Courier" charset="0"/>
                <a:ea typeface="Courier" charset="0"/>
                <a:cs typeface="Courier" charset="0"/>
              </a:rPr>
              <a:t>dTrainAll</a:t>
            </a:r>
            <a:r>
              <a:rPr kumimoji="1" lang="en-US" altLang="zh-TW" sz="1400" dirty="0">
                <a:latin typeface="Courier" charset="0"/>
                <a:ea typeface="Courier" charset="0"/>
                <a:cs typeface="Courier" charset="0"/>
              </a:rPr>
              <a:t>)[[1]],size=1,prob=0.1)&gt;0</a:t>
            </a:r>
          </a:p>
          <a:p>
            <a:pPr marL="0" indent="0">
              <a:lnSpc>
                <a:spcPct val="120000"/>
              </a:lnSpc>
              <a:buNone/>
            </a:pPr>
            <a:r>
              <a:rPr kumimoji="1" lang="en-US" altLang="zh-TW" sz="1400" dirty="0">
                <a:latin typeface="Courier" charset="0"/>
                <a:ea typeface="Courier" charset="0"/>
                <a:cs typeface="Courier" charset="0"/>
              </a:rPr>
              <a:t>   </a:t>
            </a:r>
            <a:r>
              <a:rPr kumimoji="1" lang="en-US" altLang="zh-TW" sz="1400" dirty="0" err="1">
                <a:latin typeface="Courier" charset="0"/>
                <a:ea typeface="Courier" charset="0"/>
                <a:cs typeface="Courier" charset="0"/>
              </a:rPr>
              <a:t>predRep</a:t>
            </a:r>
            <a:r>
              <a:rPr kumimoji="1" lang="en-US" altLang="zh-TW" sz="1400" dirty="0">
                <a:latin typeface="Courier" charset="0"/>
                <a:ea typeface="Courier" charset="0"/>
                <a:cs typeface="Courier" charset="0"/>
              </a:rPr>
              <a:t> &lt;- </a:t>
            </a:r>
            <a:r>
              <a:rPr kumimoji="1" lang="en-US" altLang="zh-TW" sz="1400" dirty="0" err="1">
                <a:latin typeface="Courier" charset="0"/>
                <a:ea typeface="Courier" charset="0"/>
                <a:cs typeface="Courier" charset="0"/>
              </a:rPr>
              <a:t>mkPredC</a:t>
            </a:r>
            <a:r>
              <a:rPr kumimoji="1" lang="en-US" altLang="zh-TW" sz="1400" dirty="0">
                <a:latin typeface="Courier" charset="0"/>
                <a:ea typeface="Courier" charset="0"/>
                <a:cs typeface="Courier" charset="0"/>
              </a:rPr>
              <a:t>(</a:t>
            </a:r>
            <a:r>
              <a:rPr kumimoji="1" lang="en-US" altLang="zh-TW" sz="1400" dirty="0" err="1">
                <a:latin typeface="Courier" charset="0"/>
                <a:ea typeface="Courier" charset="0"/>
                <a:cs typeface="Courier" charset="0"/>
              </a:rPr>
              <a:t>dTrainAll</a:t>
            </a:r>
            <a:r>
              <a:rPr kumimoji="1" lang="en-US" altLang="zh-TW" sz="1400" dirty="0">
                <a:latin typeface="Courier" charset="0"/>
                <a:ea typeface="Courier" charset="0"/>
                <a:cs typeface="Courier" charset="0"/>
              </a:rPr>
              <a:t>[!</a:t>
            </a:r>
            <a:r>
              <a:rPr kumimoji="1" lang="en-US" altLang="zh-TW" sz="1400" dirty="0" err="1">
                <a:latin typeface="Courier" charset="0"/>
                <a:ea typeface="Courier" charset="0"/>
                <a:cs typeface="Courier" charset="0"/>
              </a:rPr>
              <a:t>useForCalRep,outcome</a:t>
            </a:r>
            <a:r>
              <a:rPr kumimoji="1" lang="en-US" altLang="zh-TW" sz="1400" dirty="0">
                <a:latin typeface="Courier" charset="0"/>
                <a:ea typeface="Courier" charset="0"/>
                <a:cs typeface="Courier" charset="0"/>
              </a:rPr>
              <a:t>],  	</a:t>
            </a:r>
          </a:p>
          <a:p>
            <a:pPr marL="0" indent="0">
              <a:lnSpc>
                <a:spcPct val="120000"/>
              </a:lnSpc>
              <a:buNone/>
            </a:pPr>
            <a:r>
              <a:rPr kumimoji="1" lang="en-US" altLang="zh-TW" sz="1400" dirty="0">
                <a:latin typeface="Courier" charset="0"/>
                <a:ea typeface="Courier" charset="0"/>
                <a:cs typeface="Courier" charset="0"/>
              </a:rPr>
              <a:t>      </a:t>
            </a:r>
            <a:r>
              <a:rPr kumimoji="1" lang="en-US" altLang="zh-TW" sz="1400" dirty="0" err="1">
                <a:latin typeface="Courier" charset="0"/>
                <a:ea typeface="Courier" charset="0"/>
                <a:cs typeface="Courier" charset="0"/>
              </a:rPr>
              <a:t>dTrainAll</a:t>
            </a:r>
            <a:r>
              <a:rPr kumimoji="1" lang="en-US" altLang="zh-TW" sz="1400" dirty="0">
                <a:latin typeface="Courier" charset="0"/>
                <a:ea typeface="Courier" charset="0"/>
                <a:cs typeface="Courier" charset="0"/>
              </a:rPr>
              <a:t>[!</a:t>
            </a:r>
            <a:r>
              <a:rPr kumimoji="1" lang="en-US" altLang="zh-TW" sz="1400" dirty="0" err="1">
                <a:latin typeface="Courier" charset="0"/>
                <a:ea typeface="Courier" charset="0"/>
                <a:cs typeface="Courier" charset="0"/>
              </a:rPr>
              <a:t>useForCalRep,var</a:t>
            </a:r>
            <a:r>
              <a:rPr kumimoji="1" lang="en-US" altLang="zh-TW" sz="1400" dirty="0">
                <a:latin typeface="Courier" charset="0"/>
                <a:ea typeface="Courier" charset="0"/>
                <a:cs typeface="Courier" charset="0"/>
              </a:rPr>
              <a:t>],</a:t>
            </a:r>
          </a:p>
          <a:p>
            <a:pPr marL="0" indent="0">
              <a:lnSpc>
                <a:spcPct val="120000"/>
              </a:lnSpc>
              <a:buNone/>
            </a:pPr>
            <a:r>
              <a:rPr kumimoji="1" lang="en-US" altLang="zh-TW" sz="1400" dirty="0">
                <a:latin typeface="Courier" charset="0"/>
                <a:ea typeface="Courier" charset="0"/>
                <a:cs typeface="Courier" charset="0"/>
              </a:rPr>
              <a:t>      </a:t>
            </a:r>
            <a:r>
              <a:rPr kumimoji="1" lang="en-US" altLang="zh-TW" sz="1400" dirty="0" err="1">
                <a:latin typeface="Courier" charset="0"/>
                <a:ea typeface="Courier" charset="0"/>
                <a:cs typeface="Courier" charset="0"/>
              </a:rPr>
              <a:t>dTrainAll</a:t>
            </a:r>
            <a:r>
              <a:rPr kumimoji="1" lang="en-US" altLang="zh-TW" sz="1400" dirty="0">
                <a:latin typeface="Courier" charset="0"/>
                <a:ea typeface="Courier" charset="0"/>
                <a:cs typeface="Courier" charset="0"/>
              </a:rPr>
              <a:t>[</a:t>
            </a:r>
            <a:r>
              <a:rPr kumimoji="1" lang="en-US" altLang="zh-TW" sz="1400" dirty="0" err="1">
                <a:latin typeface="Courier" charset="0"/>
                <a:ea typeface="Courier" charset="0"/>
                <a:cs typeface="Courier" charset="0"/>
              </a:rPr>
              <a:t>useForCalRep,var</a:t>
            </a:r>
            <a:r>
              <a:rPr kumimoji="1" lang="en-US" altLang="zh-TW" sz="1400" dirty="0">
                <a:latin typeface="Courier" charset="0"/>
                <a:ea typeface="Courier" charset="0"/>
                <a:cs typeface="Courier" charset="0"/>
              </a:rPr>
              <a:t>])</a:t>
            </a:r>
          </a:p>
          <a:p>
            <a:pPr marL="0" indent="0">
              <a:lnSpc>
                <a:spcPct val="120000"/>
              </a:lnSpc>
              <a:buNone/>
            </a:pPr>
            <a:r>
              <a:rPr kumimoji="1" lang="en-US" altLang="zh-TW" sz="1400" dirty="0">
                <a:latin typeface="Courier" charset="0"/>
                <a:ea typeface="Courier" charset="0"/>
                <a:cs typeface="Courier" charset="0"/>
              </a:rPr>
              <a:t>   </a:t>
            </a:r>
            <a:r>
              <a:rPr kumimoji="1" lang="en-US" altLang="zh-TW" sz="1400" dirty="0" err="1">
                <a:latin typeface="Courier" charset="0"/>
                <a:ea typeface="Courier" charset="0"/>
                <a:cs typeface="Courier" charset="0"/>
              </a:rPr>
              <a:t>aucs</a:t>
            </a:r>
            <a:r>
              <a:rPr kumimoji="1" lang="en-US" altLang="zh-TW" sz="1400" dirty="0">
                <a:latin typeface="Courier" charset="0"/>
                <a:ea typeface="Courier" charset="0"/>
                <a:cs typeface="Courier" charset="0"/>
              </a:rPr>
              <a:t>[rep] &lt;- </a:t>
            </a:r>
            <a:r>
              <a:rPr kumimoji="1" lang="en-US" altLang="zh-TW" sz="1400" dirty="0" err="1">
                <a:latin typeface="Courier" charset="0"/>
                <a:ea typeface="Courier" charset="0"/>
                <a:cs typeface="Courier" charset="0"/>
              </a:rPr>
              <a:t>calcAUC</a:t>
            </a:r>
            <a:r>
              <a:rPr kumimoji="1" lang="en-US" altLang="zh-TW" sz="1400" dirty="0">
                <a:latin typeface="Courier" charset="0"/>
                <a:ea typeface="Courier" charset="0"/>
                <a:cs typeface="Courier" charset="0"/>
              </a:rPr>
              <a:t>(</a:t>
            </a:r>
            <a:r>
              <a:rPr kumimoji="1" lang="en-US" altLang="zh-TW" sz="1400" dirty="0" err="1">
                <a:latin typeface="Courier" charset="0"/>
                <a:ea typeface="Courier" charset="0"/>
                <a:cs typeface="Courier" charset="0"/>
              </a:rPr>
              <a:t>predRep,dTrainAll</a:t>
            </a:r>
            <a:r>
              <a:rPr kumimoji="1" lang="en-US" altLang="zh-TW" sz="1400" dirty="0">
                <a:latin typeface="Courier" charset="0"/>
                <a:ea typeface="Courier" charset="0"/>
                <a:cs typeface="Courier" charset="0"/>
              </a:rPr>
              <a:t>[</a:t>
            </a:r>
            <a:r>
              <a:rPr kumimoji="1" lang="en-US" altLang="zh-TW" sz="1400" dirty="0" err="1">
                <a:latin typeface="Courier" charset="0"/>
                <a:ea typeface="Courier" charset="0"/>
                <a:cs typeface="Courier" charset="0"/>
              </a:rPr>
              <a:t>useForCalRep,outcome</a:t>
            </a:r>
            <a:r>
              <a:rPr kumimoji="1" lang="en-US" altLang="zh-TW" sz="1400" dirty="0">
                <a:latin typeface="Courier" charset="0"/>
                <a:ea typeface="Courier" charset="0"/>
                <a:cs typeface="Courier" charset="0"/>
              </a:rPr>
              <a:t>])  </a:t>
            </a:r>
          </a:p>
          <a:p>
            <a:pPr marL="0" indent="0">
              <a:lnSpc>
                <a:spcPct val="120000"/>
              </a:lnSpc>
              <a:buNone/>
            </a:pPr>
            <a:r>
              <a:rPr kumimoji="1" lang="en-US" altLang="zh-TW" sz="1400" dirty="0">
                <a:latin typeface="Courier" charset="0"/>
                <a:ea typeface="Courier" charset="0"/>
                <a:cs typeface="Courier" charset="0"/>
              </a:rPr>
              <a:t> }</a:t>
            </a:r>
          </a:p>
          <a:p>
            <a:pPr marL="0" indent="0">
              <a:lnSpc>
                <a:spcPct val="120000"/>
              </a:lnSpc>
              <a:buNone/>
            </a:pPr>
            <a:r>
              <a:rPr kumimoji="1" lang="en-US" altLang="zh-TW" sz="1400" dirty="0">
                <a:latin typeface="Courier" charset="0"/>
                <a:ea typeface="Courier" charset="0"/>
                <a:cs typeface="Courier" charset="0"/>
              </a:rPr>
              <a:t>mean(</a:t>
            </a:r>
            <a:r>
              <a:rPr kumimoji="1" lang="en-US" altLang="zh-TW" sz="1400" dirty="0" err="1">
                <a:latin typeface="Courier" charset="0"/>
                <a:ea typeface="Courier" charset="0"/>
                <a:cs typeface="Courier" charset="0"/>
              </a:rPr>
              <a:t>aucs</a:t>
            </a:r>
            <a:r>
              <a:rPr kumimoji="1" lang="en-US" altLang="zh-TW" sz="1400" dirty="0">
                <a:latin typeface="Courier" charset="0"/>
                <a:ea typeface="Courier" charset="0"/>
                <a:cs typeface="Courier" charset="0"/>
              </a:rPr>
              <a:t>)</a:t>
            </a:r>
          </a:p>
          <a:p>
            <a:pPr marL="0" indent="0">
              <a:lnSpc>
                <a:spcPct val="120000"/>
              </a:lnSpc>
              <a:buNone/>
            </a:pPr>
            <a:r>
              <a:rPr kumimoji="1" lang="en-US" altLang="zh-TW" sz="1400" dirty="0" err="1">
                <a:latin typeface="Courier" charset="0"/>
                <a:ea typeface="Courier" charset="0"/>
                <a:cs typeface="Courier" charset="0"/>
              </a:rPr>
              <a:t>sd</a:t>
            </a:r>
            <a:r>
              <a:rPr kumimoji="1" lang="en-US" altLang="zh-TW" sz="1400" dirty="0">
                <a:latin typeface="Courier" charset="0"/>
                <a:ea typeface="Courier" charset="0"/>
                <a:cs typeface="Courier" charset="0"/>
              </a:rPr>
              <a:t>(</a:t>
            </a:r>
            <a:r>
              <a:rPr kumimoji="1" lang="en-US" altLang="zh-TW" sz="1400" dirty="0" err="1">
                <a:latin typeface="Courier" charset="0"/>
                <a:ea typeface="Courier" charset="0"/>
                <a:cs typeface="Courier" charset="0"/>
              </a:rPr>
              <a:t>aucs</a:t>
            </a:r>
            <a:r>
              <a:rPr kumimoji="1" lang="en-US" altLang="zh-TW" sz="1400" dirty="0">
                <a:latin typeface="Courier" charset="0"/>
                <a:ea typeface="Courier" charset="0"/>
                <a:cs typeface="Courier" charset="0"/>
              </a:rPr>
              <a:t>)</a:t>
            </a:r>
          </a:p>
        </p:txBody>
      </p:sp>
      <p:sp>
        <p:nvSpPr>
          <p:cNvPr id="5" name="TextBox 4">
            <a:extLst>
              <a:ext uri="{FF2B5EF4-FFF2-40B4-BE49-F238E27FC236}">
                <a16:creationId xmlns:a16="http://schemas.microsoft.com/office/drawing/2014/main" id="{6AB184E3-7B9D-4CF2-8E4F-9BE666535C1D}"/>
              </a:ext>
            </a:extLst>
          </p:cNvPr>
          <p:cNvSpPr txBox="1"/>
          <p:nvPr/>
        </p:nvSpPr>
        <p:spPr>
          <a:xfrm>
            <a:off x="5402124" y="648718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711037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4000" dirty="0"/>
              <a:t>Empirically cross-validating performance</a:t>
            </a:r>
            <a:endParaRPr kumimoji="1" lang="zh-TW" altLang="en-US" sz="4000" dirty="0"/>
          </a:p>
        </p:txBody>
      </p:sp>
      <p:sp>
        <p:nvSpPr>
          <p:cNvPr id="3" name="內容版面配置區 2"/>
          <p:cNvSpPr>
            <a:spLocks noGrp="1"/>
          </p:cNvSpPr>
          <p:nvPr>
            <p:ph idx="1"/>
          </p:nvPr>
        </p:nvSpPr>
        <p:spPr/>
        <p:txBody>
          <a:bodyPr>
            <a:normAutofit/>
          </a:bodyPr>
          <a:lstStyle/>
          <a:p>
            <a:pPr marL="0" indent="0">
              <a:lnSpc>
                <a:spcPct val="100000"/>
              </a:lnSpc>
              <a:buNone/>
            </a:pPr>
            <a:r>
              <a:rPr kumimoji="1" lang="en-US" altLang="zh-TW" sz="1800" dirty="0" err="1">
                <a:latin typeface="Courier" charset="0"/>
                <a:ea typeface="Courier" charset="0"/>
                <a:cs typeface="Courier" charset="0"/>
              </a:rPr>
              <a:t>fCross</a:t>
            </a:r>
            <a:r>
              <a:rPr kumimoji="1" lang="en-US" altLang="zh-TW" sz="1800" dirty="0">
                <a:latin typeface="Courier" charset="0"/>
                <a:ea typeface="Courier" charset="0"/>
                <a:cs typeface="Courier" charset="0"/>
              </a:rPr>
              <a:t> &lt;- function() {</a:t>
            </a:r>
          </a:p>
          <a:p>
            <a:pPr marL="0" indent="0">
              <a:lnSpc>
                <a:spcPct val="100000"/>
              </a:lnSpc>
              <a:buNone/>
            </a:pPr>
            <a:r>
              <a:rPr kumimoji="1" lang="en-US" altLang="zh-TW" sz="1800" dirty="0">
                <a:latin typeface="Courier" charset="0"/>
                <a:ea typeface="Courier" charset="0"/>
                <a:cs typeface="Courier" charset="0"/>
              </a:rPr>
              <a:t>   </a:t>
            </a:r>
            <a:r>
              <a:rPr kumimoji="1" lang="en-US" altLang="zh-TW" sz="1800" dirty="0" err="1">
                <a:latin typeface="Courier" charset="0"/>
                <a:ea typeface="Courier" charset="0"/>
                <a:cs typeface="Courier" charset="0"/>
              </a:rPr>
              <a:t>useForCalRep</a:t>
            </a:r>
            <a:r>
              <a:rPr kumimoji="1" lang="en-US" altLang="zh-TW" sz="1800" dirty="0">
                <a:latin typeface="Courier" charset="0"/>
                <a:ea typeface="Courier" charset="0"/>
                <a:cs typeface="Courier" charset="0"/>
              </a:rPr>
              <a:t> &lt;- </a:t>
            </a:r>
            <a:r>
              <a:rPr kumimoji="1" lang="en-US" altLang="zh-TW" sz="1800" dirty="0" err="1">
                <a:latin typeface="Courier" charset="0"/>
                <a:ea typeface="Courier" charset="0"/>
                <a:cs typeface="Courier" charset="0"/>
              </a:rPr>
              <a:t>rbinom</a:t>
            </a:r>
            <a:r>
              <a:rPr kumimoji="1" lang="en-US" altLang="zh-TW" sz="1800" dirty="0">
                <a:latin typeface="Courier" charset="0"/>
                <a:ea typeface="Courier" charset="0"/>
                <a:cs typeface="Courier" charset="0"/>
              </a:rPr>
              <a:t>(n=dim(</a:t>
            </a:r>
            <a:r>
              <a:rPr kumimoji="1" lang="en-US" altLang="zh-TW" sz="1800" dirty="0" err="1">
                <a:latin typeface="Courier" charset="0"/>
                <a:ea typeface="Courier" charset="0"/>
                <a:cs typeface="Courier" charset="0"/>
              </a:rPr>
              <a:t>dTrainAll</a:t>
            </a:r>
            <a:r>
              <a:rPr kumimoji="1" lang="en-US" altLang="zh-TW" sz="1800" dirty="0">
                <a:latin typeface="Courier" charset="0"/>
                <a:ea typeface="Courier" charset="0"/>
                <a:cs typeface="Courier" charset="0"/>
              </a:rPr>
              <a:t>)[[1]],size=1,prob=0.1)&gt;0</a:t>
            </a:r>
          </a:p>
          <a:p>
            <a:pPr marL="0" indent="0">
              <a:lnSpc>
                <a:spcPct val="100000"/>
              </a:lnSpc>
              <a:buNone/>
            </a:pPr>
            <a:r>
              <a:rPr kumimoji="1" lang="en-US" altLang="zh-TW" sz="1800" dirty="0">
                <a:latin typeface="Courier" charset="0"/>
                <a:ea typeface="Courier" charset="0"/>
                <a:cs typeface="Courier" charset="0"/>
              </a:rPr>
              <a:t>   </a:t>
            </a:r>
            <a:r>
              <a:rPr kumimoji="1" lang="en-US" altLang="zh-TW" sz="1800" dirty="0" err="1">
                <a:latin typeface="Courier" charset="0"/>
                <a:ea typeface="Courier" charset="0"/>
                <a:cs typeface="Courier" charset="0"/>
              </a:rPr>
              <a:t>predRep</a:t>
            </a:r>
            <a:r>
              <a:rPr kumimoji="1" lang="en-US" altLang="zh-TW" sz="1800" dirty="0">
                <a:latin typeface="Courier" charset="0"/>
                <a:ea typeface="Courier" charset="0"/>
                <a:cs typeface="Courier" charset="0"/>
              </a:rPr>
              <a:t> &lt;- </a:t>
            </a:r>
            <a:r>
              <a:rPr kumimoji="1" lang="en-US" altLang="zh-TW" sz="1800" dirty="0" err="1">
                <a:latin typeface="Courier" charset="0"/>
                <a:ea typeface="Courier" charset="0"/>
                <a:cs typeface="Courier" charset="0"/>
              </a:rPr>
              <a:t>mkPredC</a:t>
            </a:r>
            <a:r>
              <a:rPr kumimoji="1" lang="en-US" altLang="zh-TW" sz="1800" dirty="0">
                <a:latin typeface="Courier" charset="0"/>
                <a:ea typeface="Courier" charset="0"/>
                <a:cs typeface="Courier" charset="0"/>
              </a:rPr>
              <a:t>(</a:t>
            </a:r>
            <a:r>
              <a:rPr kumimoji="1" lang="en-US" altLang="zh-TW" sz="1800" dirty="0" err="1">
                <a:latin typeface="Courier" charset="0"/>
                <a:ea typeface="Courier" charset="0"/>
                <a:cs typeface="Courier" charset="0"/>
              </a:rPr>
              <a:t>dTrainAll</a:t>
            </a:r>
            <a:r>
              <a:rPr kumimoji="1" lang="en-US" altLang="zh-TW" sz="1800" dirty="0">
                <a:latin typeface="Courier" charset="0"/>
                <a:ea typeface="Courier" charset="0"/>
                <a:cs typeface="Courier" charset="0"/>
              </a:rPr>
              <a:t>[!</a:t>
            </a:r>
            <a:r>
              <a:rPr kumimoji="1" lang="en-US" altLang="zh-TW" sz="1800" dirty="0" err="1">
                <a:latin typeface="Courier" charset="0"/>
                <a:ea typeface="Courier" charset="0"/>
                <a:cs typeface="Courier" charset="0"/>
              </a:rPr>
              <a:t>useForCalRep,outcome</a:t>
            </a:r>
            <a:r>
              <a:rPr kumimoji="1" lang="en-US" altLang="zh-TW" sz="1800" dirty="0">
                <a:latin typeface="Courier" charset="0"/>
                <a:ea typeface="Courier" charset="0"/>
                <a:cs typeface="Courier" charset="0"/>
              </a:rPr>
              <a:t>],</a:t>
            </a:r>
          </a:p>
          <a:p>
            <a:pPr marL="0" indent="0">
              <a:lnSpc>
                <a:spcPct val="100000"/>
              </a:lnSpc>
              <a:buNone/>
            </a:pPr>
            <a:r>
              <a:rPr kumimoji="1" lang="en-US" altLang="zh-TW" sz="1800" dirty="0">
                <a:latin typeface="Courier" charset="0"/>
                <a:ea typeface="Courier" charset="0"/>
                <a:cs typeface="Courier" charset="0"/>
              </a:rPr>
              <a:t>      </a:t>
            </a:r>
            <a:r>
              <a:rPr kumimoji="1" lang="en-US" altLang="zh-TW" sz="1800" dirty="0" err="1">
                <a:latin typeface="Courier" charset="0"/>
                <a:ea typeface="Courier" charset="0"/>
                <a:cs typeface="Courier" charset="0"/>
              </a:rPr>
              <a:t>dTrainAll</a:t>
            </a:r>
            <a:r>
              <a:rPr kumimoji="1" lang="en-US" altLang="zh-TW" sz="1800" dirty="0">
                <a:latin typeface="Courier" charset="0"/>
                <a:ea typeface="Courier" charset="0"/>
                <a:cs typeface="Courier" charset="0"/>
              </a:rPr>
              <a:t>[!</a:t>
            </a:r>
            <a:r>
              <a:rPr kumimoji="1" lang="en-US" altLang="zh-TW" sz="1800" dirty="0" err="1">
                <a:latin typeface="Courier" charset="0"/>
                <a:ea typeface="Courier" charset="0"/>
                <a:cs typeface="Courier" charset="0"/>
              </a:rPr>
              <a:t>useForCalRep,var</a:t>
            </a:r>
            <a:r>
              <a:rPr kumimoji="1" lang="en-US" altLang="zh-TW" sz="1800" dirty="0">
                <a:latin typeface="Courier" charset="0"/>
                <a:ea typeface="Courier" charset="0"/>
                <a:cs typeface="Courier" charset="0"/>
              </a:rPr>
              <a:t>],</a:t>
            </a:r>
          </a:p>
          <a:p>
            <a:pPr marL="0" indent="0">
              <a:lnSpc>
                <a:spcPct val="100000"/>
              </a:lnSpc>
              <a:buNone/>
            </a:pPr>
            <a:r>
              <a:rPr kumimoji="1" lang="en-US" altLang="zh-TW" sz="1800" dirty="0">
                <a:latin typeface="Courier" charset="0"/>
                <a:ea typeface="Courier" charset="0"/>
                <a:cs typeface="Courier" charset="0"/>
              </a:rPr>
              <a:t>      </a:t>
            </a:r>
            <a:r>
              <a:rPr kumimoji="1" lang="en-US" altLang="zh-TW" sz="1800" dirty="0" err="1">
                <a:latin typeface="Courier" charset="0"/>
                <a:ea typeface="Courier" charset="0"/>
                <a:cs typeface="Courier" charset="0"/>
              </a:rPr>
              <a:t>dTrainAll</a:t>
            </a:r>
            <a:r>
              <a:rPr kumimoji="1" lang="en-US" altLang="zh-TW" sz="1800" dirty="0">
                <a:latin typeface="Courier" charset="0"/>
                <a:ea typeface="Courier" charset="0"/>
                <a:cs typeface="Courier" charset="0"/>
              </a:rPr>
              <a:t>[</a:t>
            </a:r>
            <a:r>
              <a:rPr kumimoji="1" lang="en-US" altLang="zh-TW" sz="1800" dirty="0" err="1">
                <a:latin typeface="Courier" charset="0"/>
                <a:ea typeface="Courier" charset="0"/>
                <a:cs typeface="Courier" charset="0"/>
              </a:rPr>
              <a:t>useForCalRep,var</a:t>
            </a:r>
            <a:r>
              <a:rPr kumimoji="1" lang="en-US" altLang="zh-TW" sz="1800" dirty="0">
                <a:latin typeface="Courier" charset="0"/>
                <a:ea typeface="Courier" charset="0"/>
                <a:cs typeface="Courier" charset="0"/>
              </a:rPr>
              <a:t>])</a:t>
            </a:r>
          </a:p>
          <a:p>
            <a:pPr marL="0" indent="0">
              <a:lnSpc>
                <a:spcPct val="100000"/>
              </a:lnSpc>
              <a:buNone/>
            </a:pPr>
            <a:r>
              <a:rPr kumimoji="1" lang="en-US" altLang="zh-TW" sz="1800" dirty="0">
                <a:latin typeface="Courier" charset="0"/>
                <a:ea typeface="Courier" charset="0"/>
                <a:cs typeface="Courier" charset="0"/>
              </a:rPr>
              <a:t>   </a:t>
            </a:r>
            <a:r>
              <a:rPr kumimoji="1" lang="en-US" altLang="zh-TW" sz="1800" dirty="0" err="1">
                <a:latin typeface="Courier" charset="0"/>
                <a:ea typeface="Courier" charset="0"/>
                <a:cs typeface="Courier" charset="0"/>
              </a:rPr>
              <a:t>calcAUC</a:t>
            </a:r>
            <a:r>
              <a:rPr kumimoji="1" lang="en-US" altLang="zh-TW" sz="1800" dirty="0">
                <a:latin typeface="Courier" charset="0"/>
                <a:ea typeface="Courier" charset="0"/>
                <a:cs typeface="Courier" charset="0"/>
              </a:rPr>
              <a:t>(</a:t>
            </a:r>
            <a:r>
              <a:rPr kumimoji="1" lang="en-US" altLang="zh-TW" sz="1800" dirty="0" err="1">
                <a:latin typeface="Courier" charset="0"/>
                <a:ea typeface="Courier" charset="0"/>
                <a:cs typeface="Courier" charset="0"/>
              </a:rPr>
              <a:t>predRep,dTrainAll</a:t>
            </a:r>
            <a:r>
              <a:rPr kumimoji="1" lang="en-US" altLang="zh-TW" sz="1800" dirty="0">
                <a:latin typeface="Courier" charset="0"/>
                <a:ea typeface="Courier" charset="0"/>
                <a:cs typeface="Courier" charset="0"/>
              </a:rPr>
              <a:t>[</a:t>
            </a:r>
            <a:r>
              <a:rPr kumimoji="1" lang="en-US" altLang="zh-TW" sz="1800" dirty="0" err="1">
                <a:latin typeface="Courier" charset="0"/>
                <a:ea typeface="Courier" charset="0"/>
                <a:cs typeface="Courier" charset="0"/>
              </a:rPr>
              <a:t>useForCalRep,outcome</a:t>
            </a:r>
            <a:r>
              <a:rPr kumimoji="1" lang="en-US" altLang="zh-TW" sz="1800" dirty="0">
                <a:latin typeface="Courier" charset="0"/>
                <a:ea typeface="Courier" charset="0"/>
                <a:cs typeface="Courier" charset="0"/>
              </a:rPr>
              <a:t>])</a:t>
            </a:r>
          </a:p>
          <a:p>
            <a:pPr marL="0" indent="0">
              <a:lnSpc>
                <a:spcPct val="100000"/>
              </a:lnSpc>
              <a:buNone/>
            </a:pPr>
            <a:r>
              <a:rPr kumimoji="1" lang="en-US" altLang="zh-TW" sz="1800" dirty="0">
                <a:latin typeface="Courier" charset="0"/>
                <a:ea typeface="Courier" charset="0"/>
                <a:cs typeface="Courier" charset="0"/>
              </a:rPr>
              <a:t>}</a:t>
            </a:r>
          </a:p>
          <a:p>
            <a:pPr marL="0" indent="0">
              <a:lnSpc>
                <a:spcPct val="100000"/>
              </a:lnSpc>
              <a:buNone/>
            </a:pPr>
            <a:r>
              <a:rPr kumimoji="1" lang="en-US" altLang="zh-TW" sz="1800" dirty="0" err="1">
                <a:latin typeface="Courier" charset="0"/>
                <a:ea typeface="Courier" charset="0"/>
                <a:cs typeface="Courier" charset="0"/>
              </a:rPr>
              <a:t>aucs</a:t>
            </a:r>
            <a:r>
              <a:rPr kumimoji="1" lang="en-US" altLang="zh-TW" sz="1800" dirty="0">
                <a:latin typeface="Courier" charset="0"/>
                <a:ea typeface="Courier" charset="0"/>
                <a:cs typeface="Courier" charset="0"/>
              </a:rPr>
              <a:t> &lt;- replicate(100,fCross())</a:t>
            </a:r>
            <a:endParaRPr kumimoji="1" lang="zh-TW" altLang="en-US" sz="1800" dirty="0">
              <a:latin typeface="Courier" charset="0"/>
              <a:ea typeface="Courier" charset="0"/>
              <a:cs typeface="Courier" charset="0"/>
            </a:endParaRPr>
          </a:p>
        </p:txBody>
      </p:sp>
      <p:sp>
        <p:nvSpPr>
          <p:cNvPr id="5" name="TextBox 4">
            <a:extLst>
              <a:ext uri="{FF2B5EF4-FFF2-40B4-BE49-F238E27FC236}">
                <a16:creationId xmlns:a16="http://schemas.microsoft.com/office/drawing/2014/main" id="{35226A1D-ABF9-4990-89C7-C6DE00F84227}"/>
              </a:ext>
            </a:extLst>
          </p:cNvPr>
          <p:cNvSpPr txBox="1"/>
          <p:nvPr/>
        </p:nvSpPr>
        <p:spPr>
          <a:xfrm>
            <a:off x="5402124" y="6487182"/>
            <a:ext cx="374398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104032272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Take home message</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dirty="0"/>
              <a:t>Always first explore your data, but don’t start modeling before designing some measurable goals.</a:t>
            </a:r>
          </a:p>
          <a:p>
            <a:pPr>
              <a:lnSpc>
                <a:spcPct val="100000"/>
              </a:lnSpc>
            </a:pPr>
            <a:r>
              <a:rPr lang="en-US" altLang="zh-TW" dirty="0"/>
              <a:t>Divide you model testing into establishing the model’s effect (performance on various metrics) and soundness (likelihood of being a correct model versus arising from overfitting).</a:t>
            </a:r>
          </a:p>
        </p:txBody>
      </p:sp>
    </p:spTree>
    <p:extLst>
      <p:ext uri="{BB962C8B-B14F-4D97-AF65-F5344CB8AC3E}">
        <p14:creationId xmlns:p14="http://schemas.microsoft.com/office/powerpoint/2010/main" val="33529330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dirty="0"/>
              <a:t>Take home message</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dirty="0"/>
              <a:t>Keep a portion of your data out of your modeling work for final testing. You may also want to subdivide your training data into training and calibration and to estimate best values for various modeling parameters.</a:t>
            </a:r>
          </a:p>
          <a:p>
            <a:pPr>
              <a:lnSpc>
                <a:spcPct val="100000"/>
              </a:lnSpc>
            </a:pPr>
            <a:r>
              <a:rPr lang="en-US" altLang="zh-TW" dirty="0"/>
              <a:t>Keep many different model metrics in mind, and for a given project try to pick the metrics that best model your intended business goal.</a:t>
            </a:r>
            <a:endParaRPr kumimoji="1" lang="zh-TW" altLang="en-US" dirty="0"/>
          </a:p>
        </p:txBody>
      </p:sp>
    </p:spTree>
    <p:extLst>
      <p:ext uri="{BB962C8B-B14F-4D97-AF65-F5344CB8AC3E}">
        <p14:creationId xmlns:p14="http://schemas.microsoft.com/office/powerpoint/2010/main" val="277537828"/>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kumimoji="1" lang="en-US" altLang="zh-TW"/>
              <a:t>References</a:t>
            </a:r>
            <a:endParaRPr kumimoji="1" lang="zh-TW" altLang="en-US" dirty="0"/>
          </a:p>
        </p:txBody>
      </p:sp>
      <p:sp>
        <p:nvSpPr>
          <p:cNvPr id="3" name="內容版面配置區 2"/>
          <p:cNvSpPr>
            <a:spLocks noGrp="1"/>
          </p:cNvSpPr>
          <p:nvPr>
            <p:ph idx="1"/>
          </p:nvPr>
        </p:nvSpPr>
        <p:spPr/>
        <p:txBody>
          <a:bodyPr anchor="t">
            <a:normAutofit/>
          </a:bodyPr>
          <a:lstStyle/>
          <a:p>
            <a:pPr>
              <a:lnSpc>
                <a:spcPct val="100000"/>
              </a:lnSpc>
            </a:pPr>
            <a:r>
              <a:rPr lang="en-US" altLang="zh-TW" dirty="0"/>
              <a:t>More on ROC/AUC</a:t>
            </a:r>
          </a:p>
          <a:p>
            <a:pPr lvl="1">
              <a:lnSpc>
                <a:spcPct val="100000"/>
              </a:lnSpc>
            </a:pPr>
            <a:r>
              <a:rPr kumimoji="1" lang="en-US" altLang="zh-TW" dirty="0">
                <a:hlinkClick r:id="rId2"/>
              </a:rPr>
              <a:t>http://www.win-vector.com/blog/2013/01/more-on-rocauc/</a:t>
            </a:r>
            <a:endParaRPr kumimoji="1" lang="en-US" altLang="zh-TW" dirty="0"/>
          </a:p>
          <a:p>
            <a:pPr>
              <a:lnSpc>
                <a:spcPct val="100000"/>
              </a:lnSpc>
            </a:pPr>
            <a:r>
              <a:rPr lang="en-US" altLang="zh-TW" dirty="0"/>
              <a:t>Bayesian and Frequentist Approaches: Ask the Right Question</a:t>
            </a:r>
          </a:p>
          <a:p>
            <a:pPr lvl="1">
              <a:lnSpc>
                <a:spcPct val="100000"/>
              </a:lnSpc>
            </a:pPr>
            <a:r>
              <a:rPr lang="en-US" altLang="zh-TW" dirty="0">
                <a:hlinkClick r:id="rId3"/>
              </a:rPr>
              <a:t>http://www.win-vector.com/blog/2013/05/bayesian-and-frequentist-approaches-ask-the-right-question/</a:t>
            </a:r>
            <a:endParaRPr lang="en-US" altLang="zh-TW" dirty="0"/>
          </a:p>
          <a:p>
            <a:pPr lvl="1">
              <a:lnSpc>
                <a:spcPct val="100000"/>
              </a:lnSpc>
            </a:pPr>
            <a:endParaRPr kumimoji="1" lang="zh-TW" altLang="en-US" dirty="0"/>
          </a:p>
        </p:txBody>
      </p:sp>
    </p:spTree>
    <p:extLst>
      <p:ext uri="{BB962C8B-B14F-4D97-AF65-F5344CB8AC3E}">
        <p14:creationId xmlns:p14="http://schemas.microsoft.com/office/powerpoint/2010/main" val="351734640"/>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174"/>
            <a:ext cx="9144000" cy="6858000"/>
          </a:xfrm>
          <a:prstGeom prst="rect">
            <a:avLst/>
          </a:prstGeom>
        </p:spPr>
      </p:pic>
      <p:sp>
        <p:nvSpPr>
          <p:cNvPr id="6" name="TextBox 5"/>
          <p:cNvSpPr txBox="1"/>
          <p:nvPr/>
        </p:nvSpPr>
        <p:spPr>
          <a:xfrm>
            <a:off x="620983" y="3727509"/>
            <a:ext cx="6693490" cy="1754326"/>
          </a:xfrm>
          <a:prstGeom prst="rect">
            <a:avLst/>
          </a:prstGeom>
          <a:noFill/>
          <a:effectLst>
            <a:outerShdw blurRad="50800" dist="38100" dir="2700000">
              <a:srgbClr val="000000">
                <a:alpha val="43000"/>
              </a:srgbClr>
            </a:outerShdw>
          </a:effectLst>
        </p:spPr>
        <p:txBody>
          <a:bodyPr wrap="square" rtlCol="0">
            <a:spAutoFit/>
          </a:bodyPr>
          <a:lstStyle/>
          <a:p>
            <a:pPr algn="ctr"/>
            <a:r>
              <a:rPr lang="en-US" sz="5400" dirty="0">
                <a:solidFill>
                  <a:srgbClr val="FFC000"/>
                </a:solidFill>
                <a:latin typeface="Chalkduster"/>
                <a:cs typeface="Chalkduster"/>
              </a:rPr>
              <a:t>Thank You</a:t>
            </a:r>
            <a:br>
              <a:rPr lang="en-US" sz="5400" dirty="0">
                <a:solidFill>
                  <a:srgbClr val="FFC000"/>
                </a:solidFill>
                <a:latin typeface="Chalkduster"/>
                <a:cs typeface="Chalkduster"/>
              </a:rPr>
            </a:br>
            <a:r>
              <a:rPr lang="en-US" sz="5400" dirty="0">
                <a:solidFill>
                  <a:srgbClr val="FFC000"/>
                </a:solidFill>
                <a:latin typeface="Chalkduster"/>
                <a:cs typeface="Chalkduster"/>
              </a:rPr>
              <a:t>Any Question?</a:t>
            </a:r>
          </a:p>
        </p:txBody>
      </p:sp>
      <p:pic>
        <p:nvPicPr>
          <p:cNvPr id="5" name="Picture 4">
            <a:extLst>
              <a:ext uri="{FF2B5EF4-FFF2-40B4-BE49-F238E27FC236}">
                <a16:creationId xmlns:a16="http://schemas.microsoft.com/office/drawing/2014/main" id="{25A6AB3E-3314-F84B-BF43-24C33C24B08A}"/>
              </a:ext>
            </a:extLst>
          </p:cNvPr>
          <p:cNvPicPr>
            <a:picLocks noChangeAspect="1"/>
          </p:cNvPicPr>
          <p:nvPr/>
        </p:nvPicPr>
        <p:blipFill>
          <a:blip r:embed="rId3"/>
          <a:stretch>
            <a:fillRect/>
          </a:stretch>
        </p:blipFill>
        <p:spPr>
          <a:xfrm>
            <a:off x="6083300" y="6242627"/>
            <a:ext cx="2959100" cy="470196"/>
          </a:xfrm>
          <a:prstGeom prst="rect">
            <a:avLst/>
          </a:prstGeom>
        </p:spPr>
      </p:pic>
    </p:spTree>
    <p:extLst>
      <p:ext uri="{BB962C8B-B14F-4D97-AF65-F5344CB8AC3E}">
        <p14:creationId xmlns:p14="http://schemas.microsoft.com/office/powerpoint/2010/main" val="966223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fontAlgn="base"/>
            <a:r>
              <a:rPr lang="en-US" altLang="zh-TW" sz="3600" dirty="0">
                <a:hlinkClick r:id="rId2"/>
              </a:rPr>
              <a:t>More on ROC/AUC</a:t>
            </a:r>
            <a:endParaRPr lang="en-US" altLang="zh-TW" sz="3600" dirty="0"/>
          </a:p>
        </p:txBody>
      </p:sp>
      <p:sp>
        <p:nvSpPr>
          <p:cNvPr id="3" name="內容版面配置區 2"/>
          <p:cNvSpPr>
            <a:spLocks noGrp="1"/>
          </p:cNvSpPr>
          <p:nvPr>
            <p:ph idx="1"/>
          </p:nvPr>
        </p:nvSpPr>
        <p:spPr/>
        <p:txBody>
          <a:bodyPr anchor="t">
            <a:normAutofit/>
          </a:bodyPr>
          <a:lstStyle/>
          <a:p>
            <a:pPr>
              <a:lnSpc>
                <a:spcPct val="100000"/>
              </a:lnSpc>
            </a:pPr>
            <a:r>
              <a:rPr lang="en-US" altLang="zh-TW" dirty="0"/>
              <a:t>The ROC curve is a useful tool, but you have to use it for appropriate tasks. </a:t>
            </a:r>
          </a:p>
          <a:p>
            <a:pPr>
              <a:lnSpc>
                <a:spcPct val="100000"/>
              </a:lnSpc>
            </a:pPr>
            <a:r>
              <a:rPr lang="en-US" altLang="zh-TW" dirty="0"/>
              <a:t>The ROC curve is useful tool designing a classifier from a scoring function (though I prefer the “double hump graph”).</a:t>
            </a:r>
            <a:endParaRPr kumimoji="1" lang="en-US" altLang="zh-TW" dirty="0">
              <a:solidFill>
                <a:schemeClr val="bg1">
                  <a:lumMod val="50000"/>
                  <a:lumOff val="50000"/>
                </a:schemeClr>
              </a:solidFill>
            </a:endParaRPr>
          </a:p>
        </p:txBody>
      </p:sp>
    </p:spTree>
    <p:extLst>
      <p:ext uri="{BB962C8B-B14F-4D97-AF65-F5344CB8AC3E}">
        <p14:creationId xmlns:p14="http://schemas.microsoft.com/office/powerpoint/2010/main" val="196263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pPr fontAlgn="base"/>
            <a:r>
              <a:rPr lang="en-US" altLang="zh-TW" sz="3600" dirty="0">
                <a:hlinkClick r:id="rId2"/>
              </a:rPr>
              <a:t>More on ROC/AUC</a:t>
            </a:r>
            <a:endParaRPr lang="en-US" altLang="zh-TW" sz="3600" dirty="0"/>
          </a:p>
        </p:txBody>
      </p:sp>
      <p:pic>
        <p:nvPicPr>
          <p:cNvPr id="4" name="圖片 3">
            <a:extLst>
              <a:ext uri="{FF2B5EF4-FFF2-40B4-BE49-F238E27FC236}">
                <a16:creationId xmlns:a16="http://schemas.microsoft.com/office/drawing/2014/main" id="{68AD7BDB-E52C-E947-9F80-6DCFFF3458B4}"/>
              </a:ext>
            </a:extLst>
          </p:cNvPr>
          <p:cNvPicPr>
            <a:picLocks noChangeAspect="1"/>
          </p:cNvPicPr>
          <p:nvPr/>
        </p:nvPicPr>
        <p:blipFill>
          <a:blip r:embed="rId3"/>
          <a:stretch>
            <a:fillRect/>
          </a:stretch>
        </p:blipFill>
        <p:spPr>
          <a:xfrm>
            <a:off x="455428" y="1977656"/>
            <a:ext cx="3810000" cy="3810000"/>
          </a:xfrm>
          <a:prstGeom prst="rect">
            <a:avLst/>
          </a:prstGeom>
        </p:spPr>
      </p:pic>
      <p:pic>
        <p:nvPicPr>
          <p:cNvPr id="5" name="圖片 4">
            <a:extLst>
              <a:ext uri="{FF2B5EF4-FFF2-40B4-BE49-F238E27FC236}">
                <a16:creationId xmlns:a16="http://schemas.microsoft.com/office/drawing/2014/main" id="{CD31619E-7183-A646-AB6E-CC9FB9541F3B}"/>
              </a:ext>
            </a:extLst>
          </p:cNvPr>
          <p:cNvPicPr>
            <a:picLocks noChangeAspect="1"/>
          </p:cNvPicPr>
          <p:nvPr/>
        </p:nvPicPr>
        <p:blipFill>
          <a:blip r:embed="rId4"/>
          <a:stretch>
            <a:fillRect/>
          </a:stretch>
        </p:blipFill>
        <p:spPr>
          <a:xfrm>
            <a:off x="4705350" y="1977656"/>
            <a:ext cx="3810000" cy="3810000"/>
          </a:xfrm>
          <a:prstGeom prst="rect">
            <a:avLst/>
          </a:prstGeom>
        </p:spPr>
      </p:pic>
      <p:sp>
        <p:nvSpPr>
          <p:cNvPr id="6" name="矩形 5">
            <a:extLst>
              <a:ext uri="{FF2B5EF4-FFF2-40B4-BE49-F238E27FC236}">
                <a16:creationId xmlns:a16="http://schemas.microsoft.com/office/drawing/2014/main" id="{AAE49C71-B986-A545-84C3-DF1335AA1FAB}"/>
              </a:ext>
            </a:extLst>
          </p:cNvPr>
          <p:cNvSpPr/>
          <p:nvPr/>
        </p:nvSpPr>
        <p:spPr>
          <a:xfrm>
            <a:off x="3533554" y="6581001"/>
            <a:ext cx="5610446" cy="276999"/>
          </a:xfrm>
          <a:prstGeom prst="rect">
            <a:avLst/>
          </a:prstGeom>
        </p:spPr>
        <p:txBody>
          <a:bodyPr wrap="square">
            <a:spAutoFit/>
          </a:bodyPr>
          <a:lstStyle/>
          <a:p>
            <a:pPr algn="r"/>
            <a:r>
              <a:rPr lang="en-US" altLang="zh-TW" sz="1200" dirty="0">
                <a:solidFill>
                  <a:schemeClr val="bg1"/>
                </a:solidFill>
              </a:rPr>
              <a:t>Credit by Win-Vector Blog, </a:t>
            </a:r>
            <a:r>
              <a:rPr lang="zh-TW" altLang="en-US" sz="1200" dirty="0">
                <a:solidFill>
                  <a:schemeClr val="bg1"/>
                </a:solidFill>
              </a:rPr>
              <a:t>http://www.win-vector.com/blog/2013/01/more-on-rocauc/</a:t>
            </a:r>
          </a:p>
        </p:txBody>
      </p:sp>
    </p:spTree>
    <p:extLst>
      <p:ext uri="{BB962C8B-B14F-4D97-AF65-F5344CB8AC3E}">
        <p14:creationId xmlns:p14="http://schemas.microsoft.com/office/powerpoint/2010/main" val="4040434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3A525723-CCCD-264C-AD6A-990F2D24F66E}"/>
              </a:ext>
            </a:extLst>
          </p:cNvPr>
          <p:cNvSpPr>
            <a:spLocks noGrp="1"/>
          </p:cNvSpPr>
          <p:nvPr>
            <p:ph type="title"/>
          </p:nvPr>
        </p:nvSpPr>
        <p:spPr/>
        <p:txBody>
          <a:bodyPr/>
          <a:lstStyle/>
          <a:p>
            <a:r>
              <a:rPr lang="en-US" altLang="zh-TW" dirty="0">
                <a:hlinkClick r:id="rId2"/>
              </a:rPr>
              <a:t>More on ROC/AUC</a:t>
            </a:r>
            <a:endParaRPr kumimoji="1" lang="zh-TW" altLang="en-US" dirty="0"/>
          </a:p>
        </p:txBody>
      </p:sp>
      <p:sp>
        <p:nvSpPr>
          <p:cNvPr id="5" name="內容版面配置區 4">
            <a:extLst>
              <a:ext uri="{FF2B5EF4-FFF2-40B4-BE49-F238E27FC236}">
                <a16:creationId xmlns:a16="http://schemas.microsoft.com/office/drawing/2014/main" id="{213DD65F-A541-554D-BADE-6A6965D69DD9}"/>
              </a:ext>
            </a:extLst>
          </p:cNvPr>
          <p:cNvSpPr>
            <a:spLocks noGrp="1"/>
          </p:cNvSpPr>
          <p:nvPr>
            <p:ph idx="1"/>
          </p:nvPr>
        </p:nvSpPr>
        <p:spPr/>
        <p:txBody>
          <a:bodyPr>
            <a:normAutofit/>
          </a:bodyPr>
          <a:lstStyle/>
          <a:p>
            <a:pPr>
              <a:lnSpc>
                <a:spcPct val="100000"/>
              </a:lnSpc>
            </a:pPr>
            <a:r>
              <a:rPr lang="en-US" altLang="zh-TW" sz="2400" dirty="0"/>
              <a:t>the speed the score parameter is moving along the curve and what density of data is associate with each score.</a:t>
            </a:r>
          </a:p>
          <a:p>
            <a:pPr>
              <a:lnSpc>
                <a:spcPct val="100000"/>
              </a:lnSpc>
            </a:pPr>
            <a:r>
              <a:rPr lang="en-US" altLang="zh-TW" sz="2400" dirty="0"/>
              <a:t>you get the first 1/2 units of area for free (no credit to you there) it is only the second 1/2 that is at all meaningful.  </a:t>
            </a:r>
            <a:endParaRPr kumimoji="1" lang="zh-TW" altLang="en-US" sz="2400" dirty="0"/>
          </a:p>
        </p:txBody>
      </p:sp>
      <p:sp>
        <p:nvSpPr>
          <p:cNvPr id="6" name="矩形 5">
            <a:extLst>
              <a:ext uri="{FF2B5EF4-FFF2-40B4-BE49-F238E27FC236}">
                <a16:creationId xmlns:a16="http://schemas.microsoft.com/office/drawing/2014/main" id="{C966D102-0EA7-064B-8425-8135543F9C20}"/>
              </a:ext>
            </a:extLst>
          </p:cNvPr>
          <p:cNvSpPr/>
          <p:nvPr/>
        </p:nvSpPr>
        <p:spPr>
          <a:xfrm>
            <a:off x="3533554" y="6581001"/>
            <a:ext cx="5610446" cy="276999"/>
          </a:xfrm>
          <a:prstGeom prst="rect">
            <a:avLst/>
          </a:prstGeom>
        </p:spPr>
        <p:txBody>
          <a:bodyPr wrap="square">
            <a:spAutoFit/>
          </a:bodyPr>
          <a:lstStyle/>
          <a:p>
            <a:pPr algn="r"/>
            <a:r>
              <a:rPr lang="en-US" altLang="zh-TW" sz="1200" dirty="0">
                <a:solidFill>
                  <a:schemeClr val="bg1"/>
                </a:solidFill>
              </a:rPr>
              <a:t>Credit by Win-Vector Blog, </a:t>
            </a:r>
            <a:r>
              <a:rPr lang="zh-TW" altLang="en-US" sz="1200" dirty="0">
                <a:solidFill>
                  <a:schemeClr val="bg1"/>
                </a:solidFill>
              </a:rPr>
              <a:t>http://www.win-vector.com/blog/2013/01/more-on-rocauc/</a:t>
            </a:r>
          </a:p>
        </p:txBody>
      </p:sp>
    </p:spTree>
    <p:extLst>
      <p:ext uri="{BB962C8B-B14F-4D97-AF65-F5344CB8AC3E}">
        <p14:creationId xmlns:p14="http://schemas.microsoft.com/office/powerpoint/2010/main" val="26799272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503F141-2A02-3C47-B6D8-176780005855}"/>
              </a:ext>
            </a:extLst>
          </p:cNvPr>
          <p:cNvSpPr>
            <a:spLocks noGrp="1"/>
          </p:cNvSpPr>
          <p:nvPr>
            <p:ph type="title"/>
          </p:nvPr>
        </p:nvSpPr>
        <p:spPr/>
        <p:txBody>
          <a:bodyPr/>
          <a:lstStyle/>
          <a:p>
            <a:r>
              <a:rPr lang="zh-TW" altLang="en-US"/>
              <a:t>報告</a:t>
            </a:r>
            <a:r>
              <a:rPr lang="zh-TW" altLang="en-US" dirty="0"/>
              <a:t>中 </a:t>
            </a:r>
            <a:r>
              <a:rPr lang="en-US" dirty="0"/>
              <a:t>PCR </a:t>
            </a:r>
            <a:r>
              <a:rPr lang="zh-TW" altLang="en-US" dirty="0"/>
              <a:t>及快篩的精密性</a:t>
            </a:r>
            <a:endParaRPr lang="en-US" dirty="0"/>
          </a:p>
        </p:txBody>
      </p:sp>
      <p:pic>
        <p:nvPicPr>
          <p:cNvPr id="3" name="圖片 2">
            <a:extLst>
              <a:ext uri="{FF2B5EF4-FFF2-40B4-BE49-F238E27FC236}">
                <a16:creationId xmlns:a16="http://schemas.microsoft.com/office/drawing/2014/main" id="{7AC5E9A9-238A-2644-86B2-1C068CA63B0C}"/>
              </a:ext>
            </a:extLst>
          </p:cNvPr>
          <p:cNvPicPr>
            <a:picLocks noChangeAspect="1"/>
          </p:cNvPicPr>
          <p:nvPr/>
        </p:nvPicPr>
        <p:blipFill>
          <a:blip r:embed="rId2"/>
          <a:stretch>
            <a:fillRect/>
          </a:stretch>
        </p:blipFill>
        <p:spPr>
          <a:xfrm>
            <a:off x="430932" y="2065371"/>
            <a:ext cx="8282135" cy="3791277"/>
          </a:xfrm>
          <a:prstGeom prst="rect">
            <a:avLst/>
          </a:prstGeom>
        </p:spPr>
      </p:pic>
      <p:sp>
        <p:nvSpPr>
          <p:cNvPr id="4" name="文字方塊 3">
            <a:extLst>
              <a:ext uri="{FF2B5EF4-FFF2-40B4-BE49-F238E27FC236}">
                <a16:creationId xmlns:a16="http://schemas.microsoft.com/office/drawing/2014/main" id="{E027254C-B2CD-294C-81AE-EF5F287EE83D}"/>
              </a:ext>
            </a:extLst>
          </p:cNvPr>
          <p:cNvSpPr txBox="1"/>
          <p:nvPr/>
        </p:nvSpPr>
        <p:spPr>
          <a:xfrm>
            <a:off x="5611495" y="6569781"/>
            <a:ext cx="3532505" cy="276999"/>
          </a:xfrm>
          <a:prstGeom prst="rect">
            <a:avLst/>
          </a:prstGeom>
          <a:noFill/>
        </p:spPr>
        <p:txBody>
          <a:bodyPr wrap="none" rtlCol="0">
            <a:spAutoFit/>
          </a:bodyPr>
          <a:lstStyle/>
          <a:p>
            <a:pPr algn="r"/>
            <a:r>
              <a:rPr lang="en-US" sz="1200" dirty="0">
                <a:solidFill>
                  <a:schemeClr val="bg1"/>
                </a:solidFill>
              </a:rPr>
              <a:t>Credit by </a:t>
            </a:r>
            <a:r>
              <a:rPr lang="en-US" sz="1200" dirty="0" err="1">
                <a:solidFill>
                  <a:schemeClr val="bg1"/>
                </a:solidFill>
              </a:rPr>
              <a:t>林澤民</a:t>
            </a:r>
            <a:r>
              <a:rPr lang="en-US" sz="1200" dirty="0">
                <a:solidFill>
                  <a:schemeClr val="bg1"/>
                </a:solidFill>
              </a:rPr>
              <a:t> https://</a:t>
            </a:r>
            <a:r>
              <a:rPr lang="en-US" sz="1200" dirty="0" err="1">
                <a:solidFill>
                  <a:schemeClr val="bg1"/>
                </a:solidFill>
              </a:rPr>
              <a:t>pansci.asia</a:t>
            </a:r>
            <a:r>
              <a:rPr lang="en-US" sz="1200" dirty="0">
                <a:solidFill>
                  <a:schemeClr val="bg1"/>
                </a:solidFill>
              </a:rPr>
              <a:t>/archives/185201</a:t>
            </a:r>
          </a:p>
        </p:txBody>
      </p:sp>
    </p:spTree>
    <p:extLst>
      <p:ext uri="{BB962C8B-B14F-4D97-AF65-F5344CB8AC3E}">
        <p14:creationId xmlns:p14="http://schemas.microsoft.com/office/powerpoint/2010/main" val="3849678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B89651-C34B-F149-AA29-ADAD695CBD3F}"/>
              </a:ext>
            </a:extLst>
          </p:cNvPr>
          <p:cNvSpPr>
            <a:spLocks noGrp="1"/>
          </p:cNvSpPr>
          <p:nvPr>
            <p:ph type="title"/>
          </p:nvPr>
        </p:nvSpPr>
        <p:spPr/>
        <p:txBody>
          <a:bodyPr/>
          <a:lstStyle/>
          <a:p>
            <a:r>
              <a:rPr lang="en-US" altLang="zh-CN" dirty="0"/>
              <a:t>Copyright declaration</a:t>
            </a:r>
            <a:r>
              <a:rPr lang="zh-TW" altLang="en-US" dirty="0"/>
              <a:t> </a:t>
            </a:r>
            <a:r>
              <a:rPr lang="zh-CN" altLang="en-US" dirty="0"/>
              <a:t>版權說明</a:t>
            </a:r>
            <a:endParaRPr lang="en-US" dirty="0"/>
          </a:p>
        </p:txBody>
      </p:sp>
      <p:sp>
        <p:nvSpPr>
          <p:cNvPr id="3" name="內容版面配置區 2">
            <a:extLst>
              <a:ext uri="{FF2B5EF4-FFF2-40B4-BE49-F238E27FC236}">
                <a16:creationId xmlns:a16="http://schemas.microsoft.com/office/drawing/2014/main" id="{81AA42B6-2E8B-CB46-AF71-881173799392}"/>
              </a:ext>
            </a:extLst>
          </p:cNvPr>
          <p:cNvSpPr>
            <a:spLocks noGrp="1"/>
          </p:cNvSpPr>
          <p:nvPr>
            <p:ph idx="1"/>
          </p:nvPr>
        </p:nvSpPr>
        <p:spPr>
          <a:xfrm>
            <a:off x="628650" y="1825625"/>
            <a:ext cx="5329891" cy="3966510"/>
          </a:xfrm>
        </p:spPr>
        <p:txBody>
          <a:bodyPr>
            <a:normAutofit fontScale="77500" lnSpcReduction="20000"/>
          </a:bodyPr>
          <a:lstStyle/>
          <a:p>
            <a:pPr>
              <a:lnSpc>
                <a:spcPct val="120000"/>
              </a:lnSpc>
            </a:pPr>
            <a:r>
              <a:rPr lang="en-US" altLang="zh-TW" dirty="0"/>
              <a:t>Some of the figures in this presentation are taken from "An Introduction to Statistical Learning, with applications in R"  (Springer, 2013) with permission from the authors: G. James, D. Witten, T. Hastie and R. </a:t>
            </a:r>
            <a:r>
              <a:rPr lang="en-US" altLang="zh-TW" dirty="0" err="1"/>
              <a:t>Tibshirani</a:t>
            </a:r>
            <a:r>
              <a:rPr lang="en-US" altLang="zh-TW" dirty="0"/>
              <a:t>.</a:t>
            </a:r>
          </a:p>
          <a:p>
            <a:pPr>
              <a:lnSpc>
                <a:spcPct val="120000"/>
              </a:lnSpc>
            </a:pPr>
            <a:r>
              <a:rPr lang="en-US" dirty="0">
                <a:hlinkClick r:id="rId2"/>
              </a:rPr>
              <a:t>The web site of the book</a:t>
            </a:r>
            <a:endParaRPr lang="en-US" dirty="0"/>
          </a:p>
          <a:p>
            <a:pPr>
              <a:lnSpc>
                <a:spcPct val="120000"/>
              </a:lnSpc>
            </a:pPr>
            <a:r>
              <a:rPr lang="en-US" dirty="0"/>
              <a:t>The credit of individual is indicated in the bottom part of the slide.</a:t>
            </a:r>
          </a:p>
          <a:p>
            <a:pPr lvl="1">
              <a:lnSpc>
                <a:spcPct val="120000"/>
              </a:lnSpc>
            </a:pPr>
            <a:r>
              <a:rPr lang="en-US" dirty="0" err="1"/>
              <a:t>ie</a:t>
            </a:r>
            <a:r>
              <a:rPr lang="en-US" dirty="0"/>
              <a:t>.,</a:t>
            </a:r>
          </a:p>
          <a:p>
            <a:pPr lvl="1">
              <a:lnSpc>
                <a:spcPct val="120000"/>
              </a:lnSpc>
            </a:pPr>
            <a:endParaRPr lang="en-US" dirty="0"/>
          </a:p>
        </p:txBody>
      </p:sp>
      <p:pic>
        <p:nvPicPr>
          <p:cNvPr id="5" name="圖片 4">
            <a:extLst>
              <a:ext uri="{FF2B5EF4-FFF2-40B4-BE49-F238E27FC236}">
                <a16:creationId xmlns:a16="http://schemas.microsoft.com/office/drawing/2014/main" id="{B1D17EA4-3597-EA44-9F7E-ED6254E6891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04637" y="1905653"/>
            <a:ext cx="2781853" cy="4191281"/>
          </a:xfrm>
          <a:prstGeom prst="rect">
            <a:avLst/>
          </a:prstGeom>
        </p:spPr>
      </p:pic>
      <p:pic>
        <p:nvPicPr>
          <p:cNvPr id="6" name="圖片 5">
            <a:extLst>
              <a:ext uri="{FF2B5EF4-FFF2-40B4-BE49-F238E27FC236}">
                <a16:creationId xmlns:a16="http://schemas.microsoft.com/office/drawing/2014/main" id="{AFDABCDF-59C2-4B4D-A326-0C75A274CF3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7545" y="5792135"/>
            <a:ext cx="6025916" cy="304799"/>
          </a:xfrm>
          <a:prstGeom prst="rect">
            <a:avLst/>
          </a:prstGeom>
        </p:spPr>
      </p:pic>
    </p:spTree>
    <p:extLst>
      <p:ext uri="{BB962C8B-B14F-4D97-AF65-F5344CB8AC3E}">
        <p14:creationId xmlns:p14="http://schemas.microsoft.com/office/powerpoint/2010/main" val="3492992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Today</a:t>
            </a:r>
          </a:p>
        </p:txBody>
      </p:sp>
      <p:sp>
        <p:nvSpPr>
          <p:cNvPr id="3" name="Content Placeholder 2"/>
          <p:cNvSpPr>
            <a:spLocks noGrp="1"/>
          </p:cNvSpPr>
          <p:nvPr>
            <p:ph idx="1"/>
          </p:nvPr>
        </p:nvSpPr>
        <p:spPr>
          <a:xfrm>
            <a:off x="628650" y="1825625"/>
            <a:ext cx="7886700" cy="1525739"/>
          </a:xfrm>
        </p:spPr>
        <p:txBody>
          <a:bodyPr>
            <a:normAutofit/>
          </a:bodyPr>
          <a:lstStyle/>
          <a:p>
            <a:pPr marL="457200" indent="-457200">
              <a:lnSpc>
                <a:spcPct val="100000"/>
              </a:lnSpc>
              <a:buFont typeface="+mj-lt"/>
              <a:buAutoNum type="arabicPeriod"/>
            </a:pPr>
            <a:r>
              <a:rPr lang="en-US" altLang="zh-TW" sz="2400" dirty="0">
                <a:latin typeface="+mn-lt"/>
              </a:rPr>
              <a:t>appendix B: Important statistical concepts</a:t>
            </a:r>
          </a:p>
          <a:p>
            <a:pPr marL="457200" indent="-457200">
              <a:lnSpc>
                <a:spcPct val="100000"/>
              </a:lnSpc>
              <a:buFont typeface="+mj-lt"/>
              <a:buAutoNum type="arabicPeriod"/>
            </a:pPr>
            <a:r>
              <a:rPr lang="en-US" altLang="zh-TW" sz="2400" dirty="0">
                <a:latin typeface="+mn-lt"/>
              </a:rPr>
              <a:t>Cha 02. Statistical Learning</a:t>
            </a:r>
          </a:p>
          <a:p>
            <a:pPr marL="457200" indent="-457200">
              <a:lnSpc>
                <a:spcPct val="100000"/>
              </a:lnSpc>
              <a:buFont typeface="+mj-lt"/>
              <a:buAutoNum type="arabicPeriod"/>
            </a:pPr>
            <a:r>
              <a:rPr lang="en-US" altLang="zh-TW" sz="2400" dirty="0">
                <a:latin typeface="+mn-lt"/>
              </a:rPr>
              <a:t>Cha 07. Model Assessment and Selection</a:t>
            </a:r>
          </a:p>
          <a:p>
            <a:pPr>
              <a:lnSpc>
                <a:spcPct val="100000"/>
              </a:lnSpc>
            </a:pPr>
            <a:endParaRPr lang="en-US" altLang="zh-TW" sz="2400" dirty="0">
              <a:latin typeface="+mn-lt"/>
            </a:endParaRPr>
          </a:p>
          <a:p>
            <a:pPr>
              <a:lnSpc>
                <a:spcPct val="100000"/>
              </a:lnSpc>
            </a:pPr>
            <a:endParaRPr lang="en-US" altLang="zh-TW" sz="2400" dirty="0">
              <a:latin typeface="+mn-lt"/>
            </a:endParaRPr>
          </a:p>
        </p:txBody>
      </p:sp>
      <p:pic>
        <p:nvPicPr>
          <p:cNvPr id="4" name="Picture 5" descr="images.jpe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33614" y="3704373"/>
            <a:ext cx="2010556" cy="2520000"/>
          </a:xfrm>
          <a:prstGeom prst="rect">
            <a:avLst/>
          </a:prstGeom>
        </p:spPr>
      </p:pic>
      <p:sp>
        <p:nvSpPr>
          <p:cNvPr id="5" name="Content Placeholder 2"/>
          <p:cNvSpPr txBox="1">
            <a:spLocks/>
          </p:cNvSpPr>
          <p:nvPr/>
        </p:nvSpPr>
        <p:spPr>
          <a:xfrm>
            <a:off x="1786463" y="2338045"/>
            <a:ext cx="4944921" cy="1525739"/>
          </a:xfrm>
          <a:prstGeom prst="rect">
            <a:avLst/>
          </a:prstGeom>
        </p:spPr>
        <p:txBody>
          <a:bodyPr vert="horz"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endParaRPr lang="en-US" sz="2800" dirty="0">
              <a:solidFill>
                <a:schemeClr val="tx1">
                  <a:lumMod val="75000"/>
                  <a:lumOff val="25000"/>
                </a:schemeClr>
              </a:solidFill>
            </a:endParaRPr>
          </a:p>
        </p:txBody>
      </p:sp>
      <p:pic>
        <p:nvPicPr>
          <p:cNvPr id="6" name="圖片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425139" y="3704373"/>
            <a:ext cx="1621738" cy="2520000"/>
          </a:xfrm>
          <a:prstGeom prst="rect">
            <a:avLst/>
          </a:prstGeom>
        </p:spPr>
      </p:pic>
      <p:pic>
        <p:nvPicPr>
          <p:cNvPr id="7" name="圖片 6">
            <a:extLst>
              <a:ext uri="{FF2B5EF4-FFF2-40B4-BE49-F238E27FC236}">
                <a16:creationId xmlns:a16="http://schemas.microsoft.com/office/drawing/2014/main" id="{D2BD8078-B9C3-2F4F-AF5A-2B2ED80CAFA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427848" y="3704373"/>
            <a:ext cx="1741498" cy="2520000"/>
          </a:xfrm>
          <a:prstGeom prst="rect">
            <a:avLst/>
          </a:prstGeom>
        </p:spPr>
      </p:pic>
      <p:sp>
        <p:nvSpPr>
          <p:cNvPr id="8" name="Content Placeholder 2">
            <a:extLst>
              <a:ext uri="{FF2B5EF4-FFF2-40B4-BE49-F238E27FC236}">
                <a16:creationId xmlns:a16="http://schemas.microsoft.com/office/drawing/2014/main" id="{87B33D6E-6F3F-1C44-A2D2-2903E0D4C669}"/>
              </a:ext>
            </a:extLst>
          </p:cNvPr>
          <p:cNvSpPr txBox="1">
            <a:spLocks/>
          </p:cNvSpPr>
          <p:nvPr/>
        </p:nvSpPr>
        <p:spPr>
          <a:xfrm>
            <a:off x="457200" y="5467500"/>
            <a:ext cx="6494940" cy="1525739"/>
          </a:xfrm>
          <a:prstGeom prst="rect">
            <a:avLst/>
          </a:prstGeom>
        </p:spPr>
        <p:txBody>
          <a:bodyPr vert="horz" lIns="91440" tIns="45720" rIns="91440" bIns="45720" rtlCol="0" anchor="ctr">
            <a:normAutofit/>
          </a:bodyPr>
          <a:lst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r"/>
            <a:endParaRPr lang="en-US" sz="2400" dirty="0">
              <a:solidFill>
                <a:schemeClr val="tx1">
                  <a:lumMod val="75000"/>
                  <a:lumOff val="25000"/>
                </a:schemeClr>
              </a:solidFill>
            </a:endParaRPr>
          </a:p>
        </p:txBody>
      </p:sp>
    </p:spTree>
    <p:extLst>
      <p:ext uri="{BB962C8B-B14F-4D97-AF65-F5344CB8AC3E}">
        <p14:creationId xmlns:p14="http://schemas.microsoft.com/office/powerpoint/2010/main" val="2231072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7A4CE62-2576-DD1D-6762-C1D4283B163E}"/>
              </a:ext>
            </a:extLst>
          </p:cNvPr>
          <p:cNvSpPr>
            <a:spLocks noGrp="1"/>
          </p:cNvSpPr>
          <p:nvPr>
            <p:ph type="title"/>
          </p:nvPr>
        </p:nvSpPr>
        <p:spPr/>
        <p:txBody>
          <a:bodyPr/>
          <a:lstStyle/>
          <a:p>
            <a:r>
              <a:rPr kumimoji="1" lang="en-US" altLang="zh-TW" dirty="0"/>
              <a:t>Outline</a:t>
            </a:r>
            <a:endParaRPr kumimoji="1" lang="zh-TW" altLang="en-US" dirty="0"/>
          </a:p>
        </p:txBody>
      </p:sp>
      <p:sp>
        <p:nvSpPr>
          <p:cNvPr id="3" name="內容版面配置區 2">
            <a:extLst>
              <a:ext uri="{FF2B5EF4-FFF2-40B4-BE49-F238E27FC236}">
                <a16:creationId xmlns:a16="http://schemas.microsoft.com/office/drawing/2014/main" id="{C9760987-8469-0512-5CED-C880413805C2}"/>
              </a:ext>
            </a:extLst>
          </p:cNvPr>
          <p:cNvSpPr>
            <a:spLocks noGrp="1"/>
          </p:cNvSpPr>
          <p:nvPr>
            <p:ph idx="1"/>
          </p:nvPr>
        </p:nvSpPr>
        <p:spPr/>
        <p:txBody>
          <a:bodyPr/>
          <a:lstStyle/>
          <a:p>
            <a:pPr marL="457200" indent="-457200">
              <a:lnSpc>
                <a:spcPct val="100000"/>
              </a:lnSpc>
              <a:buFont typeface="+mj-lt"/>
              <a:buAutoNum type="arabicPeriod"/>
            </a:pPr>
            <a:r>
              <a:rPr kumimoji="1" lang="en" altLang="zh-TW" dirty="0">
                <a:latin typeface="+mn-lt"/>
              </a:rPr>
              <a:t>Bias-variance decomposition</a:t>
            </a:r>
          </a:p>
          <a:p>
            <a:pPr marL="457200" indent="-457200">
              <a:lnSpc>
                <a:spcPct val="100000"/>
              </a:lnSpc>
              <a:buFont typeface="+mj-lt"/>
              <a:buAutoNum type="arabicPeriod"/>
            </a:pPr>
            <a:r>
              <a:rPr kumimoji="1" lang="en" altLang="zh-TW" dirty="0">
                <a:latin typeface="+mn-lt"/>
              </a:rPr>
              <a:t>Overfitting</a:t>
            </a:r>
          </a:p>
          <a:p>
            <a:pPr marL="457200" indent="-457200">
              <a:lnSpc>
                <a:spcPct val="100000"/>
              </a:lnSpc>
              <a:buFont typeface="+mj-lt"/>
              <a:buAutoNum type="arabicPeriod"/>
            </a:pPr>
            <a:r>
              <a:rPr kumimoji="1" lang="en" altLang="zh-TW" dirty="0">
                <a:latin typeface="+mn-lt"/>
              </a:rPr>
              <a:t>Three-way cross validation</a:t>
            </a:r>
          </a:p>
          <a:p>
            <a:pPr marL="457200" indent="-457200">
              <a:lnSpc>
                <a:spcPct val="100000"/>
              </a:lnSpc>
              <a:buFont typeface="+mj-lt"/>
              <a:buAutoNum type="arabicPeriod"/>
            </a:pPr>
            <a:r>
              <a:rPr kumimoji="1" lang="en" altLang="zh-TW" dirty="0">
                <a:latin typeface="+mn-lt"/>
              </a:rPr>
              <a:t>Lower/upper bound</a:t>
            </a:r>
          </a:p>
          <a:p>
            <a:pPr marL="457200" indent="-457200">
              <a:lnSpc>
                <a:spcPct val="100000"/>
              </a:lnSpc>
              <a:buFont typeface="+mj-lt"/>
              <a:buAutoNum type="arabicPeriod"/>
            </a:pPr>
            <a:r>
              <a:rPr kumimoji="1" lang="en" altLang="zh-TW" dirty="0">
                <a:latin typeface="+mn-lt"/>
              </a:rPr>
              <a:t>Null model, p-value</a:t>
            </a:r>
          </a:p>
          <a:p>
            <a:pPr marL="457200" indent="-457200">
              <a:lnSpc>
                <a:spcPct val="100000"/>
              </a:lnSpc>
              <a:buFont typeface="+mj-lt"/>
              <a:buAutoNum type="arabicPeriod"/>
            </a:pPr>
            <a:r>
              <a:rPr kumimoji="1" lang="en" altLang="zh-TW" dirty="0">
                <a:latin typeface="+mn-lt"/>
              </a:rPr>
              <a:t>A/B test</a:t>
            </a:r>
          </a:p>
          <a:p>
            <a:pPr marL="457200" indent="-457200">
              <a:lnSpc>
                <a:spcPct val="100000"/>
              </a:lnSpc>
              <a:buFont typeface="+mj-lt"/>
              <a:buAutoNum type="arabicPeriod"/>
            </a:pPr>
            <a:r>
              <a:rPr kumimoji="1" lang="en" altLang="zh-TW" dirty="0">
                <a:latin typeface="+mn-lt"/>
              </a:rPr>
              <a:t>Chi-squared/Fisher’s exact test</a:t>
            </a:r>
          </a:p>
        </p:txBody>
      </p:sp>
    </p:spTree>
    <p:extLst>
      <p:ext uri="{BB962C8B-B14F-4D97-AF65-F5344CB8AC3E}">
        <p14:creationId xmlns:p14="http://schemas.microsoft.com/office/powerpoint/2010/main" val="3773213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標題 3"/>
              <p:cNvSpPr>
                <a:spLocks noGrp="1"/>
              </p:cNvSpPr>
              <p:nvPr>
                <p:ph type="ctrTitle"/>
              </p:nvPr>
            </p:nvSpPr>
            <p:spPr/>
            <p:txBody>
              <a:bodyPr/>
              <a:lstStyle/>
              <a:p>
                <a:pPr/>
                <a14:m>
                  <m:oMathPara xmlns:m="http://schemas.openxmlformats.org/officeDocument/2006/math">
                    <m:oMathParaPr>
                      <m:jc m:val="centerGroup"/>
                    </m:oMathParaPr>
                    <m:oMath xmlns:m="http://schemas.openxmlformats.org/officeDocument/2006/math">
                      <m:acc>
                        <m:accPr>
                          <m:chr m:val="̂"/>
                          <m:ctrlPr>
                            <a:rPr lang="en-US" altLang="zh-TW" i="1">
                              <a:latin typeface="Cambria Math" panose="02040503050406030204" pitchFamily="18" charset="0"/>
                            </a:rPr>
                          </m:ctrlPr>
                        </m:accPr>
                        <m:e>
                          <m:r>
                            <a:rPr lang="en-US" altLang="zh-TW" i="1">
                              <a:latin typeface="Cambria Math" charset="0"/>
                            </a:rPr>
                            <m:t>𝑌</m:t>
                          </m:r>
                        </m:e>
                      </m:acc>
                      <m:r>
                        <a:rPr lang="en-US" altLang="zh-TW" i="1">
                          <a:latin typeface="Cambria Math" charset="0"/>
                        </a:rPr>
                        <m:t>=</m:t>
                      </m:r>
                      <m:acc>
                        <m:accPr>
                          <m:chr m:val="̂"/>
                          <m:ctrlPr>
                            <a:rPr lang="en-US" altLang="zh-TW" i="1">
                              <a:latin typeface="Cambria Math" panose="02040503050406030204" pitchFamily="18" charset="0"/>
                            </a:rPr>
                          </m:ctrlPr>
                        </m:accPr>
                        <m:e>
                          <m:r>
                            <a:rPr lang="en-US" altLang="zh-TW" i="1">
                              <a:latin typeface="Cambria Math" charset="0"/>
                            </a:rPr>
                            <m:t>𝑓</m:t>
                          </m:r>
                        </m:e>
                      </m:acc>
                      <m:d>
                        <m:dPr>
                          <m:ctrlPr>
                            <a:rPr lang="mr-IN" altLang="zh-TW" i="1">
                              <a:latin typeface="Cambria Math" panose="02040503050406030204" pitchFamily="18" charset="0"/>
                            </a:rPr>
                          </m:ctrlPr>
                        </m:dPr>
                        <m:e>
                          <m:r>
                            <a:rPr lang="en-US" altLang="zh-TW" i="1">
                              <a:latin typeface="Cambria Math" charset="0"/>
                            </a:rPr>
                            <m:t>𝑋</m:t>
                          </m:r>
                        </m:e>
                      </m:d>
                    </m:oMath>
                  </m:oMathPara>
                </a14:m>
                <a:endParaRPr lang="en-US" dirty="0"/>
              </a:p>
            </p:txBody>
          </p:sp>
        </mc:Choice>
        <mc:Fallback xmlns="">
          <p:sp>
            <p:nvSpPr>
              <p:cNvPr id="4" name="標題 3"/>
              <p:cNvSpPr>
                <a:spLocks noGrp="1" noRot="1" noChangeAspect="1" noMove="1" noResize="1" noEditPoints="1" noAdjustHandles="1" noChangeArrowheads="1" noChangeShapeType="1" noTextEdit="1"/>
              </p:cNvSpPr>
              <p:nvPr>
                <p:ph type="ctrTitle"/>
              </p:nvPr>
            </p:nvSpPr>
            <p:spPr>
              <a:blipFill rotWithShape="0">
                <a:blip r:embed="rId2"/>
                <a:stretch>
                  <a:fillRect/>
                </a:stretch>
              </a:blipFill>
            </p:spPr>
            <p:txBody>
              <a:bodyPr/>
              <a:lstStyle/>
              <a:p>
                <a:r>
                  <a:rPr lang="en-US">
                    <a:noFill/>
                  </a:rPr>
                  <a:t> </a:t>
                </a:r>
              </a:p>
            </p:txBody>
          </p:sp>
        </mc:Fallback>
      </mc:AlternateContent>
      <p:sp>
        <p:nvSpPr>
          <p:cNvPr id="5" name="副標題 4"/>
          <p:cNvSpPr>
            <a:spLocks noGrp="1"/>
          </p:cNvSpPr>
          <p:nvPr>
            <p:ph type="subTitle" idx="1"/>
          </p:nvPr>
        </p:nvSpPr>
        <p:spPr/>
        <p:txBody>
          <a:bodyPr>
            <a:normAutofit/>
          </a:bodyPr>
          <a:lstStyle/>
          <a:p>
            <a:pPr>
              <a:lnSpc>
                <a:spcPct val="100000"/>
              </a:lnSpc>
            </a:pPr>
            <a:r>
              <a:rPr lang="en-US" sz="2400" dirty="0">
                <a:solidFill>
                  <a:schemeClr val="bg1"/>
                </a:solidFill>
              </a:rPr>
              <a:t>Given </a:t>
            </a:r>
            <a:r>
              <a:rPr lang="en-US" altLang="zh-TW" sz="2400" dirty="0">
                <a:solidFill>
                  <a:schemeClr val="bg1"/>
                </a:solidFill>
              </a:rPr>
              <a:t> {(</a:t>
            </a:r>
            <a:r>
              <a:rPr lang="en-US" altLang="zh-TW" sz="2400" i="1" dirty="0">
                <a:solidFill>
                  <a:schemeClr val="bg1"/>
                </a:solidFill>
              </a:rPr>
              <a:t>x</a:t>
            </a:r>
            <a:r>
              <a:rPr lang="en-US" altLang="zh-TW" sz="2400" baseline="-25000" dirty="0">
                <a:solidFill>
                  <a:schemeClr val="bg1"/>
                </a:solidFill>
              </a:rPr>
              <a:t>1</a:t>
            </a:r>
            <a:r>
              <a:rPr lang="en-US" altLang="zh-TW" sz="2400" dirty="0">
                <a:solidFill>
                  <a:schemeClr val="bg1"/>
                </a:solidFill>
              </a:rPr>
              <a:t>, </a:t>
            </a:r>
            <a:r>
              <a:rPr lang="en-US" altLang="zh-TW" sz="2400" i="1" dirty="0">
                <a:solidFill>
                  <a:schemeClr val="bg1"/>
                </a:solidFill>
              </a:rPr>
              <a:t>y</a:t>
            </a:r>
            <a:r>
              <a:rPr lang="en-US" altLang="zh-TW" sz="2400" baseline="-25000" dirty="0">
                <a:solidFill>
                  <a:schemeClr val="bg1"/>
                </a:solidFill>
              </a:rPr>
              <a:t>1</a:t>
            </a:r>
            <a:r>
              <a:rPr lang="en-US" altLang="zh-TW" sz="2400" dirty="0">
                <a:solidFill>
                  <a:schemeClr val="bg1"/>
                </a:solidFill>
              </a:rPr>
              <a:t>), (</a:t>
            </a:r>
            <a:r>
              <a:rPr lang="en-US" altLang="zh-TW" sz="2400" i="1" dirty="0">
                <a:solidFill>
                  <a:schemeClr val="bg1"/>
                </a:solidFill>
              </a:rPr>
              <a:t>x</a:t>
            </a:r>
            <a:r>
              <a:rPr lang="en-US" altLang="zh-TW" sz="2400" baseline="-25000" dirty="0">
                <a:solidFill>
                  <a:schemeClr val="bg1"/>
                </a:solidFill>
              </a:rPr>
              <a:t>2</a:t>
            </a:r>
            <a:r>
              <a:rPr lang="en-US" altLang="zh-TW" sz="2400" dirty="0">
                <a:solidFill>
                  <a:schemeClr val="bg1"/>
                </a:solidFill>
              </a:rPr>
              <a:t>, </a:t>
            </a:r>
            <a:r>
              <a:rPr lang="en-US" altLang="zh-TW" sz="2400" i="1" dirty="0">
                <a:solidFill>
                  <a:schemeClr val="bg1"/>
                </a:solidFill>
              </a:rPr>
              <a:t>y</a:t>
            </a:r>
            <a:r>
              <a:rPr lang="en-US" altLang="zh-TW" sz="2400" baseline="-25000" dirty="0">
                <a:solidFill>
                  <a:schemeClr val="bg1"/>
                </a:solidFill>
              </a:rPr>
              <a:t>2</a:t>
            </a:r>
            <a:r>
              <a:rPr lang="en-US" altLang="zh-TW" sz="2400" dirty="0">
                <a:solidFill>
                  <a:schemeClr val="bg1"/>
                </a:solidFill>
              </a:rPr>
              <a:t>), . . . , (</a:t>
            </a:r>
            <a:r>
              <a:rPr lang="en-US" altLang="zh-TW" sz="2400" i="1" dirty="0" err="1">
                <a:solidFill>
                  <a:schemeClr val="bg1"/>
                </a:solidFill>
              </a:rPr>
              <a:t>x</a:t>
            </a:r>
            <a:r>
              <a:rPr lang="en-US" altLang="zh-TW" sz="2400" i="1" baseline="-25000" dirty="0" err="1">
                <a:solidFill>
                  <a:schemeClr val="bg1"/>
                </a:solidFill>
              </a:rPr>
              <a:t>n</a:t>
            </a:r>
            <a:r>
              <a:rPr lang="en-US" altLang="zh-TW" sz="2400" dirty="0">
                <a:solidFill>
                  <a:schemeClr val="bg1"/>
                </a:solidFill>
              </a:rPr>
              <a:t>, </a:t>
            </a:r>
            <a:r>
              <a:rPr lang="en-US" altLang="zh-TW" sz="2400" i="1" dirty="0" err="1">
                <a:solidFill>
                  <a:schemeClr val="bg1"/>
                </a:solidFill>
              </a:rPr>
              <a:t>y</a:t>
            </a:r>
            <a:r>
              <a:rPr lang="en-US" altLang="zh-TW" sz="2400" i="1" baseline="-25000" dirty="0" err="1">
                <a:solidFill>
                  <a:schemeClr val="bg1"/>
                </a:solidFill>
              </a:rPr>
              <a:t>n</a:t>
            </a:r>
            <a:r>
              <a:rPr lang="en-US" altLang="zh-TW" sz="2400" dirty="0">
                <a:solidFill>
                  <a:schemeClr val="bg1"/>
                </a:solidFill>
              </a:rPr>
              <a:t>) } where </a:t>
            </a:r>
            <a:r>
              <a:rPr lang="en-US" altLang="zh-TW" sz="2400" i="1" dirty="0">
                <a:solidFill>
                  <a:schemeClr val="bg1"/>
                </a:solidFill>
              </a:rPr>
              <a:t>x</a:t>
            </a:r>
            <a:r>
              <a:rPr lang="en-US" altLang="zh-TW" sz="2400" i="1" baseline="-25000" dirty="0">
                <a:solidFill>
                  <a:schemeClr val="bg1"/>
                </a:solidFill>
              </a:rPr>
              <a:t>i</a:t>
            </a:r>
            <a:r>
              <a:rPr lang="en-US" altLang="zh-TW" sz="2400" dirty="0">
                <a:solidFill>
                  <a:schemeClr val="bg1"/>
                </a:solidFill>
              </a:rPr>
              <a:t> = (</a:t>
            </a:r>
            <a:r>
              <a:rPr lang="en-US" altLang="zh-TW" sz="2400" i="1" dirty="0">
                <a:solidFill>
                  <a:schemeClr val="bg1"/>
                </a:solidFill>
              </a:rPr>
              <a:t>x</a:t>
            </a:r>
            <a:r>
              <a:rPr lang="en-US" altLang="zh-TW" sz="2400" i="1" baseline="-25000" dirty="0">
                <a:solidFill>
                  <a:schemeClr val="bg1"/>
                </a:solidFill>
              </a:rPr>
              <a:t>i</a:t>
            </a:r>
            <a:r>
              <a:rPr lang="en-US" altLang="zh-TW" sz="2400" baseline="-25000" dirty="0">
                <a:solidFill>
                  <a:schemeClr val="bg1"/>
                </a:solidFill>
              </a:rPr>
              <a:t>1</a:t>
            </a:r>
            <a:r>
              <a:rPr lang="en-US" altLang="zh-TW" sz="2400" dirty="0">
                <a:solidFill>
                  <a:schemeClr val="bg1"/>
                </a:solidFill>
              </a:rPr>
              <a:t>, </a:t>
            </a:r>
            <a:r>
              <a:rPr lang="en-US" altLang="zh-TW" sz="2400" i="1" dirty="0">
                <a:solidFill>
                  <a:schemeClr val="bg1"/>
                </a:solidFill>
              </a:rPr>
              <a:t>x</a:t>
            </a:r>
            <a:r>
              <a:rPr lang="en-US" altLang="zh-TW" sz="2400" i="1" baseline="-25000" dirty="0">
                <a:solidFill>
                  <a:schemeClr val="bg1"/>
                </a:solidFill>
              </a:rPr>
              <a:t>i</a:t>
            </a:r>
            <a:r>
              <a:rPr lang="en-US" altLang="zh-TW" sz="2400" baseline="-25000" dirty="0">
                <a:solidFill>
                  <a:schemeClr val="bg1"/>
                </a:solidFill>
              </a:rPr>
              <a:t>2</a:t>
            </a:r>
            <a:r>
              <a:rPr lang="en-US" altLang="zh-TW" sz="2400" dirty="0">
                <a:solidFill>
                  <a:schemeClr val="bg1"/>
                </a:solidFill>
              </a:rPr>
              <a:t>, . . . , </a:t>
            </a:r>
            <a:r>
              <a:rPr lang="en-US" altLang="zh-TW" sz="2400" i="1" dirty="0" err="1">
                <a:solidFill>
                  <a:schemeClr val="bg1"/>
                </a:solidFill>
              </a:rPr>
              <a:t>x</a:t>
            </a:r>
            <a:r>
              <a:rPr lang="en-US" altLang="zh-TW" sz="2400" i="1" baseline="-25000" dirty="0" err="1">
                <a:solidFill>
                  <a:schemeClr val="bg1"/>
                </a:solidFill>
              </a:rPr>
              <a:t>ip</a:t>
            </a:r>
            <a:r>
              <a:rPr lang="en-US" altLang="zh-TW" sz="2400" dirty="0">
                <a:solidFill>
                  <a:schemeClr val="bg1"/>
                </a:solidFill>
              </a:rPr>
              <a:t>)</a:t>
            </a:r>
            <a:r>
              <a:rPr lang="en-US" altLang="zh-TW" sz="2400" i="1" baseline="30000" dirty="0">
                <a:solidFill>
                  <a:schemeClr val="bg1"/>
                </a:solidFill>
              </a:rPr>
              <a:t>T</a:t>
            </a:r>
          </a:p>
        </p:txBody>
      </p:sp>
      <p:pic>
        <p:nvPicPr>
          <p:cNvPr id="6" name="圖片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43326" y="177670"/>
            <a:ext cx="4519170" cy="2060000"/>
          </a:xfrm>
          <a:prstGeom prst="rect">
            <a:avLst/>
          </a:prstGeom>
        </p:spPr>
      </p:pic>
      <p:sp>
        <p:nvSpPr>
          <p:cNvPr id="7" name="矩形 6"/>
          <p:cNvSpPr/>
          <p:nvPr/>
        </p:nvSpPr>
        <p:spPr>
          <a:xfrm>
            <a:off x="0" y="6581001"/>
            <a:ext cx="9144001" cy="276999"/>
          </a:xfrm>
          <a:prstGeom prst="rect">
            <a:avLst/>
          </a:prstGeom>
        </p:spPr>
        <p:txBody>
          <a:bodyPr wrap="square" anchor="t">
            <a:spAutoFit/>
          </a:bodyPr>
          <a:lstStyle/>
          <a:p>
            <a:pPr algn="r"/>
            <a:r>
              <a:rPr lang="en-US" altLang="zh-TW" sz="1200" dirty="0">
                <a:solidFill>
                  <a:schemeClr val="bg1"/>
                </a:solidFill>
                <a:ea typeface="新細明體"/>
              </a:rPr>
              <a:t> Figure 2.1</a:t>
            </a:r>
            <a:r>
              <a:rPr lang="en-US" altLang="zh-TW" sz="1200" i="1" dirty="0">
                <a:solidFill>
                  <a:schemeClr val="bg1"/>
                </a:solidFill>
                <a:ea typeface="新細明體"/>
              </a:rPr>
              <a:t>, An Introduction to Statistical Learning with Applications in R</a:t>
            </a:r>
            <a:r>
              <a:rPr lang="en-US" altLang="zh-TW" sz="1200" dirty="0">
                <a:solidFill>
                  <a:schemeClr val="bg1"/>
                </a:solidFill>
                <a:ea typeface="新細明體"/>
              </a:rPr>
              <a:t> by Gareth James, Daniela Witten, Trevor Hastie, Robert </a:t>
            </a:r>
            <a:r>
              <a:rPr lang="en-US" altLang="zh-TW" sz="1200" dirty="0" err="1">
                <a:solidFill>
                  <a:schemeClr val="bg1"/>
                </a:solidFill>
                <a:ea typeface="新細明體"/>
              </a:rPr>
              <a:t>Tibshirani</a:t>
            </a:r>
            <a:endParaRPr lang="en-US" altLang="zh-TW" sz="1200" dirty="0">
              <a:solidFill>
                <a:schemeClr val="bg1"/>
              </a:solidFill>
              <a:ea typeface="新細明體"/>
            </a:endParaRPr>
          </a:p>
        </p:txBody>
      </p:sp>
    </p:spTree>
    <p:extLst>
      <p:ext uri="{BB962C8B-B14F-4D97-AF65-F5344CB8AC3E}">
        <p14:creationId xmlns:p14="http://schemas.microsoft.com/office/powerpoint/2010/main" val="22534371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How Do We Estimate </a:t>
            </a:r>
            <a:r>
              <a:rPr lang="en-US" altLang="zh-TW" i="1" dirty="0"/>
              <a:t>f</a:t>
            </a:r>
            <a:r>
              <a:rPr lang="en-US" altLang="zh-TW" dirty="0"/>
              <a:t>?</a:t>
            </a:r>
            <a:endParaRPr 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sz="2400" dirty="0">
                    <a:solidFill>
                      <a:schemeClr val="bg2">
                        <a:lumMod val="25000"/>
                      </a:schemeClr>
                    </a:solidFill>
                  </a:rPr>
                  <a:t> find a function </a:t>
                </a:r>
                <a14:m>
                  <m:oMath xmlns:m="http://schemas.openxmlformats.org/officeDocument/2006/math">
                    <m:acc>
                      <m:accPr>
                        <m:chr m:val="̂"/>
                        <m:ctrlPr>
                          <a:rPr lang="en-US" altLang="zh-TW" sz="2400" i="1">
                            <a:solidFill>
                              <a:schemeClr val="bg2">
                                <a:lumMod val="25000"/>
                              </a:schemeClr>
                            </a:solidFill>
                            <a:latin typeface="Cambria Math" panose="02040503050406030204" pitchFamily="18" charset="0"/>
                          </a:rPr>
                        </m:ctrlPr>
                      </m:accPr>
                      <m:e>
                        <m:r>
                          <a:rPr lang="en-US" altLang="zh-TW" sz="2400" i="1">
                            <a:solidFill>
                              <a:schemeClr val="bg2">
                                <a:lumMod val="25000"/>
                              </a:schemeClr>
                            </a:solidFill>
                            <a:latin typeface="Cambria Math" charset="0"/>
                          </a:rPr>
                          <m:t>𝑓</m:t>
                        </m:r>
                      </m:e>
                    </m:acc>
                  </m:oMath>
                </a14:m>
                <a:r>
                  <a:rPr lang="en-US" altLang="zh-TW" sz="2400" dirty="0">
                    <a:solidFill>
                      <a:schemeClr val="bg2">
                        <a:lumMod val="25000"/>
                      </a:schemeClr>
                    </a:solidFill>
                  </a:rPr>
                  <a:t> such that </a:t>
                </a:r>
                <a14:m>
                  <m:oMath xmlns:m="http://schemas.openxmlformats.org/officeDocument/2006/math">
                    <m:acc>
                      <m:accPr>
                        <m:chr m:val="̂"/>
                        <m:ctrlPr>
                          <a:rPr lang="en-US" altLang="zh-TW" sz="2400" i="1">
                            <a:solidFill>
                              <a:schemeClr val="bg2">
                                <a:lumMod val="25000"/>
                              </a:schemeClr>
                            </a:solidFill>
                            <a:latin typeface="Cambria Math" panose="02040503050406030204" pitchFamily="18" charset="0"/>
                          </a:rPr>
                        </m:ctrlPr>
                      </m:accPr>
                      <m:e>
                        <m:r>
                          <a:rPr lang="en-US" altLang="zh-TW" sz="2400" i="1">
                            <a:solidFill>
                              <a:schemeClr val="bg2">
                                <a:lumMod val="25000"/>
                              </a:schemeClr>
                            </a:solidFill>
                            <a:latin typeface="Cambria Math" charset="0"/>
                          </a:rPr>
                          <m:t>𝑌</m:t>
                        </m:r>
                      </m:e>
                    </m:acc>
                    <m:r>
                      <a:rPr lang="en-US" altLang="zh-TW" sz="2400" i="1" smtClean="0">
                        <a:solidFill>
                          <a:schemeClr val="bg2">
                            <a:lumMod val="25000"/>
                          </a:schemeClr>
                        </a:solidFill>
                        <a:latin typeface="Cambria Math" charset="0"/>
                        <a:ea typeface="Cambria Math" charset="0"/>
                        <a:cs typeface="Cambria Math" charset="0"/>
                      </a:rPr>
                      <m:t>≈</m:t>
                    </m:r>
                    <m:acc>
                      <m:accPr>
                        <m:chr m:val="̂"/>
                        <m:ctrlPr>
                          <a:rPr lang="en-US" altLang="zh-TW" sz="2400" i="1">
                            <a:solidFill>
                              <a:schemeClr val="bg2">
                                <a:lumMod val="25000"/>
                              </a:schemeClr>
                            </a:solidFill>
                            <a:latin typeface="Cambria Math" panose="02040503050406030204" pitchFamily="18" charset="0"/>
                          </a:rPr>
                        </m:ctrlPr>
                      </m:accPr>
                      <m:e>
                        <m:r>
                          <a:rPr lang="en-US" altLang="zh-TW" sz="2400" i="1">
                            <a:solidFill>
                              <a:schemeClr val="bg2">
                                <a:lumMod val="25000"/>
                              </a:schemeClr>
                            </a:solidFill>
                            <a:latin typeface="Cambria Math" charset="0"/>
                          </a:rPr>
                          <m:t>𝑓</m:t>
                        </m:r>
                      </m:e>
                    </m:acc>
                    <m:d>
                      <m:dPr>
                        <m:ctrlPr>
                          <a:rPr lang="mr-IN" altLang="zh-TW" sz="2400" i="1">
                            <a:solidFill>
                              <a:schemeClr val="bg2">
                                <a:lumMod val="25000"/>
                              </a:schemeClr>
                            </a:solidFill>
                            <a:latin typeface="Cambria Math" panose="02040503050406030204" pitchFamily="18" charset="0"/>
                          </a:rPr>
                        </m:ctrlPr>
                      </m:dPr>
                      <m:e>
                        <m:r>
                          <a:rPr lang="en-US" altLang="zh-TW" sz="2400" i="1">
                            <a:solidFill>
                              <a:schemeClr val="bg2">
                                <a:lumMod val="25000"/>
                              </a:schemeClr>
                            </a:solidFill>
                            <a:latin typeface="Cambria Math" charset="0"/>
                          </a:rPr>
                          <m:t>𝑋</m:t>
                        </m:r>
                      </m:e>
                    </m:d>
                    <m:r>
                      <a:rPr lang="en-US" altLang="zh-TW" sz="2400" i="1">
                        <a:solidFill>
                          <a:schemeClr val="bg2">
                            <a:lumMod val="25000"/>
                          </a:schemeClr>
                        </a:solidFill>
                        <a:latin typeface="Cambria Math" charset="0"/>
                      </a:rPr>
                      <m:t> </m:t>
                    </m:r>
                  </m:oMath>
                </a14:m>
                <a:r>
                  <a:rPr lang="en-US" altLang="zh-TW" sz="2400" dirty="0">
                    <a:solidFill>
                      <a:schemeClr val="bg2">
                        <a:lumMod val="25000"/>
                      </a:schemeClr>
                    </a:solidFill>
                  </a:rPr>
                  <a:t>for any observation (</a:t>
                </a:r>
                <a:r>
                  <a:rPr lang="en-US" altLang="zh-TW" sz="2400" i="1" dirty="0">
                    <a:solidFill>
                      <a:schemeClr val="bg2">
                        <a:lumMod val="25000"/>
                      </a:schemeClr>
                    </a:solidFill>
                  </a:rPr>
                  <a:t>X</a:t>
                </a:r>
                <a:r>
                  <a:rPr lang="en-US" altLang="zh-TW" sz="2400" dirty="0">
                    <a:solidFill>
                      <a:schemeClr val="bg2">
                        <a:lumMod val="25000"/>
                      </a:schemeClr>
                    </a:solidFill>
                  </a:rPr>
                  <a:t>, </a:t>
                </a:r>
                <a:r>
                  <a:rPr lang="en-US" altLang="zh-TW" sz="2400" i="1" dirty="0">
                    <a:solidFill>
                      <a:schemeClr val="bg2">
                        <a:lumMod val="25000"/>
                      </a:schemeClr>
                    </a:solidFill>
                  </a:rPr>
                  <a:t>Y</a:t>
                </a:r>
                <a:r>
                  <a:rPr lang="en-US" altLang="zh-TW" sz="2400" dirty="0">
                    <a:solidFill>
                      <a:schemeClr val="bg2">
                        <a:lumMod val="25000"/>
                      </a:schemeClr>
                    </a:solidFill>
                  </a:rPr>
                  <a:t>)</a:t>
                </a:r>
              </a:p>
              <a:p>
                <a:pPr lvl="1">
                  <a:lnSpc>
                    <a:spcPct val="100000"/>
                  </a:lnSpc>
                </a:pPr>
                <a:r>
                  <a:rPr lang="en-US" altLang="zh-TW" sz="2000" dirty="0">
                    <a:solidFill>
                      <a:schemeClr val="bg2">
                        <a:lumMod val="25000"/>
                      </a:schemeClr>
                    </a:solidFill>
                  </a:rPr>
                  <a:t>parametric</a:t>
                </a:r>
              </a:p>
              <a:p>
                <a:pPr lvl="1">
                  <a:lnSpc>
                    <a:spcPct val="100000"/>
                  </a:lnSpc>
                </a:pPr>
                <a:r>
                  <a:rPr lang="en-US" altLang="zh-TW" sz="2000" dirty="0">
                    <a:solidFill>
                      <a:schemeClr val="bg2">
                        <a:lumMod val="25000"/>
                      </a:schemeClr>
                    </a:solidFill>
                  </a:rPr>
                  <a:t>non-parametric</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l="-965" t="-1462"/>
                </a:stretch>
              </a:blipFill>
            </p:spPr>
            <p:txBody>
              <a:bodyPr/>
              <a:lstStyle/>
              <a:p>
                <a:r>
                  <a:rPr lang="en-US">
                    <a:noFill/>
                  </a:rPr>
                  <a:t> </a:t>
                </a:r>
              </a:p>
            </p:txBody>
          </p:sp>
        </mc:Fallback>
      </mc:AlternateContent>
      <p:sp>
        <p:nvSpPr>
          <p:cNvPr id="4" name="矩形 6"/>
          <p:cNvSpPr/>
          <p:nvPr/>
        </p:nvSpPr>
        <p:spPr>
          <a:xfrm>
            <a:off x="-1" y="6538612"/>
            <a:ext cx="9144001" cy="276999"/>
          </a:xfrm>
          <a:prstGeom prst="rect">
            <a:avLst/>
          </a:prstGeom>
        </p:spPr>
        <p:txBody>
          <a:bodyPr wrap="square" anchor="t">
            <a:spAutoFit/>
          </a:bodyPr>
          <a:lstStyle/>
          <a:p>
            <a:pPr algn="r"/>
            <a:r>
              <a:rPr lang="en-US" altLang="zh-TW" sz="1200" i="1" dirty="0">
                <a:solidFill>
                  <a:schemeClr val="bg1"/>
                </a:solidFill>
                <a:ea typeface="新細明體"/>
              </a:rPr>
              <a:t>An Introduction to Statistical Learning with Applications in R</a:t>
            </a:r>
            <a:r>
              <a:rPr lang="en-US" altLang="zh-TW" sz="1200" dirty="0">
                <a:solidFill>
                  <a:schemeClr val="bg1"/>
                </a:solidFill>
                <a:ea typeface="新細明體"/>
              </a:rPr>
              <a:t> by Gareth James, Daniela Witten, Trevor Hastie, Robert </a:t>
            </a:r>
            <a:r>
              <a:rPr lang="en-US" altLang="zh-TW" sz="1200" dirty="0" err="1">
                <a:solidFill>
                  <a:schemeClr val="bg1"/>
                </a:solidFill>
                <a:ea typeface="新細明體"/>
              </a:rPr>
              <a:t>Tibshirani</a:t>
            </a:r>
            <a:endParaRPr lang="en-US" altLang="zh-TW" sz="1200" dirty="0">
              <a:solidFill>
                <a:schemeClr val="bg1"/>
              </a:solidFill>
              <a:ea typeface="新細明體"/>
            </a:endParaRPr>
          </a:p>
        </p:txBody>
      </p:sp>
    </p:spTree>
    <p:extLst>
      <p:ext uri="{BB962C8B-B14F-4D97-AF65-F5344CB8AC3E}">
        <p14:creationId xmlns:p14="http://schemas.microsoft.com/office/powerpoint/2010/main" val="2552366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Parametric Methods</a:t>
            </a: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chor="t">
                <a:normAutofit/>
              </a:bodyPr>
              <a:lstStyle/>
              <a:p>
                <a:pPr>
                  <a:lnSpc>
                    <a:spcPct val="100000"/>
                  </a:lnSpc>
                </a:pPr>
                <a:r>
                  <a:rPr lang="en-US" altLang="zh-TW" dirty="0">
                    <a:solidFill>
                      <a:schemeClr val="bg2">
                        <a:lumMod val="25000"/>
                      </a:schemeClr>
                    </a:solidFill>
                  </a:rPr>
                  <a:t>the problem of estimating </a:t>
                </a:r>
                <a:r>
                  <a:rPr lang="en-US" altLang="zh-TW" i="1" dirty="0">
                    <a:solidFill>
                      <a:schemeClr val="bg2">
                        <a:lumMod val="25000"/>
                      </a:schemeClr>
                    </a:solidFill>
                  </a:rPr>
                  <a:t>f </a:t>
                </a:r>
              </a:p>
              <a:p>
                <a:pPr lvl="1">
                  <a:lnSpc>
                    <a:spcPct val="100000"/>
                  </a:lnSpc>
                </a:pPr>
                <a:r>
                  <a:rPr lang="en-US" altLang="zh-TW" dirty="0">
                    <a:solidFill>
                      <a:schemeClr val="bg2">
                        <a:lumMod val="25000"/>
                      </a:schemeClr>
                    </a:solidFill>
                  </a:rPr>
                  <a:t>down to one of estimating a set of  parameters</a:t>
                </a:r>
              </a:p>
              <a:p>
                <a:pPr>
                  <a:lnSpc>
                    <a:spcPct val="100000"/>
                  </a:lnSpc>
                </a:pPr>
                <a:r>
                  <a:rPr lang="en-US" altLang="zh-TW" dirty="0">
                    <a:solidFill>
                      <a:schemeClr val="bg2">
                        <a:lumMod val="25000"/>
                      </a:schemeClr>
                    </a:solidFill>
                  </a:rPr>
                  <a:t>make an simple assumption about the linear functional form</a:t>
                </a:r>
              </a:p>
              <a:p>
                <a:pPr lvl="1">
                  <a:lnSpc>
                    <a:spcPct val="100000"/>
                  </a:lnSpc>
                </a:pPr>
                <a14:m>
                  <m:oMath xmlns:m="http://schemas.openxmlformats.org/officeDocument/2006/math">
                    <m:r>
                      <a:rPr lang="en-US" altLang="zh-TW" b="0" i="1" smtClean="0">
                        <a:solidFill>
                          <a:schemeClr val="bg2">
                            <a:lumMod val="25000"/>
                          </a:schemeClr>
                        </a:solidFill>
                        <a:latin typeface="Cambria Math" charset="0"/>
                      </a:rPr>
                      <m:t>𝑓</m:t>
                    </m:r>
                    <m:d>
                      <m:dPr>
                        <m:ctrlPr>
                          <a:rPr lang="en-US" altLang="zh-TW" b="0" i="1" smtClean="0">
                            <a:solidFill>
                              <a:schemeClr val="bg2">
                                <a:lumMod val="25000"/>
                              </a:schemeClr>
                            </a:solidFill>
                            <a:latin typeface="Cambria Math" panose="02040503050406030204" pitchFamily="18" charset="0"/>
                          </a:rPr>
                        </m:ctrlPr>
                      </m:dPr>
                      <m:e>
                        <m:r>
                          <a:rPr lang="en-US" altLang="zh-TW" b="0" i="1" smtClean="0">
                            <a:solidFill>
                              <a:schemeClr val="bg2">
                                <a:lumMod val="25000"/>
                              </a:schemeClr>
                            </a:solidFill>
                            <a:latin typeface="Cambria Math" charset="0"/>
                          </a:rPr>
                          <m:t>𝑋</m:t>
                        </m:r>
                      </m:e>
                    </m:d>
                    <m:r>
                      <a:rPr lang="en-US" altLang="zh-TW" i="1">
                        <a:solidFill>
                          <a:schemeClr val="bg2">
                            <a:lumMod val="25000"/>
                          </a:schemeClr>
                        </a:solidFill>
                        <a:latin typeface="Cambria Math" charset="0"/>
                      </a:rPr>
                      <m:t>=</m:t>
                    </m:r>
                    <m:sSub>
                      <m:sSubPr>
                        <m:ctrlPr>
                          <a:rPr lang="en-US" altLang="zh-TW" i="1" smtClean="0">
                            <a:solidFill>
                              <a:schemeClr val="bg2">
                                <a:lumMod val="25000"/>
                              </a:schemeClr>
                            </a:solidFill>
                            <a:latin typeface="Cambria Math" panose="02040503050406030204" pitchFamily="18" charset="0"/>
                          </a:rPr>
                        </m:ctrlPr>
                      </m:sSubPr>
                      <m:e>
                        <m:r>
                          <a:rPr lang="en-US" altLang="zh-TW" i="1" smtClean="0">
                            <a:solidFill>
                              <a:schemeClr val="bg2">
                                <a:lumMod val="25000"/>
                              </a:schemeClr>
                            </a:solidFill>
                            <a:latin typeface="Cambria Math" charset="0"/>
                            <a:ea typeface="Cambria Math" charset="0"/>
                            <a:cs typeface="Cambria Math" charset="0"/>
                          </a:rPr>
                          <m:t>𝛽</m:t>
                        </m:r>
                      </m:e>
                      <m:sub>
                        <m:r>
                          <a:rPr lang="en-US" altLang="zh-TW" b="0" i="1" smtClean="0">
                            <a:solidFill>
                              <a:schemeClr val="bg2">
                                <a:lumMod val="25000"/>
                              </a:schemeClr>
                            </a:solidFill>
                            <a:latin typeface="Cambria Math" charset="0"/>
                          </a:rPr>
                          <m:t>0</m:t>
                        </m:r>
                      </m:sub>
                    </m:sSub>
                    <m:r>
                      <a:rPr lang="en-US" altLang="zh-TW" b="0" i="1" smtClean="0">
                        <a:solidFill>
                          <a:schemeClr val="bg2">
                            <a:lumMod val="25000"/>
                          </a:schemeClr>
                        </a:solidFill>
                        <a:latin typeface="Cambria Math" charset="0"/>
                      </a:rPr>
                      <m:t>+</m:t>
                    </m:r>
                    <m:sSub>
                      <m:sSubPr>
                        <m:ctrlPr>
                          <a:rPr lang="en-US" altLang="zh-TW" i="1">
                            <a:solidFill>
                              <a:schemeClr val="bg2">
                                <a:lumMod val="25000"/>
                              </a:schemeClr>
                            </a:solidFill>
                            <a:latin typeface="Cambria Math" panose="02040503050406030204" pitchFamily="18" charset="0"/>
                          </a:rPr>
                        </m:ctrlPr>
                      </m:sSubPr>
                      <m:e>
                        <m:r>
                          <a:rPr lang="en-US" altLang="zh-TW" i="1">
                            <a:solidFill>
                              <a:schemeClr val="bg2">
                                <a:lumMod val="25000"/>
                              </a:schemeClr>
                            </a:solidFill>
                            <a:latin typeface="Cambria Math" charset="0"/>
                            <a:ea typeface="Cambria Math" charset="0"/>
                            <a:cs typeface="Cambria Math" charset="0"/>
                          </a:rPr>
                          <m:t>𝛽</m:t>
                        </m:r>
                      </m:e>
                      <m:sub>
                        <m:r>
                          <a:rPr lang="en-US" altLang="zh-TW" b="0" i="1" smtClean="0">
                            <a:solidFill>
                              <a:schemeClr val="bg2">
                                <a:lumMod val="25000"/>
                              </a:schemeClr>
                            </a:solidFill>
                            <a:latin typeface="Cambria Math" charset="0"/>
                          </a:rPr>
                          <m:t>1</m:t>
                        </m:r>
                      </m:sub>
                    </m:sSub>
                    <m:sSub>
                      <m:sSubPr>
                        <m:ctrlPr>
                          <a:rPr lang="en-US" altLang="zh-TW" i="1" smtClean="0">
                            <a:solidFill>
                              <a:schemeClr val="bg2">
                                <a:lumMod val="25000"/>
                              </a:schemeClr>
                            </a:solidFill>
                            <a:latin typeface="Cambria Math" panose="02040503050406030204" pitchFamily="18" charset="0"/>
                          </a:rPr>
                        </m:ctrlPr>
                      </m:sSubPr>
                      <m:e>
                        <m:r>
                          <a:rPr lang="en-US" altLang="zh-TW" b="0" i="1" smtClean="0">
                            <a:solidFill>
                              <a:schemeClr val="bg2">
                                <a:lumMod val="25000"/>
                              </a:schemeClr>
                            </a:solidFill>
                            <a:latin typeface="Cambria Math" charset="0"/>
                          </a:rPr>
                          <m:t>𝑋</m:t>
                        </m:r>
                      </m:e>
                      <m:sub>
                        <m:r>
                          <a:rPr lang="en-US" altLang="zh-TW" b="0" i="1" smtClean="0">
                            <a:solidFill>
                              <a:schemeClr val="bg2">
                                <a:lumMod val="25000"/>
                              </a:schemeClr>
                            </a:solidFill>
                            <a:latin typeface="Cambria Math" charset="0"/>
                          </a:rPr>
                          <m:t>1</m:t>
                        </m:r>
                      </m:sub>
                    </m:sSub>
                    <m:r>
                      <a:rPr lang="en-US" altLang="zh-TW" b="0" i="1" smtClean="0">
                        <a:solidFill>
                          <a:schemeClr val="bg2">
                            <a:lumMod val="25000"/>
                          </a:schemeClr>
                        </a:solidFill>
                        <a:latin typeface="Cambria Math" charset="0"/>
                      </a:rPr>
                      <m:t>+</m:t>
                    </m:r>
                    <m:sSub>
                      <m:sSubPr>
                        <m:ctrlPr>
                          <a:rPr lang="en-US" altLang="zh-TW" i="1">
                            <a:solidFill>
                              <a:schemeClr val="bg2">
                                <a:lumMod val="25000"/>
                              </a:schemeClr>
                            </a:solidFill>
                            <a:latin typeface="Cambria Math" panose="02040503050406030204" pitchFamily="18" charset="0"/>
                          </a:rPr>
                        </m:ctrlPr>
                      </m:sSubPr>
                      <m:e>
                        <m:r>
                          <a:rPr lang="en-US" altLang="zh-TW" i="1">
                            <a:solidFill>
                              <a:schemeClr val="bg2">
                                <a:lumMod val="25000"/>
                              </a:schemeClr>
                            </a:solidFill>
                            <a:latin typeface="Cambria Math" charset="0"/>
                            <a:ea typeface="Cambria Math" charset="0"/>
                            <a:cs typeface="Cambria Math" charset="0"/>
                          </a:rPr>
                          <m:t>𝛽</m:t>
                        </m:r>
                      </m:e>
                      <m:sub>
                        <m:r>
                          <a:rPr lang="en-US" altLang="zh-TW" b="0" i="1" smtClean="0">
                            <a:solidFill>
                              <a:schemeClr val="bg2">
                                <a:lumMod val="25000"/>
                              </a:schemeClr>
                            </a:solidFill>
                            <a:latin typeface="Cambria Math" charset="0"/>
                          </a:rPr>
                          <m:t>2</m:t>
                        </m:r>
                      </m:sub>
                    </m:sSub>
                    <m:sSub>
                      <m:sSubPr>
                        <m:ctrlPr>
                          <a:rPr lang="en-US" altLang="zh-TW" i="1">
                            <a:solidFill>
                              <a:schemeClr val="bg2">
                                <a:lumMod val="25000"/>
                              </a:schemeClr>
                            </a:solidFill>
                            <a:latin typeface="Cambria Math" panose="02040503050406030204" pitchFamily="18" charset="0"/>
                          </a:rPr>
                        </m:ctrlPr>
                      </m:sSubPr>
                      <m:e>
                        <m:r>
                          <a:rPr lang="en-US" altLang="zh-TW" i="1">
                            <a:solidFill>
                              <a:schemeClr val="bg2">
                                <a:lumMod val="25000"/>
                              </a:schemeClr>
                            </a:solidFill>
                            <a:latin typeface="Cambria Math" charset="0"/>
                          </a:rPr>
                          <m:t>𝑋</m:t>
                        </m:r>
                      </m:e>
                      <m:sub>
                        <m:r>
                          <a:rPr lang="en-US" altLang="zh-TW" b="0" i="1" smtClean="0">
                            <a:solidFill>
                              <a:schemeClr val="bg2">
                                <a:lumMod val="25000"/>
                              </a:schemeClr>
                            </a:solidFill>
                            <a:latin typeface="Cambria Math" charset="0"/>
                          </a:rPr>
                          <m:t>2</m:t>
                        </m:r>
                      </m:sub>
                    </m:sSub>
                  </m:oMath>
                </a14:m>
                <a:r>
                  <a:rPr lang="en-US" altLang="zh-TW" dirty="0">
                    <a:solidFill>
                      <a:schemeClr val="bg2">
                        <a:lumMod val="25000"/>
                      </a:schemeClr>
                    </a:solidFill>
                  </a:rPr>
                  <a:t>+</a:t>
                </a:r>
                <a:r>
                  <a:rPr lang="mr-IN" altLang="zh-TW" dirty="0">
                    <a:solidFill>
                      <a:schemeClr val="bg2">
                        <a:lumMod val="25000"/>
                      </a:schemeClr>
                    </a:solidFill>
                  </a:rPr>
                  <a:t>…</a:t>
                </a:r>
                <a:r>
                  <a:rPr lang="en-US" altLang="zh-TW" dirty="0">
                    <a:solidFill>
                      <a:schemeClr val="bg2">
                        <a:lumMod val="25000"/>
                      </a:schemeClr>
                    </a:solidFill>
                  </a:rPr>
                  <a:t>+</a:t>
                </a:r>
                <a14:m>
                  <m:oMath xmlns:m="http://schemas.openxmlformats.org/officeDocument/2006/math">
                    <m:sSub>
                      <m:sSubPr>
                        <m:ctrlPr>
                          <a:rPr lang="en-US" altLang="zh-TW" i="1">
                            <a:solidFill>
                              <a:schemeClr val="bg2">
                                <a:lumMod val="25000"/>
                              </a:schemeClr>
                            </a:solidFill>
                            <a:latin typeface="Cambria Math" panose="02040503050406030204" pitchFamily="18" charset="0"/>
                          </a:rPr>
                        </m:ctrlPr>
                      </m:sSubPr>
                      <m:e>
                        <m:r>
                          <a:rPr lang="en-US" altLang="zh-TW" i="1">
                            <a:solidFill>
                              <a:schemeClr val="bg2">
                                <a:lumMod val="25000"/>
                              </a:schemeClr>
                            </a:solidFill>
                            <a:latin typeface="Cambria Math" charset="0"/>
                            <a:ea typeface="Cambria Math" charset="0"/>
                            <a:cs typeface="Cambria Math" charset="0"/>
                          </a:rPr>
                          <m:t>𝛽</m:t>
                        </m:r>
                      </m:e>
                      <m:sub>
                        <m:r>
                          <a:rPr lang="en-US" altLang="zh-TW" b="0" i="1" smtClean="0">
                            <a:solidFill>
                              <a:schemeClr val="bg2">
                                <a:lumMod val="25000"/>
                              </a:schemeClr>
                            </a:solidFill>
                            <a:latin typeface="Cambria Math" charset="0"/>
                          </a:rPr>
                          <m:t>𝑝</m:t>
                        </m:r>
                      </m:sub>
                    </m:sSub>
                    <m:sSub>
                      <m:sSubPr>
                        <m:ctrlPr>
                          <a:rPr lang="en-US" altLang="zh-TW" i="1">
                            <a:solidFill>
                              <a:schemeClr val="bg2">
                                <a:lumMod val="25000"/>
                              </a:schemeClr>
                            </a:solidFill>
                            <a:latin typeface="Cambria Math" panose="02040503050406030204" pitchFamily="18" charset="0"/>
                          </a:rPr>
                        </m:ctrlPr>
                      </m:sSubPr>
                      <m:e>
                        <m:r>
                          <a:rPr lang="en-US" altLang="zh-TW" i="1">
                            <a:solidFill>
                              <a:schemeClr val="bg2">
                                <a:lumMod val="25000"/>
                              </a:schemeClr>
                            </a:solidFill>
                            <a:latin typeface="Cambria Math" charset="0"/>
                          </a:rPr>
                          <m:t>𝑋</m:t>
                        </m:r>
                      </m:e>
                      <m:sub>
                        <m:r>
                          <a:rPr lang="en-US" altLang="zh-TW" b="0" i="1" smtClean="0">
                            <a:solidFill>
                              <a:schemeClr val="bg2">
                                <a:lumMod val="25000"/>
                              </a:schemeClr>
                            </a:solidFill>
                            <a:latin typeface="Cambria Math" charset="0"/>
                          </a:rPr>
                          <m:t>𝑝</m:t>
                        </m:r>
                      </m:sub>
                    </m:sSub>
                  </m:oMath>
                </a14:m>
                <a:endParaRPr lang="en-US" altLang="zh-TW" dirty="0">
                  <a:solidFill>
                    <a:schemeClr val="bg2">
                      <a:lumMod val="25000"/>
                    </a:schemeClr>
                  </a:solidFill>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l="-643" t="-1170"/>
                </a:stretch>
              </a:blipFill>
            </p:spPr>
            <p:txBody>
              <a:bodyPr/>
              <a:lstStyle/>
              <a:p>
                <a:r>
                  <a:rPr lang="en-US">
                    <a:noFill/>
                  </a:rPr>
                  <a:t> </a:t>
                </a:r>
              </a:p>
            </p:txBody>
          </p:sp>
        </mc:Fallback>
      </mc:AlternateContent>
      <p:sp>
        <p:nvSpPr>
          <p:cNvPr id="4" name="矩形 6"/>
          <p:cNvSpPr/>
          <p:nvPr/>
        </p:nvSpPr>
        <p:spPr>
          <a:xfrm>
            <a:off x="0" y="6543830"/>
            <a:ext cx="9144001" cy="276999"/>
          </a:xfrm>
          <a:prstGeom prst="rect">
            <a:avLst/>
          </a:prstGeom>
        </p:spPr>
        <p:txBody>
          <a:bodyPr wrap="square" anchor="t">
            <a:spAutoFit/>
          </a:bodyPr>
          <a:lstStyle/>
          <a:p>
            <a:pPr algn="r"/>
            <a:r>
              <a:rPr lang="en-US" altLang="zh-TW" sz="1200" i="1" dirty="0">
                <a:solidFill>
                  <a:schemeClr val="bg1"/>
                </a:solidFill>
                <a:ea typeface="新細明體"/>
              </a:rPr>
              <a:t>An Introduction to Statistical Learning with Applications in R</a:t>
            </a:r>
            <a:r>
              <a:rPr lang="en-US" altLang="zh-TW" sz="1200" dirty="0">
                <a:solidFill>
                  <a:schemeClr val="bg1"/>
                </a:solidFill>
                <a:ea typeface="新細明體"/>
              </a:rPr>
              <a:t> by Gareth James, Daniela Witten, Trevor Hastie, Robert </a:t>
            </a:r>
            <a:r>
              <a:rPr lang="en-US" altLang="zh-TW" sz="1200" dirty="0" err="1">
                <a:solidFill>
                  <a:schemeClr val="bg1"/>
                </a:solidFill>
                <a:ea typeface="新細明體"/>
              </a:rPr>
              <a:t>Tibshirani</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2961132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5">
            <a:extLst>
              <a:ext uri="{FF2B5EF4-FFF2-40B4-BE49-F238E27FC236}">
                <a16:creationId xmlns:a16="http://schemas.microsoft.com/office/drawing/2014/main" id="{2AEE97BC-DE9B-2145-A340-50A8FEA51B37}"/>
              </a:ext>
            </a:extLst>
          </p:cNvPr>
          <p:cNvSpPr>
            <a:spLocks noGrp="1"/>
          </p:cNvSpPr>
          <p:nvPr>
            <p:ph type="title"/>
          </p:nvPr>
        </p:nvSpPr>
        <p:spPr/>
        <p:txBody>
          <a:bodyPr/>
          <a:lstStyle/>
          <a:p>
            <a:r>
              <a:rPr lang="en-US" altLang="zh-TW" dirty="0"/>
              <a:t>Parametric Methods</a:t>
            </a:r>
            <a:endParaRPr 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chor="t">
                <a:normAutofit/>
              </a:bodyPr>
              <a:lstStyle/>
              <a:p>
                <a14:m>
                  <m:oMath xmlns:m="http://schemas.openxmlformats.org/officeDocument/2006/math">
                    <m:r>
                      <m:rPr>
                        <m:nor/>
                      </m:rPr>
                      <a:rPr lang="en-US" altLang="zh-TW" dirty="0"/>
                      <m:t>income</m:t>
                    </m:r>
                    <m:r>
                      <a:rPr lang="en-US" altLang="zh-TW" i="1">
                        <a:latin typeface="Cambria Math" charset="0"/>
                      </a:rPr>
                      <m:t>=</m:t>
                    </m:r>
                    <m:sSub>
                      <m:sSubPr>
                        <m:ctrlPr>
                          <a:rPr lang="en-US" altLang="zh-TW" i="1">
                            <a:latin typeface="Cambria Math" panose="02040503050406030204" pitchFamily="18" charset="0"/>
                          </a:rPr>
                        </m:ctrlPr>
                      </m:sSubPr>
                      <m:e>
                        <m:r>
                          <a:rPr lang="en-US" altLang="zh-TW" i="1">
                            <a:latin typeface="Cambria Math" charset="0"/>
                            <a:ea typeface="Cambria Math" charset="0"/>
                            <a:cs typeface="Cambria Math" charset="0"/>
                          </a:rPr>
                          <m:t>𝛽</m:t>
                        </m:r>
                      </m:e>
                      <m:sub>
                        <m:r>
                          <a:rPr lang="en-US" altLang="zh-TW" i="1">
                            <a:latin typeface="Cambria Math" charset="0"/>
                          </a:rPr>
                          <m:t>0</m:t>
                        </m:r>
                      </m:sub>
                    </m:sSub>
                    <m:r>
                      <a:rPr lang="en-US" altLang="zh-TW" i="1">
                        <a:latin typeface="Cambria Math" charset="0"/>
                      </a:rPr>
                      <m:t>+</m:t>
                    </m:r>
                    <m:sSub>
                      <m:sSubPr>
                        <m:ctrlPr>
                          <a:rPr lang="en-US" altLang="zh-TW" i="1">
                            <a:latin typeface="Cambria Math" panose="02040503050406030204" pitchFamily="18" charset="0"/>
                          </a:rPr>
                        </m:ctrlPr>
                      </m:sSubPr>
                      <m:e>
                        <m:r>
                          <a:rPr lang="en-US" altLang="zh-TW" i="1">
                            <a:latin typeface="Cambria Math" charset="0"/>
                            <a:ea typeface="Cambria Math" charset="0"/>
                            <a:cs typeface="Cambria Math" charset="0"/>
                          </a:rPr>
                          <m:t>𝛽</m:t>
                        </m:r>
                      </m:e>
                      <m:sub>
                        <m:r>
                          <a:rPr lang="en-US" altLang="zh-TW" i="1">
                            <a:latin typeface="Cambria Math" charset="0"/>
                          </a:rPr>
                          <m:t>1</m:t>
                        </m:r>
                      </m:sub>
                    </m:sSub>
                    <m:r>
                      <m:rPr>
                        <m:nor/>
                      </m:rPr>
                      <a:rPr lang="en-US" altLang="zh-TW" dirty="0"/>
                      <m:t>education</m:t>
                    </m:r>
                    <m:r>
                      <a:rPr lang="en-US" altLang="zh-TW" i="1">
                        <a:latin typeface="Cambria Math" charset="0"/>
                      </a:rPr>
                      <m:t>+</m:t>
                    </m:r>
                    <m:sSub>
                      <m:sSubPr>
                        <m:ctrlPr>
                          <a:rPr lang="en-US" altLang="zh-TW" i="1">
                            <a:latin typeface="Cambria Math" panose="02040503050406030204" pitchFamily="18" charset="0"/>
                          </a:rPr>
                        </m:ctrlPr>
                      </m:sSubPr>
                      <m:e>
                        <m:r>
                          <a:rPr lang="en-US" altLang="zh-TW" i="1">
                            <a:latin typeface="Cambria Math" charset="0"/>
                            <a:ea typeface="Cambria Math" charset="0"/>
                            <a:cs typeface="Cambria Math" charset="0"/>
                          </a:rPr>
                          <m:t>𝛽</m:t>
                        </m:r>
                      </m:e>
                      <m:sub>
                        <m:r>
                          <a:rPr lang="en-US" altLang="zh-TW" i="1">
                            <a:latin typeface="Cambria Math" charset="0"/>
                          </a:rPr>
                          <m:t>2</m:t>
                        </m:r>
                      </m:sub>
                    </m:sSub>
                    <m:r>
                      <m:rPr>
                        <m:nor/>
                      </m:rPr>
                      <a:rPr lang="en-US" altLang="zh-TW" dirty="0"/>
                      <m:t>seniority</m:t>
                    </m:r>
                  </m:oMath>
                </a14:m>
                <a:endParaRPr lang="en-US" altLang="zh-TW" dirty="0"/>
              </a:p>
              <a:p>
                <a:r>
                  <a:rPr lang="en-US" altLang="zh-TW" dirty="0"/>
                  <a:t>the functional form used to estimate </a:t>
                </a:r>
                <a:r>
                  <a:rPr lang="en-US" altLang="zh-TW" i="1" dirty="0"/>
                  <a:t>f</a:t>
                </a:r>
                <a:r>
                  <a:rPr lang="en-US" altLang="zh-TW" dirty="0"/>
                  <a:t>  is very different from the true </a:t>
                </a:r>
                <a:r>
                  <a:rPr lang="en-US" altLang="zh-TW" i="1" dirty="0"/>
                  <a:t>f</a:t>
                </a:r>
                <a:r>
                  <a:rPr lang="en-US" altLang="zh-TW" dirty="0"/>
                  <a:t>, in which case the resulting model will not fit the data well.</a:t>
                </a:r>
              </a:p>
              <a:p>
                <a:endParaRPr lang="en-US" altLang="zh-TW"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l="-643" t="-1462"/>
                </a:stretch>
              </a:blipFill>
            </p:spPr>
            <p:txBody>
              <a:bodyPr/>
              <a:lstStyle/>
              <a:p>
                <a:r>
                  <a:rPr lang="en-US">
                    <a:noFill/>
                  </a:rPr>
                  <a:t> </a:t>
                </a:r>
              </a:p>
            </p:txBody>
          </p:sp>
        </mc:Fallback>
      </mc:AlternateContent>
      <p:pic>
        <p:nvPicPr>
          <p:cNvPr id="4" name="圖片 3"/>
          <p:cNvPicPr>
            <a:picLocks noChangeAspect="1"/>
          </p:cNvPicPr>
          <p:nvPr/>
        </p:nvPicPr>
        <p:blipFill>
          <a:blip r:embed="rId3"/>
          <a:stretch>
            <a:fillRect/>
          </a:stretch>
        </p:blipFill>
        <p:spPr>
          <a:xfrm>
            <a:off x="2531648" y="3063114"/>
            <a:ext cx="4080703" cy="3170062"/>
          </a:xfrm>
          <a:prstGeom prst="rect">
            <a:avLst/>
          </a:prstGeom>
        </p:spPr>
      </p:pic>
      <p:sp>
        <p:nvSpPr>
          <p:cNvPr id="5" name="矩形 6"/>
          <p:cNvSpPr/>
          <p:nvPr/>
        </p:nvSpPr>
        <p:spPr>
          <a:xfrm>
            <a:off x="-111512" y="6515952"/>
            <a:ext cx="9255513" cy="276999"/>
          </a:xfrm>
          <a:prstGeom prst="rect">
            <a:avLst/>
          </a:prstGeom>
        </p:spPr>
        <p:txBody>
          <a:bodyPr wrap="square" anchor="t">
            <a:spAutoFit/>
          </a:bodyPr>
          <a:lstStyle/>
          <a:p>
            <a:pPr algn="r"/>
            <a:r>
              <a:rPr lang="en-US" altLang="zh-TW" sz="1200" dirty="0">
                <a:solidFill>
                  <a:schemeClr val="bg1"/>
                </a:solidFill>
                <a:ea typeface="新細明體"/>
              </a:rPr>
              <a:t> Figure 2.4, </a:t>
            </a:r>
            <a:r>
              <a:rPr lang="en-US" altLang="zh-TW" sz="1200" i="1" dirty="0">
                <a:solidFill>
                  <a:schemeClr val="bg1"/>
                </a:solidFill>
                <a:ea typeface="新細明體"/>
              </a:rPr>
              <a:t>An Introduction to Statistical Learning with Applications in R</a:t>
            </a:r>
            <a:r>
              <a:rPr lang="en-US" altLang="zh-TW" sz="1200" dirty="0">
                <a:solidFill>
                  <a:schemeClr val="bg1"/>
                </a:solidFill>
                <a:ea typeface="新細明體"/>
              </a:rPr>
              <a:t> by Gareth James, Daniela Witten, Trevor Hastie, Robert </a:t>
            </a:r>
            <a:r>
              <a:rPr lang="en-US" altLang="zh-TW" sz="1200" dirty="0" err="1">
                <a:solidFill>
                  <a:schemeClr val="bg1"/>
                </a:solidFill>
                <a:ea typeface="新細明體"/>
              </a:rPr>
              <a:t>Tibshirani</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23338344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Non-parametric Methods</a:t>
            </a:r>
            <a:endParaRPr lang="en-US" dirty="0"/>
          </a:p>
        </p:txBody>
      </p:sp>
      <p:sp>
        <p:nvSpPr>
          <p:cNvPr id="3" name="內容版面配置區 2"/>
          <p:cNvSpPr>
            <a:spLocks noGrp="1"/>
          </p:cNvSpPr>
          <p:nvPr>
            <p:ph idx="1"/>
          </p:nvPr>
        </p:nvSpPr>
        <p:spPr/>
        <p:txBody>
          <a:bodyPr anchor="t">
            <a:normAutofit/>
          </a:bodyPr>
          <a:lstStyle/>
          <a:p>
            <a:pPr>
              <a:lnSpc>
                <a:spcPct val="100000"/>
              </a:lnSpc>
            </a:pPr>
            <a:r>
              <a:rPr lang="en-US" altLang="zh-TW" dirty="0">
                <a:solidFill>
                  <a:schemeClr val="bg2">
                    <a:lumMod val="25000"/>
                  </a:schemeClr>
                </a:solidFill>
              </a:rPr>
              <a:t>do not make explicit assumptions about the functional form of </a:t>
            </a:r>
            <a:r>
              <a:rPr lang="en-US" altLang="zh-TW" i="1" dirty="0">
                <a:solidFill>
                  <a:schemeClr val="bg2">
                    <a:lumMod val="25000"/>
                  </a:schemeClr>
                </a:solidFill>
              </a:rPr>
              <a:t>f</a:t>
            </a:r>
          </a:p>
          <a:p>
            <a:pPr lvl="1">
              <a:lnSpc>
                <a:spcPct val="100000"/>
              </a:lnSpc>
            </a:pPr>
            <a:r>
              <a:rPr lang="en-US" altLang="zh-TW" dirty="0">
                <a:solidFill>
                  <a:schemeClr val="bg2">
                    <a:lumMod val="25000"/>
                  </a:schemeClr>
                </a:solidFill>
              </a:rPr>
              <a:t>they have the potential to accurately fit a wider range of possible shapes for </a:t>
            </a:r>
            <a:r>
              <a:rPr lang="en-US" altLang="zh-TW" i="1" dirty="0">
                <a:solidFill>
                  <a:schemeClr val="bg2">
                    <a:lumMod val="25000"/>
                  </a:schemeClr>
                </a:solidFill>
              </a:rPr>
              <a:t>f</a:t>
            </a:r>
          </a:p>
          <a:p>
            <a:pPr lvl="1">
              <a:lnSpc>
                <a:spcPct val="100000"/>
              </a:lnSpc>
            </a:pPr>
            <a:r>
              <a:rPr lang="en-US" altLang="zh-TW" dirty="0">
                <a:solidFill>
                  <a:schemeClr val="bg2">
                    <a:lumMod val="25000"/>
                  </a:schemeClr>
                </a:solidFill>
              </a:rPr>
              <a:t>do not reduce the problem of estimating f  to a small number of parameters, a very large number of observations (far more than is typically needed for a parametric approach) is required in order to obtain an accurate estimate for </a:t>
            </a:r>
            <a:r>
              <a:rPr lang="en-US" altLang="zh-TW" i="1" dirty="0">
                <a:solidFill>
                  <a:schemeClr val="bg2">
                    <a:lumMod val="25000"/>
                  </a:schemeClr>
                </a:solidFill>
              </a:rPr>
              <a:t>f</a:t>
            </a:r>
          </a:p>
        </p:txBody>
      </p:sp>
      <p:sp>
        <p:nvSpPr>
          <p:cNvPr id="4" name="矩形 6"/>
          <p:cNvSpPr/>
          <p:nvPr/>
        </p:nvSpPr>
        <p:spPr>
          <a:xfrm>
            <a:off x="31469" y="6515952"/>
            <a:ext cx="9144001" cy="276999"/>
          </a:xfrm>
          <a:prstGeom prst="rect">
            <a:avLst/>
          </a:prstGeom>
        </p:spPr>
        <p:txBody>
          <a:bodyPr wrap="square" anchor="t">
            <a:spAutoFit/>
          </a:bodyPr>
          <a:lstStyle/>
          <a:p>
            <a:pPr algn="r"/>
            <a:r>
              <a:rPr lang="en-US" altLang="zh-TW" sz="1200" i="1" dirty="0">
                <a:solidFill>
                  <a:schemeClr val="bg1"/>
                </a:solidFill>
                <a:ea typeface="新細明體"/>
              </a:rPr>
              <a:t>An Introduction to Statistical Learning with Applications in R </a:t>
            </a:r>
            <a:r>
              <a:rPr lang="en-US" altLang="zh-TW" sz="1200" dirty="0">
                <a:solidFill>
                  <a:schemeClr val="bg1"/>
                </a:solidFill>
                <a:ea typeface="新細明體"/>
              </a:rPr>
              <a:t>by Gareth James, Daniela Witten, Trevor Hastie, Robert </a:t>
            </a:r>
            <a:r>
              <a:rPr lang="en-US" altLang="zh-TW" sz="1200" dirty="0" err="1">
                <a:solidFill>
                  <a:schemeClr val="bg1"/>
                </a:solidFill>
                <a:ea typeface="新細明體"/>
              </a:rPr>
              <a:t>Tibshirani</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456308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A smooth thin-plate spline fit</a:t>
            </a:r>
          </a:p>
        </p:txBody>
      </p:sp>
      <p:pic>
        <p:nvPicPr>
          <p:cNvPr id="5" name="圖片 4"/>
          <p:cNvPicPr>
            <a:picLocks noChangeAspect="1"/>
          </p:cNvPicPr>
          <p:nvPr/>
        </p:nvPicPr>
        <p:blipFill>
          <a:blip r:embed="rId2"/>
          <a:stretch>
            <a:fillRect/>
          </a:stretch>
        </p:blipFill>
        <p:spPr>
          <a:xfrm>
            <a:off x="1803400" y="1786466"/>
            <a:ext cx="5537200" cy="4533900"/>
          </a:xfrm>
          <a:prstGeom prst="rect">
            <a:avLst/>
          </a:prstGeom>
        </p:spPr>
      </p:pic>
      <p:sp>
        <p:nvSpPr>
          <p:cNvPr id="4" name="矩形 6"/>
          <p:cNvSpPr/>
          <p:nvPr/>
        </p:nvSpPr>
        <p:spPr>
          <a:xfrm>
            <a:off x="-155631" y="6581436"/>
            <a:ext cx="9339147" cy="276999"/>
          </a:xfrm>
          <a:prstGeom prst="rect">
            <a:avLst/>
          </a:prstGeom>
        </p:spPr>
        <p:txBody>
          <a:bodyPr wrap="square" anchor="t">
            <a:spAutoFit/>
          </a:bodyPr>
          <a:lstStyle/>
          <a:p>
            <a:pPr algn="r"/>
            <a:r>
              <a:rPr lang="en-US" altLang="zh-TW" sz="1200" dirty="0">
                <a:solidFill>
                  <a:schemeClr val="bg1"/>
                </a:solidFill>
                <a:ea typeface="新細明體"/>
              </a:rPr>
              <a:t> Figure 2.5</a:t>
            </a:r>
            <a:r>
              <a:rPr lang="en-US" altLang="zh-TW" sz="1200" i="1" dirty="0">
                <a:solidFill>
                  <a:schemeClr val="bg1"/>
                </a:solidFill>
                <a:ea typeface="新細明體"/>
              </a:rPr>
              <a:t>, An Introduction to Statistical Learning with Applications in R</a:t>
            </a:r>
            <a:r>
              <a:rPr lang="en-US" altLang="zh-TW" sz="1200" dirty="0">
                <a:solidFill>
                  <a:schemeClr val="bg1"/>
                </a:solidFill>
                <a:ea typeface="新細明體"/>
              </a:rPr>
              <a:t> by Gareth James, Daniela Witten, Trevor Hastie, Robert </a:t>
            </a:r>
            <a:r>
              <a:rPr lang="en-US" altLang="zh-TW" sz="1200" dirty="0" err="1">
                <a:solidFill>
                  <a:schemeClr val="bg1"/>
                </a:solidFill>
                <a:ea typeface="新細明體"/>
              </a:rPr>
              <a:t>Tibshirani</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1532260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0794" y="2376311"/>
            <a:ext cx="2965847" cy="2304000"/>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70775" y="2376311"/>
            <a:ext cx="2813843" cy="2304000"/>
          </a:xfrm>
          <a:prstGeom prst="rect">
            <a:avLst/>
          </a:prstGeom>
        </p:spPr>
      </p:pic>
      <p:pic>
        <p:nvPicPr>
          <p:cNvPr id="6" name="圖片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38751" y="2376311"/>
            <a:ext cx="2910320" cy="2304000"/>
          </a:xfrm>
          <a:prstGeom prst="rect">
            <a:avLst/>
          </a:prstGeom>
        </p:spPr>
      </p:pic>
      <p:sp>
        <p:nvSpPr>
          <p:cNvPr id="7" name="標題 6"/>
          <p:cNvSpPr>
            <a:spLocks noGrp="1"/>
          </p:cNvSpPr>
          <p:nvPr>
            <p:ph type="title"/>
          </p:nvPr>
        </p:nvSpPr>
        <p:spPr/>
        <p:txBody>
          <a:bodyPr/>
          <a:lstStyle/>
          <a:p>
            <a:r>
              <a:rPr lang="en-US" dirty="0"/>
              <a:t>Which model fits well?</a:t>
            </a:r>
          </a:p>
        </p:txBody>
      </p:sp>
      <p:sp>
        <p:nvSpPr>
          <p:cNvPr id="8" name="矩形 6"/>
          <p:cNvSpPr/>
          <p:nvPr/>
        </p:nvSpPr>
        <p:spPr>
          <a:xfrm>
            <a:off x="0" y="6535263"/>
            <a:ext cx="9144000" cy="276999"/>
          </a:xfrm>
          <a:prstGeom prst="rect">
            <a:avLst/>
          </a:prstGeom>
        </p:spPr>
        <p:txBody>
          <a:bodyPr wrap="square" anchor="t">
            <a:spAutoFit/>
          </a:bodyPr>
          <a:lstStyle/>
          <a:p>
            <a:pPr algn="r"/>
            <a:r>
              <a:rPr lang="en-US" altLang="zh-TW" sz="1200" dirty="0">
                <a:solidFill>
                  <a:schemeClr val="bg1"/>
                </a:solidFill>
                <a:ea typeface="新細明體"/>
              </a:rPr>
              <a:t>Figure 2.4,2.5,2.6</a:t>
            </a:r>
            <a:r>
              <a:rPr lang="en-US" altLang="zh-TW" sz="1200" i="1" dirty="0">
                <a:solidFill>
                  <a:schemeClr val="bg1"/>
                </a:solidFill>
                <a:ea typeface="新細明體"/>
              </a:rPr>
              <a:t>, An Introduction to Statistical Learning with Applications in R </a:t>
            </a:r>
            <a:r>
              <a:rPr lang="en-US" altLang="zh-TW" sz="1200" dirty="0">
                <a:solidFill>
                  <a:schemeClr val="bg1"/>
                </a:solidFill>
                <a:ea typeface="新細明體"/>
              </a:rPr>
              <a:t>by Gareth James, Daniela Witten, Trevor Hastie, Robert </a:t>
            </a:r>
            <a:r>
              <a:rPr lang="en-US" altLang="zh-TW" sz="1200" dirty="0" err="1">
                <a:solidFill>
                  <a:schemeClr val="bg1"/>
                </a:solidFill>
                <a:ea typeface="新細明體"/>
              </a:rPr>
              <a:t>Tibshirani</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4239178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2400" dirty="0"/>
              <a:t>Prediction Accuracy </a:t>
            </a:r>
            <a:r>
              <a:rPr lang="en-US" altLang="zh-TW" sz="2400" dirty="0" err="1"/>
              <a:t>v.s</a:t>
            </a:r>
            <a:r>
              <a:rPr lang="en-US" altLang="zh-TW" sz="2400" dirty="0"/>
              <a:t>. Model Interpretability</a:t>
            </a:r>
            <a:endParaRPr lang="en-US" sz="2400" dirty="0"/>
          </a:p>
        </p:txBody>
      </p:sp>
      <p:pic>
        <p:nvPicPr>
          <p:cNvPr id="4" name="圖片 3"/>
          <p:cNvPicPr>
            <a:picLocks noChangeAspect="1"/>
          </p:cNvPicPr>
          <p:nvPr/>
        </p:nvPicPr>
        <p:blipFill>
          <a:blip r:embed="rId2"/>
          <a:stretch>
            <a:fillRect/>
          </a:stretch>
        </p:blipFill>
        <p:spPr>
          <a:xfrm>
            <a:off x="1193800" y="1764137"/>
            <a:ext cx="6756400" cy="4432300"/>
          </a:xfrm>
          <a:prstGeom prst="rect">
            <a:avLst/>
          </a:prstGeom>
        </p:spPr>
      </p:pic>
      <p:sp>
        <p:nvSpPr>
          <p:cNvPr id="5" name="矩形 6"/>
          <p:cNvSpPr/>
          <p:nvPr/>
        </p:nvSpPr>
        <p:spPr>
          <a:xfrm>
            <a:off x="-167268" y="6497367"/>
            <a:ext cx="9339147" cy="276999"/>
          </a:xfrm>
          <a:prstGeom prst="rect">
            <a:avLst/>
          </a:prstGeom>
        </p:spPr>
        <p:txBody>
          <a:bodyPr wrap="square" anchor="t">
            <a:spAutoFit/>
          </a:bodyPr>
          <a:lstStyle/>
          <a:p>
            <a:pPr algn="r"/>
            <a:r>
              <a:rPr lang="en-US" altLang="zh-TW" sz="1200" dirty="0">
                <a:solidFill>
                  <a:schemeClr val="bg1"/>
                </a:solidFill>
                <a:ea typeface="新細明體"/>
              </a:rPr>
              <a:t>Figure 2.7, </a:t>
            </a:r>
            <a:r>
              <a:rPr lang="en-US" altLang="zh-TW" sz="1200" i="1" dirty="0">
                <a:solidFill>
                  <a:schemeClr val="bg1"/>
                </a:solidFill>
                <a:ea typeface="新細明體"/>
              </a:rPr>
              <a:t>An Introduction to Statistical Learning with Applications in R</a:t>
            </a:r>
            <a:r>
              <a:rPr lang="en-US" altLang="zh-TW" sz="1200" dirty="0">
                <a:solidFill>
                  <a:schemeClr val="bg1"/>
                </a:solidFill>
                <a:ea typeface="新細明體"/>
              </a:rPr>
              <a:t> by Gareth James, Daniela Witten, Trevor Hastie, Robert </a:t>
            </a:r>
            <a:r>
              <a:rPr lang="en-US" altLang="zh-TW" sz="1200" dirty="0" err="1">
                <a:solidFill>
                  <a:schemeClr val="bg1"/>
                </a:solidFill>
                <a:ea typeface="新細明體"/>
              </a:rPr>
              <a:t>Tibshirani</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3285915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B89651-C34B-F149-AA29-ADAD695CBD3F}"/>
              </a:ext>
            </a:extLst>
          </p:cNvPr>
          <p:cNvSpPr>
            <a:spLocks noGrp="1"/>
          </p:cNvSpPr>
          <p:nvPr>
            <p:ph type="title"/>
          </p:nvPr>
        </p:nvSpPr>
        <p:spPr/>
        <p:txBody>
          <a:bodyPr/>
          <a:lstStyle/>
          <a:p>
            <a:r>
              <a:rPr lang="en-US" altLang="zh-CN" dirty="0"/>
              <a:t>Copyright declaration</a:t>
            </a:r>
            <a:r>
              <a:rPr lang="zh-TW" altLang="en-US" dirty="0"/>
              <a:t> </a:t>
            </a:r>
            <a:r>
              <a:rPr lang="zh-CN" altLang="en-US" dirty="0"/>
              <a:t>版權說明</a:t>
            </a:r>
            <a:endParaRPr lang="en-US" dirty="0"/>
          </a:p>
        </p:txBody>
      </p:sp>
      <p:sp>
        <p:nvSpPr>
          <p:cNvPr id="3" name="內容版面配置區 2">
            <a:extLst>
              <a:ext uri="{FF2B5EF4-FFF2-40B4-BE49-F238E27FC236}">
                <a16:creationId xmlns:a16="http://schemas.microsoft.com/office/drawing/2014/main" id="{81AA42B6-2E8B-CB46-AF71-881173799392}"/>
              </a:ext>
            </a:extLst>
          </p:cNvPr>
          <p:cNvSpPr>
            <a:spLocks noGrp="1"/>
          </p:cNvSpPr>
          <p:nvPr>
            <p:ph idx="1"/>
          </p:nvPr>
        </p:nvSpPr>
        <p:spPr>
          <a:xfrm>
            <a:off x="628650" y="1825625"/>
            <a:ext cx="5266487" cy="3358793"/>
          </a:xfrm>
        </p:spPr>
        <p:txBody>
          <a:bodyPr>
            <a:normAutofit fontScale="92500" lnSpcReduction="20000"/>
          </a:bodyPr>
          <a:lstStyle/>
          <a:p>
            <a:pPr>
              <a:lnSpc>
                <a:spcPct val="110000"/>
              </a:lnSpc>
            </a:pPr>
            <a:r>
              <a:rPr lang="en-US" altLang="zh-TW" dirty="0"/>
              <a:t>Some of the figures in this presentation are taken from "Practical Data Science with R (Manning, 2019)”</a:t>
            </a:r>
          </a:p>
          <a:p>
            <a:pPr>
              <a:lnSpc>
                <a:spcPct val="110000"/>
              </a:lnSpc>
            </a:pPr>
            <a:r>
              <a:rPr lang="en-US" altLang="zh-TW" dirty="0">
                <a:hlinkClick r:id="rId2"/>
              </a:rPr>
              <a:t>The web site of the book</a:t>
            </a:r>
            <a:endParaRPr lang="en-US" altLang="zh-TW" dirty="0"/>
          </a:p>
          <a:p>
            <a:pPr>
              <a:lnSpc>
                <a:spcPct val="110000"/>
              </a:lnSpc>
            </a:pPr>
            <a:r>
              <a:rPr lang="en-US" altLang="zh-TW" dirty="0"/>
              <a:t>The credit of individual is indicated in the bottom part of the slide.</a:t>
            </a:r>
          </a:p>
          <a:p>
            <a:pPr lvl="1">
              <a:lnSpc>
                <a:spcPct val="110000"/>
              </a:lnSpc>
            </a:pPr>
            <a:r>
              <a:rPr lang="en-US" altLang="zh-TW" dirty="0" err="1"/>
              <a:t>ie</a:t>
            </a:r>
            <a:r>
              <a:rPr lang="en-US" altLang="zh-TW" dirty="0"/>
              <a:t>.,</a:t>
            </a:r>
          </a:p>
          <a:p>
            <a:pPr lvl="1">
              <a:lnSpc>
                <a:spcPct val="110000"/>
              </a:lnSpc>
            </a:pPr>
            <a:endParaRPr lang="en-US" dirty="0"/>
          </a:p>
        </p:txBody>
      </p:sp>
      <p:pic>
        <p:nvPicPr>
          <p:cNvPr id="5" name="Picture 5" descr="images.jpeg">
            <a:extLst>
              <a:ext uri="{FF2B5EF4-FFF2-40B4-BE49-F238E27FC236}">
                <a16:creationId xmlns:a16="http://schemas.microsoft.com/office/drawing/2014/main" id="{199875CB-8E11-EF4F-BB36-1BA0584C14D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012589" y="1825625"/>
            <a:ext cx="2984302" cy="3740478"/>
          </a:xfrm>
          <a:prstGeom prst="rect">
            <a:avLst/>
          </a:prstGeom>
        </p:spPr>
      </p:pic>
      <p:pic>
        <p:nvPicPr>
          <p:cNvPr id="6" name="圖片 5">
            <a:extLst>
              <a:ext uri="{FF2B5EF4-FFF2-40B4-BE49-F238E27FC236}">
                <a16:creationId xmlns:a16="http://schemas.microsoft.com/office/drawing/2014/main" id="{424877FB-B902-704B-9C96-036761A521B6}"/>
              </a:ext>
            </a:extLst>
          </p:cNvPr>
          <p:cNvPicPr>
            <a:picLocks noChangeAspect="1"/>
          </p:cNvPicPr>
          <p:nvPr/>
        </p:nvPicPr>
        <p:blipFill>
          <a:blip r:embed="rId4"/>
          <a:stretch>
            <a:fillRect/>
          </a:stretch>
        </p:blipFill>
        <p:spPr>
          <a:xfrm>
            <a:off x="220752" y="5184418"/>
            <a:ext cx="5674385" cy="381685"/>
          </a:xfrm>
          <a:prstGeom prst="rect">
            <a:avLst/>
          </a:prstGeom>
        </p:spPr>
      </p:pic>
    </p:spTree>
    <p:extLst>
      <p:ext uri="{BB962C8B-B14F-4D97-AF65-F5344CB8AC3E}">
        <p14:creationId xmlns:p14="http://schemas.microsoft.com/office/powerpoint/2010/main" val="1078627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dirty="0"/>
              <a:t>Which one is more challenging?</a:t>
            </a:r>
          </a:p>
        </p:txBody>
      </p:sp>
      <p:pic>
        <p:nvPicPr>
          <p:cNvPr id="4" name="圖片 3"/>
          <p:cNvPicPr>
            <a:picLocks noChangeAspect="1"/>
          </p:cNvPicPr>
          <p:nvPr/>
        </p:nvPicPr>
        <p:blipFill>
          <a:blip r:embed="rId2"/>
          <a:stretch>
            <a:fillRect/>
          </a:stretch>
        </p:blipFill>
        <p:spPr>
          <a:xfrm>
            <a:off x="378178" y="1604149"/>
            <a:ext cx="8387645" cy="4797196"/>
          </a:xfrm>
          <a:prstGeom prst="rect">
            <a:avLst/>
          </a:prstGeom>
        </p:spPr>
      </p:pic>
      <p:sp>
        <p:nvSpPr>
          <p:cNvPr id="5" name="矩形 6"/>
          <p:cNvSpPr/>
          <p:nvPr/>
        </p:nvSpPr>
        <p:spPr>
          <a:xfrm>
            <a:off x="-130098" y="6515952"/>
            <a:ext cx="9274098" cy="276999"/>
          </a:xfrm>
          <a:prstGeom prst="rect">
            <a:avLst/>
          </a:prstGeom>
        </p:spPr>
        <p:txBody>
          <a:bodyPr wrap="square" anchor="t">
            <a:spAutoFit/>
          </a:bodyPr>
          <a:lstStyle/>
          <a:p>
            <a:pPr algn="r"/>
            <a:r>
              <a:rPr lang="en-US" altLang="zh-TW" sz="1200" i="1" dirty="0">
                <a:solidFill>
                  <a:schemeClr val="bg1"/>
                </a:solidFill>
                <a:ea typeface="新細明體"/>
              </a:rPr>
              <a:t> </a:t>
            </a:r>
            <a:r>
              <a:rPr lang="en-US" altLang="zh-TW" sz="1200" dirty="0">
                <a:solidFill>
                  <a:schemeClr val="bg1"/>
                </a:solidFill>
                <a:ea typeface="新細明體"/>
              </a:rPr>
              <a:t>Figure 2.8, </a:t>
            </a:r>
            <a:r>
              <a:rPr lang="en-US" altLang="zh-TW" sz="1200" i="1" dirty="0">
                <a:solidFill>
                  <a:schemeClr val="bg1"/>
                </a:solidFill>
                <a:ea typeface="新細明體"/>
              </a:rPr>
              <a:t>An Introduction to Statistical Learning with Applications in R</a:t>
            </a:r>
            <a:r>
              <a:rPr lang="en-US" altLang="zh-TW" sz="1200" dirty="0">
                <a:solidFill>
                  <a:schemeClr val="bg1"/>
                </a:solidFill>
                <a:ea typeface="新細明體"/>
              </a:rPr>
              <a:t> by Gareth James, Daniela Witten, Trevor Hastie, Robert </a:t>
            </a:r>
            <a:r>
              <a:rPr lang="en-US" altLang="zh-TW" sz="1200" dirty="0" err="1">
                <a:solidFill>
                  <a:schemeClr val="bg1"/>
                </a:solidFill>
                <a:ea typeface="新細明體"/>
              </a:rPr>
              <a:t>Tibshirani</a:t>
            </a:r>
            <a:endParaRPr lang="en-US" altLang="zh-TW" sz="1200" dirty="0">
              <a:solidFill>
                <a:schemeClr val="bg1"/>
              </a:solidFill>
              <a:ea typeface="新細明體"/>
              <a:cs typeface="Calibri" panose="020F0502020204030204"/>
            </a:endParaRPr>
          </a:p>
        </p:txBody>
      </p:sp>
    </p:spTree>
    <p:extLst>
      <p:ext uri="{BB962C8B-B14F-4D97-AF65-F5344CB8AC3E}">
        <p14:creationId xmlns:p14="http://schemas.microsoft.com/office/powerpoint/2010/main" val="24389422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kumimoji="1" lang="en-US" altLang="zh-TW" dirty="0"/>
              <a:t>Model quality</a:t>
            </a:r>
            <a:endParaRPr kumimoji="1" lang="zh-TW" altLang="en-US" dirty="0"/>
          </a:p>
        </p:txBody>
      </p:sp>
      <p:sp>
        <p:nvSpPr>
          <p:cNvPr id="5" name="副標題 4"/>
          <p:cNvSpPr>
            <a:spLocks noGrp="1"/>
          </p:cNvSpPr>
          <p:nvPr>
            <p:ph type="subTitle" idx="1"/>
          </p:nvPr>
        </p:nvSpPr>
        <p:spPr/>
        <p:txBody>
          <a:bodyPr>
            <a:normAutofit/>
          </a:bodyPr>
          <a:lstStyle/>
          <a:p>
            <a:r>
              <a:rPr lang="en-US" altLang="zh-TW" sz="2800" dirty="0">
                <a:solidFill>
                  <a:schemeClr val="bg1"/>
                </a:solidFill>
              </a:rPr>
              <a:t>Bias-Variance Decomposition</a:t>
            </a:r>
            <a:endParaRPr kumimoji="1" lang="zh-TW" altLang="en-US" sz="2800" dirty="0">
              <a:solidFill>
                <a:schemeClr val="bg1"/>
              </a:solidFill>
            </a:endParaRPr>
          </a:p>
        </p:txBody>
      </p:sp>
    </p:spTree>
    <p:extLst>
      <p:ext uri="{BB962C8B-B14F-4D97-AF65-F5344CB8AC3E}">
        <p14:creationId xmlns:p14="http://schemas.microsoft.com/office/powerpoint/2010/main" val="2994371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CE0FE91-13CA-0B4C-BB1C-80A3E95B4F60}"/>
              </a:ext>
            </a:extLst>
          </p:cNvPr>
          <p:cNvSpPr>
            <a:spLocks noGrp="1"/>
          </p:cNvSpPr>
          <p:nvPr>
            <p:ph type="title"/>
          </p:nvPr>
        </p:nvSpPr>
        <p:spPr/>
        <p:txBody>
          <a:bodyPr/>
          <a:lstStyle/>
          <a:p>
            <a:r>
              <a:rPr lang="en-US" dirty="0"/>
              <a:t>Goal</a:t>
            </a:r>
          </a:p>
        </p:txBody>
      </p:sp>
      <p:sp>
        <p:nvSpPr>
          <p:cNvPr id="3" name="內容版面配置區 2">
            <a:extLst>
              <a:ext uri="{FF2B5EF4-FFF2-40B4-BE49-F238E27FC236}">
                <a16:creationId xmlns:a16="http://schemas.microsoft.com/office/drawing/2014/main" id="{6D64663F-8042-C441-9E04-950FBCA09FEA}"/>
              </a:ext>
            </a:extLst>
          </p:cNvPr>
          <p:cNvSpPr>
            <a:spLocks noGrp="1"/>
          </p:cNvSpPr>
          <p:nvPr>
            <p:ph idx="1"/>
          </p:nvPr>
        </p:nvSpPr>
        <p:spPr/>
        <p:txBody>
          <a:bodyPr/>
          <a:lstStyle/>
          <a:p>
            <a:pPr>
              <a:lnSpc>
                <a:spcPct val="100000"/>
              </a:lnSpc>
            </a:pPr>
            <a:r>
              <a:rPr lang="en-US" altLang="zh-TW" dirty="0">
                <a:latin typeface="+mn-lt"/>
              </a:rPr>
              <a:t>Model selection</a:t>
            </a:r>
          </a:p>
          <a:p>
            <a:pPr lvl="1">
              <a:lnSpc>
                <a:spcPct val="100000"/>
              </a:lnSpc>
            </a:pPr>
            <a:r>
              <a:rPr lang="en-US" altLang="zh-TW" dirty="0"/>
              <a:t>estimating the performance of different models in order to choose the best one.</a:t>
            </a:r>
          </a:p>
          <a:p>
            <a:pPr>
              <a:lnSpc>
                <a:spcPct val="100000"/>
              </a:lnSpc>
            </a:pPr>
            <a:r>
              <a:rPr lang="en-US" altLang="zh-TW" dirty="0">
                <a:latin typeface="+mn-lt"/>
              </a:rPr>
              <a:t>Model assessment</a:t>
            </a:r>
          </a:p>
          <a:p>
            <a:pPr lvl="1">
              <a:lnSpc>
                <a:spcPct val="100000"/>
              </a:lnSpc>
            </a:pPr>
            <a:r>
              <a:rPr lang="en-US" altLang="zh-TW" dirty="0"/>
              <a:t>having chosen a final model, estimating its prediction error (generalization error) on new data.</a:t>
            </a:r>
          </a:p>
          <a:p>
            <a:pPr lvl="1">
              <a:lnSpc>
                <a:spcPct val="100000"/>
              </a:lnSpc>
            </a:pPr>
            <a:r>
              <a:rPr lang="en-US" altLang="zh-TW" dirty="0">
                <a:latin typeface="+mn-lt"/>
              </a:rPr>
              <a:t>the testing of a model on new data =&gt; will it show similar quality on new data in production?</a:t>
            </a:r>
            <a:endParaRPr lang="en-US" altLang="zh-TW" dirty="0"/>
          </a:p>
          <a:p>
            <a:pPr>
              <a:lnSpc>
                <a:spcPct val="100000"/>
              </a:lnSpc>
            </a:pPr>
            <a:endParaRPr lang="en-US" dirty="0">
              <a:latin typeface="+mn-lt"/>
            </a:endParaRPr>
          </a:p>
        </p:txBody>
      </p:sp>
      <p:sp>
        <p:nvSpPr>
          <p:cNvPr id="4" name="文字方塊 3">
            <a:extLst>
              <a:ext uri="{FF2B5EF4-FFF2-40B4-BE49-F238E27FC236}">
                <a16:creationId xmlns:a16="http://schemas.microsoft.com/office/drawing/2014/main" id="{7F6FC979-254E-A34C-B186-FB185FE6664B}"/>
              </a:ext>
            </a:extLst>
          </p:cNvPr>
          <p:cNvSpPr txBox="1"/>
          <p:nvPr/>
        </p:nvSpPr>
        <p:spPr>
          <a:xfrm>
            <a:off x="2648197" y="6496540"/>
            <a:ext cx="6495803" cy="276999"/>
          </a:xfrm>
          <a:prstGeom prst="rect">
            <a:avLst/>
          </a:prstGeom>
          <a:noFill/>
        </p:spPr>
        <p:txBody>
          <a:bodyPr wrap="square" rtlCol="0">
            <a:spAutoFit/>
          </a:bodyPr>
          <a:lstStyle/>
          <a:p>
            <a:pPr algn="r"/>
            <a:r>
              <a:rPr lang="en-US" sz="1200" dirty="0">
                <a:solidFill>
                  <a:schemeClr val="bg1"/>
                </a:solidFill>
              </a:rPr>
              <a:t>Credit by </a:t>
            </a:r>
            <a:r>
              <a:rPr lang="en-US" altLang="zh-TW" sz="1200" i="1" dirty="0">
                <a:solidFill>
                  <a:schemeClr val="bg1"/>
                </a:solidFill>
              </a:rPr>
              <a:t>The Elements of Statistical Learning </a:t>
            </a:r>
            <a:r>
              <a:rPr lang="en-US" sz="1200" dirty="0">
                <a:solidFill>
                  <a:schemeClr val="bg1"/>
                </a:solidFill>
              </a:rPr>
              <a:t>Trevor Hastie, Robert </a:t>
            </a:r>
            <a:r>
              <a:rPr lang="en-US" sz="1200" dirty="0" err="1">
                <a:solidFill>
                  <a:schemeClr val="bg1"/>
                </a:solidFill>
              </a:rPr>
              <a:t>Tibshirani</a:t>
            </a:r>
            <a:r>
              <a:rPr lang="en-US" sz="1200" dirty="0">
                <a:solidFill>
                  <a:schemeClr val="bg1"/>
                </a:solidFill>
              </a:rPr>
              <a:t>, Jerome Friedman</a:t>
            </a:r>
          </a:p>
        </p:txBody>
      </p:sp>
    </p:spTree>
    <p:extLst>
      <p:ext uri="{BB962C8B-B14F-4D97-AF65-F5344CB8AC3E}">
        <p14:creationId xmlns:p14="http://schemas.microsoft.com/office/powerpoint/2010/main" val="1521893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Statistical theory</a:t>
            </a:r>
          </a:p>
        </p:txBody>
      </p:sp>
      <p:sp>
        <p:nvSpPr>
          <p:cNvPr id="3" name="Content Placeholder 2"/>
          <p:cNvSpPr>
            <a:spLocks noGrp="1"/>
          </p:cNvSpPr>
          <p:nvPr>
            <p:ph idx="1"/>
          </p:nvPr>
        </p:nvSpPr>
        <p:spPr/>
        <p:txBody>
          <a:bodyPr>
            <a:normAutofit/>
          </a:bodyPr>
          <a:lstStyle/>
          <a:p>
            <a:pPr>
              <a:lnSpc>
                <a:spcPct val="100000"/>
              </a:lnSpc>
            </a:pPr>
            <a:r>
              <a:rPr lang="en-US" dirty="0">
                <a:latin typeface="+mn-lt"/>
              </a:rPr>
              <a:t>EXCHANGEABILITY:  for any permutation </a:t>
            </a:r>
            <a:r>
              <a:rPr lang="en-US" i="1" dirty="0">
                <a:latin typeface="+mn-lt"/>
              </a:rPr>
              <a:t>j</a:t>
            </a:r>
            <a:r>
              <a:rPr lang="en-US" baseline="-25000" dirty="0">
                <a:latin typeface="+mn-lt"/>
              </a:rPr>
              <a:t>1</a:t>
            </a:r>
            <a:r>
              <a:rPr lang="en-US" dirty="0">
                <a:latin typeface="+mn-lt"/>
              </a:rPr>
              <a:t>,...</a:t>
            </a:r>
            <a:r>
              <a:rPr lang="en-US" i="1" dirty="0" err="1">
                <a:latin typeface="+mn-lt"/>
              </a:rPr>
              <a:t>j</a:t>
            </a:r>
            <a:r>
              <a:rPr lang="en-US" baseline="-25000" dirty="0" err="1">
                <a:latin typeface="+mn-lt"/>
              </a:rPr>
              <a:t>m</a:t>
            </a:r>
            <a:r>
              <a:rPr lang="en-US" dirty="0">
                <a:latin typeface="+mn-lt"/>
              </a:rPr>
              <a:t>  of 1,</a:t>
            </a:r>
            <a:r>
              <a:rPr lang="is-IS" dirty="0">
                <a:latin typeface="+mn-lt"/>
              </a:rPr>
              <a:t>…,</a:t>
            </a:r>
            <a:r>
              <a:rPr lang="en-US" i="1" dirty="0">
                <a:latin typeface="+mn-lt"/>
              </a:rPr>
              <a:t>m</a:t>
            </a:r>
            <a:r>
              <a:rPr lang="en-US" dirty="0">
                <a:latin typeface="+mn-lt"/>
              </a:rPr>
              <a:t> , the joint probability of seeing </a:t>
            </a:r>
            <a:r>
              <a:rPr lang="en-US" i="1" dirty="0">
                <a:latin typeface="+mn-lt"/>
              </a:rPr>
              <a:t>x</a:t>
            </a:r>
            <a:r>
              <a:rPr lang="en-US" dirty="0">
                <a:latin typeface="+mn-lt"/>
              </a:rPr>
              <a:t>[</a:t>
            </a:r>
            <a:r>
              <a:rPr lang="en-US" i="1" dirty="0" err="1">
                <a:latin typeface="+mn-lt"/>
              </a:rPr>
              <a:t>i</a:t>
            </a:r>
            <a:r>
              <a:rPr lang="en-US" dirty="0">
                <a:latin typeface="+mn-lt"/>
              </a:rPr>
              <a:t>,],</a:t>
            </a:r>
            <a:r>
              <a:rPr lang="en-US" i="1" dirty="0">
                <a:latin typeface="+mn-lt"/>
              </a:rPr>
              <a:t>y</a:t>
            </a:r>
            <a:r>
              <a:rPr lang="en-US" dirty="0">
                <a:latin typeface="+mn-lt"/>
              </a:rPr>
              <a:t>[</a:t>
            </a:r>
            <a:r>
              <a:rPr lang="en-US" i="1" dirty="0" err="1">
                <a:latin typeface="+mn-lt"/>
              </a:rPr>
              <a:t>i</a:t>
            </a:r>
            <a:r>
              <a:rPr lang="en-US" dirty="0">
                <a:latin typeface="+mn-lt"/>
              </a:rPr>
              <a:t>]  is equal to the joint probability of seeing </a:t>
            </a:r>
            <a:r>
              <a:rPr lang="en-US" i="1" dirty="0">
                <a:latin typeface="+mn-lt"/>
              </a:rPr>
              <a:t>x</a:t>
            </a:r>
            <a:r>
              <a:rPr lang="en-US" dirty="0">
                <a:latin typeface="+mn-lt"/>
              </a:rPr>
              <a:t>[</a:t>
            </a:r>
            <a:r>
              <a:rPr lang="en-US" i="1" dirty="0">
                <a:latin typeface="+mn-lt"/>
              </a:rPr>
              <a:t>j</a:t>
            </a:r>
            <a:r>
              <a:rPr lang="en-US" i="1" baseline="-25000" dirty="0">
                <a:latin typeface="+mn-lt"/>
              </a:rPr>
              <a:t>i</a:t>
            </a:r>
            <a:r>
              <a:rPr lang="en-US" dirty="0">
                <a:latin typeface="+mn-lt"/>
              </a:rPr>
              <a:t>,],</a:t>
            </a:r>
            <a:r>
              <a:rPr lang="en-US" i="1" dirty="0">
                <a:latin typeface="+mn-lt"/>
              </a:rPr>
              <a:t>y</a:t>
            </a:r>
            <a:r>
              <a:rPr lang="en-US" dirty="0">
                <a:latin typeface="+mn-lt"/>
              </a:rPr>
              <a:t>[</a:t>
            </a:r>
            <a:r>
              <a:rPr lang="en-US" i="1" dirty="0">
                <a:latin typeface="+mn-lt"/>
              </a:rPr>
              <a:t>j</a:t>
            </a:r>
            <a:r>
              <a:rPr lang="en-US" i="1" baseline="-25000" dirty="0">
                <a:latin typeface="+mn-lt"/>
              </a:rPr>
              <a:t>i</a:t>
            </a:r>
            <a:r>
              <a:rPr lang="en-US" dirty="0">
                <a:latin typeface="+mn-lt"/>
              </a:rPr>
              <a:t>].</a:t>
            </a:r>
          </a:p>
          <a:p>
            <a:pPr>
              <a:lnSpc>
                <a:spcPct val="100000"/>
              </a:lnSpc>
            </a:pPr>
            <a:r>
              <a:rPr lang="en-US" dirty="0">
                <a:latin typeface="+mn-lt"/>
              </a:rPr>
              <a:t>so, we can make train/test splits =&gt; even train/calibrate/test splits ? </a:t>
            </a:r>
          </a:p>
          <a:p>
            <a:pPr>
              <a:lnSpc>
                <a:spcPct val="100000"/>
              </a:lnSpc>
            </a:pPr>
            <a:r>
              <a:rPr lang="en-US" dirty="0">
                <a:latin typeface="+mn-lt"/>
              </a:rPr>
              <a:t>once you look at your test data, it’s less exchangeable with what will be seen in production in the future</a:t>
            </a:r>
            <a:r>
              <a:rPr lang="zh-TW" altLang="en-US" dirty="0">
                <a:latin typeface="+mn-lt"/>
              </a:rPr>
              <a:t> </a:t>
            </a:r>
            <a:r>
              <a:rPr lang="en-US" dirty="0">
                <a:latin typeface="+mn-lt"/>
              </a:rPr>
              <a:t>(discuss in cross-validation)</a:t>
            </a:r>
          </a:p>
        </p:txBody>
      </p:sp>
    </p:spTree>
    <p:extLst>
      <p:ext uri="{BB962C8B-B14F-4D97-AF65-F5344CB8AC3E}">
        <p14:creationId xmlns:p14="http://schemas.microsoft.com/office/powerpoint/2010/main" val="31237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Training </a:t>
            </a:r>
            <a:r>
              <a:rPr lang="en-US" dirty="0" err="1"/>
              <a:t>v.s</a:t>
            </a:r>
            <a:r>
              <a:rPr lang="en-US" dirty="0"/>
              <a:t>. Testing error</a:t>
            </a: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lstStyle/>
              <a:p>
                <a:pPr>
                  <a:lnSpc>
                    <a:spcPct val="100000"/>
                  </a:lnSpc>
                </a:pPr>
                <a:r>
                  <a:rPr lang="en-US" dirty="0">
                    <a:latin typeface="+mn-lt"/>
                  </a:rPr>
                  <a:t>Test MSE : </a:t>
                </a:r>
                <a:r>
                  <a:rPr lang="en-US" altLang="zh-TW" dirty="0">
                    <a:latin typeface="+mn-lt"/>
                  </a:rPr>
                  <a:t>(</a:t>
                </a:r>
                <a:r>
                  <a:rPr lang="en-US" altLang="zh-TW" i="1" dirty="0">
                    <a:latin typeface="+mn-lt"/>
                  </a:rPr>
                  <a:t>x</a:t>
                </a:r>
                <a:r>
                  <a:rPr lang="en-US" altLang="zh-TW" i="1" baseline="-25000" dirty="0">
                    <a:latin typeface="+mn-lt"/>
                  </a:rPr>
                  <a:t>0</a:t>
                </a:r>
                <a:r>
                  <a:rPr lang="en-US" altLang="zh-TW" dirty="0">
                    <a:latin typeface="+mn-lt"/>
                  </a:rPr>
                  <a:t>, </a:t>
                </a:r>
                <a:r>
                  <a:rPr lang="en-US" altLang="zh-TW" i="1" dirty="0">
                    <a:latin typeface="+mn-lt"/>
                  </a:rPr>
                  <a:t>y</a:t>
                </a:r>
                <a:r>
                  <a:rPr lang="en-US" altLang="zh-TW" i="1" baseline="-25000" dirty="0">
                    <a:latin typeface="+mn-lt"/>
                  </a:rPr>
                  <a:t>0</a:t>
                </a:r>
                <a:r>
                  <a:rPr lang="en-US" altLang="zh-TW" dirty="0">
                    <a:latin typeface="+mn-lt"/>
                  </a:rPr>
                  <a:t>) is a previously unseen test observation not used to train the statistical learning method</a:t>
                </a:r>
              </a:p>
              <a:p>
                <a:pPr>
                  <a:lnSpc>
                    <a:spcPct val="100000"/>
                  </a:lnSpc>
                </a:pPr>
                <a14:m>
                  <m:oMath xmlns:m="http://schemas.openxmlformats.org/officeDocument/2006/math">
                    <m:r>
                      <a:rPr lang="en-US" b="0" i="1" smtClean="0">
                        <a:latin typeface="Cambria Math" charset="0"/>
                      </a:rPr>
                      <m:t>𝐴𝑉𝐸</m:t>
                    </m:r>
                    <m:sSup>
                      <m:sSupPr>
                        <m:ctrlPr>
                          <a:rPr lang="is-IS" b="0" i="1" smtClean="0">
                            <a:latin typeface="Cambria Math" panose="02040503050406030204" pitchFamily="18" charset="0"/>
                          </a:rPr>
                        </m:ctrlPr>
                      </m:sSupPr>
                      <m:e>
                        <m:d>
                          <m:dPr>
                            <m:ctrlPr>
                              <a:rPr lang="mr-IN"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charset="0"/>
                                  </a:rPr>
                                  <m:t>𝑦</m:t>
                                </m:r>
                              </m:e>
                              <m:sub>
                                <m:r>
                                  <a:rPr lang="en-US" b="0" i="1" smtClean="0">
                                    <a:latin typeface="Cambria Math" charset="0"/>
                                  </a:rPr>
                                  <m:t>0</m:t>
                                </m:r>
                              </m:sub>
                            </m:sSub>
                            <m:r>
                              <a:rPr lang="en-US" b="0" i="1" smtClean="0">
                                <a:latin typeface="Cambria Math" charset="0"/>
                              </a:rPr>
                              <m:t>−</m:t>
                            </m:r>
                            <m:acc>
                              <m:accPr>
                                <m:chr m:val="̂"/>
                                <m:ctrlPr>
                                  <a:rPr lang="en-US" b="0" i="1" smtClean="0">
                                    <a:latin typeface="Cambria Math" panose="02040503050406030204" pitchFamily="18" charset="0"/>
                                  </a:rPr>
                                </m:ctrlPr>
                              </m:accPr>
                              <m:e>
                                <m:r>
                                  <a:rPr lang="en-US" b="0" i="1" smtClean="0">
                                    <a:latin typeface="Cambria Math" charset="0"/>
                                  </a:rPr>
                                  <m:t>𝑓</m:t>
                                </m:r>
                              </m:e>
                            </m:acc>
                            <m:r>
                              <a:rPr lang="en-US" b="0" i="1" smtClean="0">
                                <a:latin typeface="Cambria Math" charset="0"/>
                              </a:rPr>
                              <m:t>(</m:t>
                            </m:r>
                            <m:sSub>
                              <m:sSubPr>
                                <m:ctrlPr>
                                  <a:rPr lang="en-US" b="0" i="1" smtClean="0">
                                    <a:latin typeface="Cambria Math" panose="02040503050406030204" pitchFamily="18" charset="0"/>
                                  </a:rPr>
                                </m:ctrlPr>
                              </m:sSubPr>
                              <m:e>
                                <m:r>
                                  <a:rPr lang="en-US" b="0" i="1" smtClean="0">
                                    <a:latin typeface="Cambria Math" charset="0"/>
                                  </a:rPr>
                                  <m:t>𝑥</m:t>
                                </m:r>
                              </m:e>
                              <m:sub>
                                <m:r>
                                  <a:rPr lang="en-US" b="0" i="1" smtClean="0">
                                    <a:latin typeface="Cambria Math" charset="0"/>
                                  </a:rPr>
                                  <m:t>0</m:t>
                                </m:r>
                              </m:sub>
                            </m:sSub>
                            <m:r>
                              <a:rPr lang="en-US" b="0" i="1" smtClean="0">
                                <a:latin typeface="Cambria Math" charset="0"/>
                              </a:rPr>
                              <m:t>)</m:t>
                            </m:r>
                          </m:e>
                        </m:d>
                      </m:e>
                      <m:sup>
                        <m:r>
                          <a:rPr lang="is-IS" b="0" i="1" smtClean="0">
                            <a:latin typeface="Cambria Math" charset="0"/>
                          </a:rPr>
                          <m:t>2</m:t>
                        </m:r>
                      </m:sup>
                    </m:sSup>
                  </m:oMath>
                </a14:m>
                <a:endParaRPr lang="en-US" dirty="0"/>
              </a:p>
              <a:p>
                <a:pPr>
                  <a:lnSpc>
                    <a:spcPct val="100000"/>
                  </a:lnSpc>
                </a:pPr>
                <a:endParaRPr 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l="-643" t="-872" r="-161"/>
                </a:stretch>
              </a:blipFill>
            </p:spPr>
            <p:txBody>
              <a:bodyPr/>
              <a:lstStyle/>
              <a:p>
                <a:r>
                  <a:rPr lang="zh-TW" altLang="en-US">
                    <a:noFill/>
                  </a:rPr>
                  <a:t> </a:t>
                </a:r>
              </a:p>
            </p:txBody>
          </p:sp>
        </mc:Fallback>
      </mc:AlternateContent>
      <p:sp>
        <p:nvSpPr>
          <p:cNvPr id="4" name="矩形 6"/>
          <p:cNvSpPr/>
          <p:nvPr/>
        </p:nvSpPr>
        <p:spPr>
          <a:xfrm>
            <a:off x="31604" y="6517794"/>
            <a:ext cx="9144001" cy="276999"/>
          </a:xfrm>
          <a:prstGeom prst="rect">
            <a:avLst/>
          </a:prstGeom>
        </p:spPr>
        <p:txBody>
          <a:bodyPr wrap="square" anchor="t">
            <a:spAutoFit/>
          </a:bodyPr>
          <a:lstStyle/>
          <a:p>
            <a:pPr algn="r"/>
            <a:r>
              <a:rPr lang="en-US" altLang="zh-TW" sz="1200" i="1" dirty="0">
                <a:solidFill>
                  <a:schemeClr val="bg1"/>
                </a:solidFill>
                <a:ea typeface="新細明體"/>
              </a:rPr>
              <a:t>An Introduction to Statistical Learning with Applications in R </a:t>
            </a:r>
            <a:r>
              <a:rPr lang="en-US" altLang="zh-TW" sz="1200" dirty="0">
                <a:solidFill>
                  <a:schemeClr val="bg1"/>
                </a:solidFill>
                <a:ea typeface="新細明體"/>
              </a:rPr>
              <a:t>by Gareth James, Daniela Witten, Trevor Hastie, Robert </a:t>
            </a:r>
            <a:r>
              <a:rPr lang="en-US" altLang="zh-TW" sz="1200" dirty="0" err="1">
                <a:solidFill>
                  <a:schemeClr val="bg1"/>
                </a:solidFill>
                <a:ea typeface="新細明體"/>
              </a:rPr>
              <a:t>Tibshirani</a:t>
            </a:r>
            <a:endParaRPr lang="en-US" altLang="zh-TW" sz="1200" dirty="0">
              <a:solidFill>
                <a:schemeClr val="bg1"/>
              </a:solidFill>
              <a:ea typeface="新細明體"/>
              <a:cs typeface="Calibri" panose="020F0502020204030204"/>
            </a:endParaRPr>
          </a:p>
        </p:txBody>
      </p:sp>
    </p:spTree>
    <p:extLst>
      <p:ext uri="{BB962C8B-B14F-4D97-AF65-F5344CB8AC3E}">
        <p14:creationId xmlns:p14="http://schemas.microsoft.com/office/powerpoint/2010/main" val="1085373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Three estimates of </a:t>
            </a:r>
            <a:r>
              <a:rPr lang="en-US" altLang="zh-TW" i="1" dirty="0"/>
              <a:t>f</a:t>
            </a:r>
            <a:endParaRPr lang="en-US" dirty="0"/>
          </a:p>
        </p:txBody>
      </p:sp>
      <p:sp>
        <p:nvSpPr>
          <p:cNvPr id="6" name="內容版面配置區 5"/>
          <p:cNvSpPr>
            <a:spLocks noGrp="1"/>
          </p:cNvSpPr>
          <p:nvPr>
            <p:ph idx="1"/>
          </p:nvPr>
        </p:nvSpPr>
        <p:spPr>
          <a:xfrm>
            <a:off x="628650" y="1825625"/>
            <a:ext cx="7886700" cy="1444358"/>
          </a:xfrm>
        </p:spPr>
        <p:txBody>
          <a:bodyPr>
            <a:normAutofit/>
          </a:bodyPr>
          <a:lstStyle/>
          <a:p>
            <a:pPr>
              <a:lnSpc>
                <a:spcPct val="120000"/>
              </a:lnSpc>
            </a:pPr>
            <a:r>
              <a:rPr lang="en-US" dirty="0">
                <a:latin typeface="+mn-lt"/>
              </a:rPr>
              <a:t>Which line is Training Error? Testing Error?</a:t>
            </a:r>
          </a:p>
          <a:p>
            <a:pPr>
              <a:lnSpc>
                <a:spcPct val="120000"/>
              </a:lnSpc>
            </a:pPr>
            <a:r>
              <a:rPr lang="en-US" dirty="0">
                <a:latin typeface="+mn-lt"/>
              </a:rPr>
              <a:t>There is no guarantee that the method with the lowest training MSE will also have the lowest test MSE.</a:t>
            </a:r>
          </a:p>
        </p:txBody>
      </p:sp>
      <p:pic>
        <p:nvPicPr>
          <p:cNvPr id="4" name="圖片 3"/>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849373" y="3269983"/>
            <a:ext cx="5445255" cy="3077395"/>
          </a:xfrm>
          <a:prstGeom prst="rect">
            <a:avLst/>
          </a:prstGeom>
        </p:spPr>
      </p:pic>
      <p:sp>
        <p:nvSpPr>
          <p:cNvPr id="7" name="矩形 6"/>
          <p:cNvSpPr/>
          <p:nvPr/>
        </p:nvSpPr>
        <p:spPr>
          <a:xfrm>
            <a:off x="0" y="6517794"/>
            <a:ext cx="9144001" cy="276999"/>
          </a:xfrm>
          <a:prstGeom prst="rect">
            <a:avLst/>
          </a:prstGeom>
        </p:spPr>
        <p:txBody>
          <a:bodyPr wrap="square" anchor="t">
            <a:spAutoFit/>
          </a:bodyPr>
          <a:lstStyle/>
          <a:p>
            <a:pPr algn="r"/>
            <a:r>
              <a:rPr lang="en-US" altLang="zh-TW" sz="1200" dirty="0">
                <a:solidFill>
                  <a:schemeClr val="bg1"/>
                </a:solidFill>
                <a:ea typeface="新細明體"/>
              </a:rPr>
              <a:t>Figure2.9,</a:t>
            </a:r>
            <a:r>
              <a:rPr lang="en-US" altLang="zh-TW" sz="1200" i="1" dirty="0">
                <a:solidFill>
                  <a:schemeClr val="bg1"/>
                </a:solidFill>
                <a:ea typeface="新細明體"/>
              </a:rPr>
              <a:t>An Introduction to Statistical Learning with Applications in R</a:t>
            </a:r>
            <a:r>
              <a:rPr lang="en-US" altLang="zh-TW" sz="1200" dirty="0">
                <a:solidFill>
                  <a:schemeClr val="bg1"/>
                </a:solidFill>
                <a:ea typeface="新細明體"/>
              </a:rPr>
              <a:t> by Gareth James, Daniela Witten, Trevor </a:t>
            </a:r>
            <a:r>
              <a:rPr lang="en-US" altLang="zh-TW" sz="1200" dirty="0" err="1">
                <a:solidFill>
                  <a:schemeClr val="bg1"/>
                </a:solidFill>
                <a:ea typeface="新細明體"/>
              </a:rPr>
              <a:t>Hastie,Robert</a:t>
            </a:r>
            <a:r>
              <a:rPr lang="en-US" altLang="zh-TW" sz="1200" dirty="0">
                <a:solidFill>
                  <a:schemeClr val="bg1"/>
                </a:solidFill>
                <a:ea typeface="新細明體"/>
              </a:rPr>
              <a:t> </a:t>
            </a:r>
            <a:r>
              <a:rPr lang="en-US" altLang="zh-TW" sz="1200" dirty="0" err="1">
                <a:solidFill>
                  <a:schemeClr val="bg1"/>
                </a:solidFill>
                <a:ea typeface="新細明體"/>
              </a:rPr>
              <a:t>Tibshirani</a:t>
            </a:r>
            <a:endParaRPr lang="en-US" altLang="zh-TW" sz="1200" dirty="0">
              <a:solidFill>
                <a:schemeClr val="bg1"/>
              </a:solidFill>
              <a:ea typeface="新細明體"/>
            </a:endParaRPr>
          </a:p>
        </p:txBody>
      </p:sp>
    </p:spTree>
    <p:extLst>
      <p:ext uri="{BB962C8B-B14F-4D97-AF65-F5344CB8AC3E}">
        <p14:creationId xmlns:p14="http://schemas.microsoft.com/office/powerpoint/2010/main" val="1142451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A2CA3DD-2161-9647-BAE7-573C204E2907}"/>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101889" y="1511391"/>
            <a:ext cx="6460856" cy="4823019"/>
          </a:xfrm>
          <a:prstGeom prst="rect">
            <a:avLst/>
          </a:prstGeom>
        </p:spPr>
      </p:pic>
      <p:sp>
        <p:nvSpPr>
          <p:cNvPr id="5" name="文字方塊 4">
            <a:extLst>
              <a:ext uri="{FF2B5EF4-FFF2-40B4-BE49-F238E27FC236}">
                <a16:creationId xmlns:a16="http://schemas.microsoft.com/office/drawing/2014/main" id="{8D50B3BB-97F2-9B49-95E7-81CE86962FFC}"/>
              </a:ext>
            </a:extLst>
          </p:cNvPr>
          <p:cNvSpPr txBox="1"/>
          <p:nvPr/>
        </p:nvSpPr>
        <p:spPr>
          <a:xfrm>
            <a:off x="2747457" y="6583753"/>
            <a:ext cx="6481263" cy="276999"/>
          </a:xfrm>
          <a:prstGeom prst="rect">
            <a:avLst/>
          </a:prstGeom>
          <a:noFill/>
        </p:spPr>
        <p:txBody>
          <a:bodyPr wrap="square" rtlCol="0" anchor="t">
            <a:spAutoFit/>
          </a:bodyPr>
          <a:lstStyle/>
          <a:p>
            <a:pPr algn="r"/>
            <a:r>
              <a:rPr lang="en-US" sz="1200" dirty="0">
                <a:solidFill>
                  <a:schemeClr val="bg1"/>
                </a:solidFill>
              </a:rPr>
              <a:t>Credit by </a:t>
            </a:r>
            <a:r>
              <a:rPr lang="en-US" altLang="zh-TW" sz="1200" i="1" dirty="0">
                <a:solidFill>
                  <a:schemeClr val="bg1"/>
                </a:solidFill>
                <a:ea typeface="新細明體"/>
              </a:rPr>
              <a:t>The Elements of Statistical Learning </a:t>
            </a:r>
            <a:r>
              <a:rPr lang="en-US" sz="1200" dirty="0">
                <a:solidFill>
                  <a:schemeClr val="bg1"/>
                </a:solidFill>
              </a:rPr>
              <a:t>Trevor Hastie, Robert </a:t>
            </a:r>
            <a:r>
              <a:rPr lang="en-US" sz="1200" dirty="0" err="1">
                <a:solidFill>
                  <a:schemeClr val="bg1"/>
                </a:solidFill>
              </a:rPr>
              <a:t>Tibshirani</a:t>
            </a:r>
            <a:r>
              <a:rPr lang="en-US" sz="1200" dirty="0">
                <a:solidFill>
                  <a:schemeClr val="bg1"/>
                </a:solidFill>
              </a:rPr>
              <a:t>, Jerome Friedman </a:t>
            </a:r>
            <a:endParaRPr lang="en-US" sz="1200" dirty="0">
              <a:solidFill>
                <a:schemeClr val="bg1"/>
              </a:solidFill>
              <a:cs typeface="Calibri"/>
            </a:endParaRPr>
          </a:p>
        </p:txBody>
      </p:sp>
      <p:sp>
        <p:nvSpPr>
          <p:cNvPr id="3" name="矩形 2">
            <a:extLst>
              <a:ext uri="{FF2B5EF4-FFF2-40B4-BE49-F238E27FC236}">
                <a16:creationId xmlns:a16="http://schemas.microsoft.com/office/drawing/2014/main" id="{C9473103-1FF8-E043-B0CB-997F0233FE3C}"/>
              </a:ext>
            </a:extLst>
          </p:cNvPr>
          <p:cNvSpPr/>
          <p:nvPr/>
        </p:nvSpPr>
        <p:spPr>
          <a:xfrm>
            <a:off x="607262" y="356006"/>
            <a:ext cx="7929475" cy="1107996"/>
          </a:xfrm>
          <a:prstGeom prst="rect">
            <a:avLst/>
          </a:prstGeom>
        </p:spPr>
        <p:txBody>
          <a:bodyPr wrap="square">
            <a:spAutoFit/>
          </a:bodyPr>
          <a:lstStyle/>
          <a:p>
            <a:r>
              <a:rPr lang="en-US" altLang="zh-TW" sz="1600" dirty="0"/>
              <a:t>As the model complexity is increased</a:t>
            </a:r>
          </a:p>
          <a:p>
            <a:pPr marL="285750" indent="-285750">
              <a:buFont typeface="Arial" panose="020B0604020202020204" pitchFamily="34" charset="0"/>
              <a:buChar char="•"/>
            </a:pPr>
            <a:r>
              <a:rPr lang="en-US" altLang="zh-TW" sz="1600" dirty="0"/>
              <a:t>The light blue curves = the training error err</a:t>
            </a:r>
          </a:p>
          <a:p>
            <a:pPr marL="285750" indent="-285750">
              <a:buFont typeface="Arial" panose="020B0604020202020204" pitchFamily="34" charset="0"/>
              <a:buChar char="•"/>
            </a:pPr>
            <a:r>
              <a:rPr lang="en-US" altLang="zh-TW" sz="1600" dirty="0"/>
              <a:t>The light red curves = the conditional test error for 100 training sets of size 50 each</a:t>
            </a:r>
          </a:p>
          <a:p>
            <a:pPr marL="285750" indent="-285750">
              <a:buFont typeface="Arial" panose="020B0604020202020204" pitchFamily="34" charset="0"/>
              <a:buChar char="•"/>
            </a:pPr>
            <a:r>
              <a:rPr lang="en-US" altLang="zh-TW" sz="1600" dirty="0"/>
              <a:t>The solid curves = the expected test error and the expected training error</a:t>
            </a:r>
            <a:endParaRPr lang="en-US" sz="1600" dirty="0"/>
          </a:p>
        </p:txBody>
      </p:sp>
    </p:spTree>
    <p:extLst>
      <p:ext uri="{BB962C8B-B14F-4D97-AF65-F5344CB8AC3E}">
        <p14:creationId xmlns:p14="http://schemas.microsoft.com/office/powerpoint/2010/main" val="29506814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dirty="0"/>
              <a:t>Bias-Variance Decomposition for expected test MSE</a:t>
            </a:r>
            <a:endParaRPr 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dirty="0">
                    <a:solidFill>
                      <a:schemeClr val="bg2">
                        <a:lumMod val="25000"/>
                      </a:schemeClr>
                    </a:solidFill>
                    <a:latin typeface="+mn-lt"/>
                  </a:rPr>
                  <a:t>An expression for the expected prediction error of a regression fit </a:t>
                </a:r>
                <a14:m>
                  <m:oMath xmlns:m="http://schemas.openxmlformats.org/officeDocument/2006/math">
                    <m:acc>
                      <m:accPr>
                        <m:chr m:val="̂"/>
                        <m:ctrlPr>
                          <a:rPr lang="en-US" altLang="zh-TW" sz="2000" i="1">
                            <a:solidFill>
                              <a:schemeClr val="bg2">
                                <a:lumMod val="25000"/>
                              </a:schemeClr>
                            </a:solidFill>
                            <a:latin typeface="Cambria Math" panose="02040503050406030204" pitchFamily="18" charset="0"/>
                          </a:rPr>
                        </m:ctrlPr>
                      </m:accPr>
                      <m:e>
                        <m:r>
                          <a:rPr lang="en-US" altLang="zh-TW" sz="2000" i="1">
                            <a:solidFill>
                              <a:schemeClr val="bg2">
                                <a:lumMod val="25000"/>
                              </a:schemeClr>
                            </a:solidFill>
                            <a:latin typeface="Cambria Math" panose="02040503050406030204" pitchFamily="18" charset="0"/>
                          </a:rPr>
                          <m:t>𝑓</m:t>
                        </m:r>
                      </m:e>
                    </m:acc>
                    <m:d>
                      <m:dPr>
                        <m:ctrlPr>
                          <a:rPr lang="mr-IN" altLang="zh-TW" sz="2000" i="1">
                            <a:solidFill>
                              <a:schemeClr val="bg2">
                                <a:lumMod val="25000"/>
                              </a:schemeClr>
                            </a:solidFill>
                            <a:latin typeface="Cambria Math" panose="02040503050406030204" pitchFamily="18" charset="0"/>
                          </a:rPr>
                        </m:ctrlPr>
                      </m:dPr>
                      <m:e>
                        <m:r>
                          <a:rPr lang="en-US" altLang="zh-TW" sz="2000" b="0" i="1" smtClean="0">
                            <a:solidFill>
                              <a:schemeClr val="bg2">
                                <a:lumMod val="25000"/>
                              </a:schemeClr>
                            </a:solidFill>
                            <a:latin typeface="Cambria Math" panose="02040503050406030204" pitchFamily="18" charset="0"/>
                          </a:rPr>
                          <m:t>𝑋</m:t>
                        </m:r>
                      </m:e>
                    </m:d>
                    <m:r>
                      <a:rPr lang="en-US" altLang="zh-TW" sz="2000" i="1">
                        <a:solidFill>
                          <a:schemeClr val="bg2">
                            <a:lumMod val="25000"/>
                          </a:schemeClr>
                        </a:solidFill>
                        <a:latin typeface="Cambria Math" panose="02040503050406030204" pitchFamily="18" charset="0"/>
                      </a:rPr>
                      <m:t> </m:t>
                    </m:r>
                  </m:oMath>
                </a14:m>
                <a:r>
                  <a:rPr lang="en-US" altLang="zh-TW" dirty="0">
                    <a:solidFill>
                      <a:schemeClr val="bg2">
                        <a:lumMod val="25000"/>
                      </a:schemeClr>
                    </a:solidFill>
                    <a:latin typeface="+mn-lt"/>
                  </a:rPr>
                  <a:t>at an input point </a:t>
                </a:r>
                <a:r>
                  <a:rPr lang="en-US" altLang="zh-TW" i="1" dirty="0">
                    <a:solidFill>
                      <a:schemeClr val="bg2">
                        <a:lumMod val="25000"/>
                      </a:schemeClr>
                    </a:solidFill>
                    <a:latin typeface="+mn-lt"/>
                  </a:rPr>
                  <a:t>X</a:t>
                </a:r>
                <a:r>
                  <a:rPr lang="en-US" altLang="zh-TW" dirty="0">
                    <a:solidFill>
                      <a:schemeClr val="bg2">
                        <a:lumMod val="25000"/>
                      </a:schemeClr>
                    </a:solidFill>
                    <a:latin typeface="+mn-lt"/>
                  </a:rPr>
                  <a:t> = </a:t>
                </a:r>
                <a:r>
                  <a:rPr lang="en-US" altLang="zh-TW" i="1" dirty="0">
                    <a:solidFill>
                      <a:schemeClr val="bg2">
                        <a:lumMod val="25000"/>
                      </a:schemeClr>
                    </a:solidFill>
                    <a:latin typeface="+mn-lt"/>
                  </a:rPr>
                  <a:t>x</a:t>
                </a:r>
                <a:r>
                  <a:rPr lang="en-US" altLang="zh-TW" i="1" baseline="-25000" dirty="0">
                    <a:solidFill>
                      <a:schemeClr val="bg2">
                        <a:lumMod val="25000"/>
                      </a:schemeClr>
                    </a:solidFill>
                    <a:latin typeface="+mn-lt"/>
                  </a:rPr>
                  <a:t>0</a:t>
                </a:r>
                <a:r>
                  <a:rPr lang="en-US" altLang="zh-TW" dirty="0">
                    <a:solidFill>
                      <a:schemeClr val="bg2">
                        <a:lumMod val="25000"/>
                      </a:schemeClr>
                    </a:solidFill>
                    <a:latin typeface="+mn-lt"/>
                  </a:rPr>
                  <a:t>, using squared-error loss:</a:t>
                </a:r>
                <a:endParaRPr lang="en-US" altLang="zh-TW" sz="2400" i="1" dirty="0">
                  <a:solidFill>
                    <a:schemeClr val="bg2">
                      <a:lumMod val="25000"/>
                    </a:schemeClr>
                  </a:solidFill>
                  <a:latin typeface="+mn-lt"/>
                </a:endParaRPr>
              </a:p>
              <a:p>
                <a:pPr>
                  <a:lnSpc>
                    <a:spcPct val="100000"/>
                  </a:lnSpc>
                </a:pPr>
                <a14:m>
                  <m:oMath xmlns:m="http://schemas.openxmlformats.org/officeDocument/2006/math">
                    <m:r>
                      <a:rPr lang="en-US" altLang="zh-TW" sz="2400" i="1">
                        <a:solidFill>
                          <a:schemeClr val="bg2">
                            <a:lumMod val="25000"/>
                          </a:schemeClr>
                        </a:solidFill>
                        <a:latin typeface="Cambria Math" charset="0"/>
                      </a:rPr>
                      <m:t>𝐸</m:t>
                    </m:r>
                    <m:d>
                      <m:dPr>
                        <m:ctrlPr>
                          <a:rPr lang="en-US" altLang="zh-TW" sz="2400" i="1" smtClean="0">
                            <a:solidFill>
                              <a:schemeClr val="bg2">
                                <a:lumMod val="25000"/>
                              </a:schemeClr>
                            </a:solidFill>
                            <a:latin typeface="Cambria Math" panose="02040503050406030204" pitchFamily="18" charset="0"/>
                          </a:rPr>
                        </m:ctrlPr>
                      </m:dPr>
                      <m:e>
                        <m:sSub>
                          <m:sSubPr>
                            <m:ctrlPr>
                              <a:rPr lang="en-US" altLang="zh-TW" sz="2400" i="1" smtClean="0">
                                <a:solidFill>
                                  <a:schemeClr val="bg2">
                                    <a:lumMod val="25000"/>
                                  </a:schemeClr>
                                </a:solidFill>
                                <a:latin typeface="Cambria Math" panose="02040503050406030204" pitchFamily="18" charset="0"/>
                              </a:rPr>
                            </m:ctrlPr>
                          </m:sSubPr>
                          <m:e>
                            <m:r>
                              <a:rPr lang="en-US" altLang="zh-TW" sz="2400" b="0" i="1" smtClean="0">
                                <a:solidFill>
                                  <a:schemeClr val="bg2">
                                    <a:lumMod val="25000"/>
                                  </a:schemeClr>
                                </a:solidFill>
                                <a:latin typeface="Cambria Math" panose="02040503050406030204" pitchFamily="18" charset="0"/>
                              </a:rPr>
                              <m:t>𝑥</m:t>
                            </m:r>
                          </m:e>
                          <m:sub>
                            <m:r>
                              <a:rPr lang="en-US" altLang="zh-TW" sz="2400" b="0" i="1" smtClean="0">
                                <a:solidFill>
                                  <a:schemeClr val="bg2">
                                    <a:lumMod val="25000"/>
                                  </a:schemeClr>
                                </a:solidFill>
                                <a:latin typeface="Cambria Math" panose="02040503050406030204" pitchFamily="18" charset="0"/>
                              </a:rPr>
                              <m:t>0</m:t>
                            </m:r>
                          </m:sub>
                        </m:sSub>
                      </m:e>
                    </m:d>
                    <m:r>
                      <a:rPr lang="en-US" altLang="zh-TW" sz="2400" b="0" i="1" smtClean="0">
                        <a:solidFill>
                          <a:schemeClr val="bg2">
                            <a:lumMod val="25000"/>
                          </a:schemeClr>
                        </a:solidFill>
                        <a:latin typeface="Cambria Math" panose="02040503050406030204" pitchFamily="18" charset="0"/>
                      </a:rPr>
                      <m:t>=</m:t>
                    </m:r>
                    <m:r>
                      <a:rPr lang="en-US" altLang="zh-TW" sz="2400" b="0" i="1" smtClean="0">
                        <a:solidFill>
                          <a:schemeClr val="bg2">
                            <a:lumMod val="25000"/>
                          </a:schemeClr>
                        </a:solidFill>
                        <a:latin typeface="Cambria Math" panose="02040503050406030204" pitchFamily="18" charset="0"/>
                      </a:rPr>
                      <m:t>𝐸</m:t>
                    </m:r>
                    <m:d>
                      <m:dPr>
                        <m:begChr m:val="["/>
                        <m:endChr m:val="]"/>
                        <m:ctrlPr>
                          <a:rPr lang="en-US" altLang="zh-TW" sz="2400" b="0" i="1" smtClean="0">
                            <a:solidFill>
                              <a:schemeClr val="bg2">
                                <a:lumMod val="25000"/>
                              </a:schemeClr>
                            </a:solidFill>
                            <a:latin typeface="Cambria Math" panose="02040503050406030204" pitchFamily="18" charset="0"/>
                          </a:rPr>
                        </m:ctrlPr>
                      </m:dPr>
                      <m:e>
                        <m:sSup>
                          <m:sSupPr>
                            <m:ctrlPr>
                              <a:rPr lang="en-US" altLang="zh-TW" sz="2400" i="1">
                                <a:solidFill>
                                  <a:schemeClr val="bg2">
                                    <a:lumMod val="25000"/>
                                  </a:schemeClr>
                                </a:solidFill>
                                <a:latin typeface="Cambria Math" panose="02040503050406030204" pitchFamily="18" charset="0"/>
                              </a:rPr>
                            </m:ctrlPr>
                          </m:sSupPr>
                          <m:e>
                            <m:d>
                              <m:dPr>
                                <m:ctrlPr>
                                  <a:rPr lang="mr-IN" altLang="zh-TW" sz="2400" i="1">
                                    <a:solidFill>
                                      <a:schemeClr val="bg2">
                                        <a:lumMod val="25000"/>
                                      </a:schemeClr>
                                    </a:solidFill>
                                    <a:latin typeface="Cambria Math" panose="02040503050406030204" pitchFamily="18" charset="0"/>
                                  </a:rPr>
                                </m:ctrlPr>
                              </m:dPr>
                              <m:e>
                                <m:r>
                                  <a:rPr lang="en-US" altLang="zh-TW" sz="2400" b="0" i="1" smtClean="0">
                                    <a:solidFill>
                                      <a:schemeClr val="bg2">
                                        <a:lumMod val="25000"/>
                                      </a:schemeClr>
                                    </a:solidFill>
                                    <a:latin typeface="Cambria Math" panose="02040503050406030204" pitchFamily="18" charset="0"/>
                                  </a:rPr>
                                  <m:t>𝑌</m:t>
                                </m:r>
                                <m:r>
                                  <a:rPr lang="en-US" altLang="zh-TW" sz="2400" i="1">
                                    <a:solidFill>
                                      <a:schemeClr val="bg2">
                                        <a:lumMod val="25000"/>
                                      </a:schemeClr>
                                    </a:solidFill>
                                    <a:latin typeface="Cambria Math" charset="0"/>
                                  </a:rPr>
                                  <m:t>−</m:t>
                                </m:r>
                                <m:acc>
                                  <m:accPr>
                                    <m:chr m:val="̂"/>
                                    <m:ctrlPr>
                                      <a:rPr lang="en-US" altLang="zh-TW" sz="2400" i="1">
                                        <a:solidFill>
                                          <a:schemeClr val="bg2">
                                            <a:lumMod val="25000"/>
                                          </a:schemeClr>
                                        </a:solidFill>
                                        <a:latin typeface="Cambria Math" panose="02040503050406030204" pitchFamily="18" charset="0"/>
                                      </a:rPr>
                                    </m:ctrlPr>
                                  </m:accPr>
                                  <m:e>
                                    <m:r>
                                      <a:rPr lang="en-US" altLang="zh-TW" sz="2400" i="1">
                                        <a:solidFill>
                                          <a:schemeClr val="bg2">
                                            <a:lumMod val="25000"/>
                                          </a:schemeClr>
                                        </a:solidFill>
                                        <a:latin typeface="Cambria Math" charset="0"/>
                                      </a:rPr>
                                      <m:t>𝑓</m:t>
                                    </m:r>
                                  </m:e>
                                </m:acc>
                                <m:d>
                                  <m:dPr>
                                    <m:ctrlPr>
                                      <a:rPr lang="mr-IN" altLang="zh-TW" sz="2400" i="1">
                                        <a:solidFill>
                                          <a:schemeClr val="bg2">
                                            <a:lumMod val="25000"/>
                                          </a:schemeClr>
                                        </a:solidFill>
                                        <a:latin typeface="Cambria Math" panose="02040503050406030204" pitchFamily="18" charset="0"/>
                                      </a:rPr>
                                    </m:ctrlPr>
                                  </m:dPr>
                                  <m:e>
                                    <m:sSub>
                                      <m:sSubPr>
                                        <m:ctrlPr>
                                          <a:rPr lang="en-US" altLang="zh-TW" sz="2400" i="1">
                                            <a:solidFill>
                                              <a:schemeClr val="bg2">
                                                <a:lumMod val="25000"/>
                                              </a:schemeClr>
                                            </a:solidFill>
                                            <a:latin typeface="Cambria Math" panose="02040503050406030204" pitchFamily="18" charset="0"/>
                                          </a:rPr>
                                        </m:ctrlPr>
                                      </m:sSubPr>
                                      <m:e>
                                        <m:r>
                                          <a:rPr lang="en-US" altLang="zh-TW" sz="2400" i="1">
                                            <a:solidFill>
                                              <a:schemeClr val="bg2">
                                                <a:lumMod val="25000"/>
                                              </a:schemeClr>
                                            </a:solidFill>
                                            <a:latin typeface="Cambria Math" charset="0"/>
                                          </a:rPr>
                                          <m:t>𝑥</m:t>
                                        </m:r>
                                      </m:e>
                                      <m:sub>
                                        <m:r>
                                          <a:rPr lang="en-US" altLang="zh-TW" sz="2400" i="1">
                                            <a:solidFill>
                                              <a:schemeClr val="bg2">
                                                <a:lumMod val="25000"/>
                                              </a:schemeClr>
                                            </a:solidFill>
                                            <a:latin typeface="Cambria Math" charset="0"/>
                                          </a:rPr>
                                          <m:t>0</m:t>
                                        </m:r>
                                      </m:sub>
                                    </m:sSub>
                                  </m:e>
                                </m:d>
                              </m:e>
                            </m:d>
                          </m:e>
                          <m:sup>
                            <m:r>
                              <a:rPr lang="en-US" altLang="zh-TW" sz="2400" i="1">
                                <a:solidFill>
                                  <a:schemeClr val="bg2">
                                    <a:lumMod val="25000"/>
                                  </a:schemeClr>
                                </a:solidFill>
                                <a:latin typeface="Cambria Math" charset="0"/>
                              </a:rPr>
                              <m:t>2</m:t>
                            </m:r>
                          </m:sup>
                        </m:sSup>
                        <m:d>
                          <m:dPr>
                            <m:begChr m:val="|"/>
                            <m:endChr m:val=""/>
                            <m:ctrlPr>
                              <a:rPr lang="en-US" altLang="zh-TW" sz="2400" i="1" smtClean="0">
                                <a:solidFill>
                                  <a:schemeClr val="bg2">
                                    <a:lumMod val="25000"/>
                                  </a:schemeClr>
                                </a:solidFill>
                                <a:latin typeface="Cambria Math" panose="02040503050406030204" pitchFamily="18" charset="0"/>
                              </a:rPr>
                            </m:ctrlPr>
                          </m:dPr>
                          <m:e>
                            <m:r>
                              <a:rPr lang="en-US" altLang="zh-TW" sz="2400" b="0" i="1" smtClean="0">
                                <a:solidFill>
                                  <a:schemeClr val="bg2">
                                    <a:lumMod val="25000"/>
                                  </a:schemeClr>
                                </a:solidFill>
                                <a:latin typeface="Cambria Math" panose="02040503050406030204" pitchFamily="18" charset="0"/>
                              </a:rPr>
                              <m:t>𝑋</m:t>
                            </m:r>
                            <m:r>
                              <a:rPr lang="en-US" altLang="zh-TW" sz="2400" b="0" i="1" smtClean="0">
                                <a:solidFill>
                                  <a:schemeClr val="bg2">
                                    <a:lumMod val="25000"/>
                                  </a:schemeClr>
                                </a:solidFill>
                                <a:latin typeface="Cambria Math" panose="02040503050406030204" pitchFamily="18" charset="0"/>
                              </a:rPr>
                              <m:t>=</m:t>
                            </m:r>
                            <m:sSub>
                              <m:sSubPr>
                                <m:ctrlPr>
                                  <a:rPr lang="en-US" altLang="zh-TW" sz="2400" b="0" i="1" smtClean="0">
                                    <a:solidFill>
                                      <a:schemeClr val="bg2">
                                        <a:lumMod val="25000"/>
                                      </a:schemeClr>
                                    </a:solidFill>
                                    <a:latin typeface="Cambria Math" panose="02040503050406030204" pitchFamily="18" charset="0"/>
                                  </a:rPr>
                                </m:ctrlPr>
                              </m:sSubPr>
                              <m:e>
                                <m:r>
                                  <a:rPr lang="en-US" altLang="zh-TW" sz="2400" b="0" i="1" smtClean="0">
                                    <a:solidFill>
                                      <a:schemeClr val="bg2">
                                        <a:lumMod val="25000"/>
                                      </a:schemeClr>
                                    </a:solidFill>
                                    <a:latin typeface="Cambria Math" panose="02040503050406030204" pitchFamily="18" charset="0"/>
                                  </a:rPr>
                                  <m:t>𝑥</m:t>
                                </m:r>
                              </m:e>
                              <m:sub>
                                <m:r>
                                  <a:rPr lang="en-US" altLang="zh-TW" sz="2400" b="0" i="1" smtClean="0">
                                    <a:solidFill>
                                      <a:schemeClr val="bg2">
                                        <a:lumMod val="25000"/>
                                      </a:schemeClr>
                                    </a:solidFill>
                                    <a:latin typeface="Cambria Math" panose="02040503050406030204" pitchFamily="18" charset="0"/>
                                  </a:rPr>
                                  <m:t>0</m:t>
                                </m:r>
                              </m:sub>
                            </m:sSub>
                          </m:e>
                        </m:d>
                      </m:e>
                    </m:d>
                  </m:oMath>
                </a14:m>
                <a:endParaRPr lang="en-US" altLang="zh-TW" sz="2400" b="0" i="1" dirty="0">
                  <a:solidFill>
                    <a:schemeClr val="bg2">
                      <a:lumMod val="25000"/>
                    </a:schemeClr>
                  </a:solidFill>
                  <a:latin typeface="Cambria Math" panose="02040503050406030204" pitchFamily="18" charset="0"/>
                </a:endParaRPr>
              </a:p>
              <a:p>
                <a:pPr marL="0" indent="0">
                  <a:lnSpc>
                    <a:spcPct val="100000"/>
                  </a:lnSpc>
                  <a:buNone/>
                </a:pPr>
                <a14:m>
                  <m:oMathPara xmlns:m="http://schemas.openxmlformats.org/officeDocument/2006/math">
                    <m:oMathParaPr>
                      <m:jc m:val="centerGroup"/>
                    </m:oMathParaPr>
                    <m:oMath xmlns:m="http://schemas.openxmlformats.org/officeDocument/2006/math">
                      <m:r>
                        <a:rPr lang="en-US" altLang="zh-TW" sz="2400" i="1">
                          <a:solidFill>
                            <a:schemeClr val="bg2">
                              <a:lumMod val="25000"/>
                            </a:schemeClr>
                          </a:solidFill>
                          <a:latin typeface="Cambria Math" charset="0"/>
                        </a:rPr>
                        <m:t>=</m:t>
                      </m:r>
                      <m:sSubSup>
                        <m:sSubSupPr>
                          <m:ctrlPr>
                            <a:rPr lang="en-US" altLang="zh-TW" sz="2400" i="1" smtClean="0">
                              <a:solidFill>
                                <a:schemeClr val="bg2">
                                  <a:lumMod val="25000"/>
                                </a:schemeClr>
                              </a:solidFill>
                              <a:latin typeface="Cambria Math" panose="02040503050406030204" pitchFamily="18" charset="0"/>
                            </a:rPr>
                          </m:ctrlPr>
                        </m:sSubSupPr>
                        <m:e>
                          <m:r>
                            <a:rPr lang="en-US" altLang="zh-TW" sz="2400" i="1" smtClean="0">
                              <a:solidFill>
                                <a:schemeClr val="bg2">
                                  <a:lumMod val="25000"/>
                                </a:schemeClr>
                              </a:solidFill>
                              <a:latin typeface="Cambria Math" panose="02040503050406030204" pitchFamily="18" charset="0"/>
                              <a:ea typeface="Cambria Math" panose="02040503050406030204" pitchFamily="18" charset="0"/>
                            </a:rPr>
                            <m:t>𝜎</m:t>
                          </m:r>
                        </m:e>
                        <m:sub>
                          <m:r>
                            <a:rPr lang="en-US" altLang="zh-TW" sz="2400" i="1" smtClean="0">
                              <a:solidFill>
                                <a:schemeClr val="bg2">
                                  <a:lumMod val="25000"/>
                                </a:schemeClr>
                              </a:solidFill>
                              <a:latin typeface="Cambria Math" panose="02040503050406030204" pitchFamily="18" charset="0"/>
                              <a:ea typeface="Cambria Math" panose="02040503050406030204" pitchFamily="18" charset="0"/>
                            </a:rPr>
                            <m:t>𝜀</m:t>
                          </m:r>
                        </m:sub>
                        <m:sup>
                          <m:r>
                            <a:rPr lang="en-US" altLang="zh-TW" sz="2400" b="0" i="1" smtClean="0">
                              <a:solidFill>
                                <a:schemeClr val="bg2">
                                  <a:lumMod val="25000"/>
                                </a:schemeClr>
                              </a:solidFill>
                              <a:latin typeface="Cambria Math" panose="02040503050406030204" pitchFamily="18" charset="0"/>
                            </a:rPr>
                            <m:t>2</m:t>
                          </m:r>
                        </m:sup>
                      </m:sSubSup>
                      <m:r>
                        <a:rPr lang="en-US" altLang="zh-TW" sz="2400" b="0" i="1" smtClean="0">
                          <a:solidFill>
                            <a:schemeClr val="bg2">
                              <a:lumMod val="25000"/>
                            </a:schemeClr>
                          </a:solidFill>
                          <a:latin typeface="Cambria Math" panose="02040503050406030204" pitchFamily="18" charset="0"/>
                        </a:rPr>
                        <m:t>+</m:t>
                      </m:r>
                      <m:sSup>
                        <m:sSupPr>
                          <m:ctrlPr>
                            <a:rPr lang="is-IS" altLang="zh-TW" sz="2400" i="1">
                              <a:solidFill>
                                <a:schemeClr val="bg2">
                                  <a:lumMod val="25000"/>
                                </a:schemeClr>
                              </a:solidFill>
                              <a:latin typeface="Cambria Math" panose="02040503050406030204" pitchFamily="18" charset="0"/>
                            </a:rPr>
                          </m:ctrlPr>
                        </m:sSupPr>
                        <m:e>
                          <m:d>
                            <m:dPr>
                              <m:begChr m:val="["/>
                              <m:endChr m:val="]"/>
                              <m:ctrlPr>
                                <a:rPr lang="mr-IN" altLang="zh-TW" sz="2400" i="1">
                                  <a:solidFill>
                                    <a:schemeClr val="bg2">
                                      <a:lumMod val="25000"/>
                                    </a:schemeClr>
                                  </a:solidFill>
                                  <a:latin typeface="Cambria Math" panose="02040503050406030204" pitchFamily="18" charset="0"/>
                                </a:rPr>
                              </m:ctrlPr>
                            </m:dPr>
                            <m:e>
                              <m:r>
                                <a:rPr lang="en-US" altLang="zh-TW" sz="2400" b="0" i="1" smtClean="0">
                                  <a:solidFill>
                                    <a:schemeClr val="bg2">
                                      <a:lumMod val="25000"/>
                                    </a:schemeClr>
                                  </a:solidFill>
                                  <a:latin typeface="Cambria Math" panose="02040503050406030204" pitchFamily="18" charset="0"/>
                                </a:rPr>
                                <m:t>𝐸</m:t>
                              </m:r>
                              <m:acc>
                                <m:accPr>
                                  <m:chr m:val="̂"/>
                                  <m:ctrlPr>
                                    <a:rPr lang="en-US" altLang="zh-TW" sz="2400" i="1">
                                      <a:solidFill>
                                        <a:schemeClr val="bg2">
                                          <a:lumMod val="25000"/>
                                        </a:schemeClr>
                                      </a:solidFill>
                                      <a:latin typeface="Cambria Math" panose="02040503050406030204" pitchFamily="18" charset="0"/>
                                    </a:rPr>
                                  </m:ctrlPr>
                                </m:accPr>
                                <m:e>
                                  <m:r>
                                    <a:rPr lang="en-US" altLang="zh-TW" sz="2400" i="1">
                                      <a:solidFill>
                                        <a:schemeClr val="bg2">
                                          <a:lumMod val="25000"/>
                                        </a:schemeClr>
                                      </a:solidFill>
                                      <a:latin typeface="Cambria Math" charset="0"/>
                                    </a:rPr>
                                    <m:t>𝑓</m:t>
                                  </m:r>
                                </m:e>
                              </m:acc>
                              <m:d>
                                <m:dPr>
                                  <m:ctrlPr>
                                    <a:rPr lang="mr-IN" altLang="zh-TW" sz="2400" i="1">
                                      <a:solidFill>
                                        <a:schemeClr val="bg2">
                                          <a:lumMod val="25000"/>
                                        </a:schemeClr>
                                      </a:solidFill>
                                      <a:latin typeface="Cambria Math" panose="02040503050406030204" pitchFamily="18" charset="0"/>
                                    </a:rPr>
                                  </m:ctrlPr>
                                </m:dPr>
                                <m:e>
                                  <m:sSub>
                                    <m:sSubPr>
                                      <m:ctrlPr>
                                        <a:rPr lang="en-US" altLang="zh-TW" sz="2400" i="1">
                                          <a:solidFill>
                                            <a:schemeClr val="bg2">
                                              <a:lumMod val="25000"/>
                                            </a:schemeClr>
                                          </a:solidFill>
                                          <a:latin typeface="Cambria Math" panose="02040503050406030204" pitchFamily="18" charset="0"/>
                                        </a:rPr>
                                      </m:ctrlPr>
                                    </m:sSubPr>
                                    <m:e>
                                      <m:r>
                                        <a:rPr lang="en-US" altLang="zh-TW" sz="2400" i="1">
                                          <a:solidFill>
                                            <a:schemeClr val="bg2">
                                              <a:lumMod val="25000"/>
                                            </a:schemeClr>
                                          </a:solidFill>
                                          <a:latin typeface="Cambria Math" charset="0"/>
                                        </a:rPr>
                                        <m:t>𝑥</m:t>
                                      </m:r>
                                    </m:e>
                                    <m:sub>
                                      <m:r>
                                        <a:rPr lang="en-US" altLang="zh-TW" sz="2400" i="1">
                                          <a:solidFill>
                                            <a:schemeClr val="bg2">
                                              <a:lumMod val="25000"/>
                                            </a:schemeClr>
                                          </a:solidFill>
                                          <a:latin typeface="Cambria Math" charset="0"/>
                                        </a:rPr>
                                        <m:t>0</m:t>
                                      </m:r>
                                    </m:sub>
                                  </m:sSub>
                                </m:e>
                              </m:d>
                              <m:r>
                                <m:rPr>
                                  <m:nor/>
                                </m:rPr>
                                <a:rPr lang="en-US" altLang="zh-TW" sz="2400" b="0" i="0" smtClean="0">
                                  <a:solidFill>
                                    <a:schemeClr val="bg2">
                                      <a:lumMod val="25000"/>
                                    </a:schemeClr>
                                  </a:solidFill>
                                  <a:latin typeface="Cambria Math" panose="02040503050406030204" pitchFamily="18" charset="0"/>
                                </a:rPr>
                                <m:t>−</m:t>
                              </m:r>
                              <m:r>
                                <a:rPr lang="en-US" altLang="zh-TW" sz="2400" b="0" i="1" smtClean="0">
                                  <a:solidFill>
                                    <a:schemeClr val="bg2">
                                      <a:lumMod val="25000"/>
                                    </a:schemeClr>
                                  </a:solidFill>
                                  <a:latin typeface="Cambria Math" panose="02040503050406030204" pitchFamily="18" charset="0"/>
                                </a:rPr>
                                <m:t>𝑓</m:t>
                              </m:r>
                              <m:r>
                                <m:rPr>
                                  <m:nor/>
                                </m:rPr>
                                <a:rPr lang="en-US" altLang="zh-TW" sz="2400" b="0" i="0" smtClean="0">
                                  <a:solidFill>
                                    <a:schemeClr val="bg2">
                                      <a:lumMod val="25000"/>
                                    </a:schemeClr>
                                  </a:solidFill>
                                  <a:latin typeface="Cambria Math" panose="02040503050406030204" pitchFamily="18" charset="0"/>
                                </a:rPr>
                                <m:t>(</m:t>
                              </m:r>
                              <m:sSub>
                                <m:sSubPr>
                                  <m:ctrlPr>
                                    <a:rPr lang="en-US" altLang="zh-TW" sz="2400" i="1">
                                      <a:solidFill>
                                        <a:schemeClr val="bg2">
                                          <a:lumMod val="25000"/>
                                        </a:schemeClr>
                                      </a:solidFill>
                                      <a:latin typeface="Cambria Math" panose="02040503050406030204" pitchFamily="18" charset="0"/>
                                    </a:rPr>
                                  </m:ctrlPr>
                                </m:sSubPr>
                                <m:e>
                                  <m:r>
                                    <a:rPr lang="en-US" altLang="zh-TW" sz="2400" i="1">
                                      <a:solidFill>
                                        <a:schemeClr val="bg2">
                                          <a:lumMod val="25000"/>
                                        </a:schemeClr>
                                      </a:solidFill>
                                      <a:latin typeface="Cambria Math" charset="0"/>
                                    </a:rPr>
                                    <m:t>𝑥</m:t>
                                  </m:r>
                                </m:e>
                                <m:sub>
                                  <m:r>
                                    <a:rPr lang="en-US" altLang="zh-TW" sz="2400" i="1">
                                      <a:solidFill>
                                        <a:schemeClr val="bg2">
                                          <a:lumMod val="25000"/>
                                        </a:schemeClr>
                                      </a:solidFill>
                                      <a:latin typeface="Cambria Math" charset="0"/>
                                    </a:rPr>
                                    <m:t>0</m:t>
                                  </m:r>
                                </m:sub>
                              </m:sSub>
                              <m:r>
                                <m:rPr>
                                  <m:nor/>
                                </m:rPr>
                                <a:rPr lang="en-US" altLang="zh-TW" sz="2400" b="0" i="0" smtClean="0">
                                  <a:solidFill>
                                    <a:schemeClr val="bg2">
                                      <a:lumMod val="25000"/>
                                    </a:schemeClr>
                                  </a:solidFill>
                                  <a:latin typeface="Cambria Math" panose="02040503050406030204" pitchFamily="18" charset="0"/>
                                </a:rPr>
                                <m:t>)</m:t>
                              </m:r>
                              <m:r>
                                <a:rPr lang="en-US" altLang="zh-TW" sz="2400" i="1" smtClean="0">
                                  <a:solidFill>
                                    <a:schemeClr val="bg2">
                                      <a:lumMod val="25000"/>
                                    </a:schemeClr>
                                  </a:solidFill>
                                  <a:latin typeface="Cambria Math" charset="0"/>
                                </a:rPr>
                                <m:t> </m:t>
                              </m:r>
                            </m:e>
                          </m:d>
                        </m:e>
                        <m:sup>
                          <m:r>
                            <a:rPr lang="is-IS" altLang="zh-TW" sz="2400" i="1">
                              <a:solidFill>
                                <a:schemeClr val="bg2">
                                  <a:lumMod val="25000"/>
                                </a:schemeClr>
                              </a:solidFill>
                              <a:latin typeface="Cambria Math" charset="0"/>
                            </a:rPr>
                            <m:t>2</m:t>
                          </m:r>
                        </m:sup>
                      </m:sSup>
                      <m:r>
                        <m:rPr>
                          <m:nor/>
                        </m:rPr>
                        <a:rPr lang="en-US" altLang="zh-TW" sz="2400" b="0" i="0" smtClean="0">
                          <a:solidFill>
                            <a:schemeClr val="bg2">
                              <a:lumMod val="25000"/>
                            </a:schemeClr>
                          </a:solidFill>
                          <a:latin typeface="Cambria Math" panose="02040503050406030204" pitchFamily="18" charset="0"/>
                        </a:rPr>
                        <m:t>+</m:t>
                      </m:r>
                      <m:r>
                        <a:rPr lang="en-US" altLang="zh-TW" sz="2400" b="0" i="1" smtClean="0">
                          <a:solidFill>
                            <a:schemeClr val="bg2">
                              <a:lumMod val="25000"/>
                            </a:schemeClr>
                          </a:solidFill>
                          <a:latin typeface="Cambria Math" panose="02040503050406030204" pitchFamily="18" charset="0"/>
                        </a:rPr>
                        <m:t>𝐸</m:t>
                      </m:r>
                      <m:sSup>
                        <m:sSupPr>
                          <m:ctrlPr>
                            <a:rPr lang="en-US" altLang="zh-TW" sz="2400" b="0" i="1" smtClean="0">
                              <a:solidFill>
                                <a:schemeClr val="bg2">
                                  <a:lumMod val="25000"/>
                                </a:schemeClr>
                              </a:solidFill>
                              <a:latin typeface="Cambria Math" panose="02040503050406030204" pitchFamily="18" charset="0"/>
                            </a:rPr>
                          </m:ctrlPr>
                        </m:sSupPr>
                        <m:e>
                          <m:d>
                            <m:dPr>
                              <m:begChr m:val="["/>
                              <m:endChr m:val="]"/>
                              <m:ctrlPr>
                                <a:rPr lang="en-US" altLang="zh-TW" sz="2400" b="0" i="1" smtClean="0">
                                  <a:solidFill>
                                    <a:schemeClr val="bg2">
                                      <a:lumMod val="25000"/>
                                    </a:schemeClr>
                                  </a:solidFill>
                                  <a:latin typeface="Cambria Math" panose="02040503050406030204" pitchFamily="18" charset="0"/>
                                </a:rPr>
                              </m:ctrlPr>
                            </m:dPr>
                            <m:e>
                              <m:acc>
                                <m:accPr>
                                  <m:chr m:val="̂"/>
                                  <m:ctrlPr>
                                    <a:rPr lang="en-US" altLang="zh-TW" sz="2400" i="1">
                                      <a:solidFill>
                                        <a:schemeClr val="bg2">
                                          <a:lumMod val="25000"/>
                                        </a:schemeClr>
                                      </a:solidFill>
                                      <a:latin typeface="Cambria Math" panose="02040503050406030204" pitchFamily="18" charset="0"/>
                                    </a:rPr>
                                  </m:ctrlPr>
                                </m:accPr>
                                <m:e>
                                  <m:r>
                                    <a:rPr lang="en-US" altLang="zh-TW" sz="2400" i="1">
                                      <a:solidFill>
                                        <a:schemeClr val="bg2">
                                          <a:lumMod val="25000"/>
                                        </a:schemeClr>
                                      </a:solidFill>
                                      <a:latin typeface="Cambria Math" charset="0"/>
                                    </a:rPr>
                                    <m:t>𝑓</m:t>
                                  </m:r>
                                </m:e>
                              </m:acc>
                              <m:d>
                                <m:dPr>
                                  <m:ctrlPr>
                                    <a:rPr lang="mr-IN" altLang="zh-TW" sz="2400" i="1">
                                      <a:solidFill>
                                        <a:schemeClr val="bg2">
                                          <a:lumMod val="25000"/>
                                        </a:schemeClr>
                                      </a:solidFill>
                                      <a:latin typeface="Cambria Math" panose="02040503050406030204" pitchFamily="18" charset="0"/>
                                    </a:rPr>
                                  </m:ctrlPr>
                                </m:dPr>
                                <m:e>
                                  <m:sSub>
                                    <m:sSubPr>
                                      <m:ctrlPr>
                                        <a:rPr lang="en-US" altLang="zh-TW" sz="2400" i="1">
                                          <a:solidFill>
                                            <a:schemeClr val="bg2">
                                              <a:lumMod val="25000"/>
                                            </a:schemeClr>
                                          </a:solidFill>
                                          <a:latin typeface="Cambria Math" panose="02040503050406030204" pitchFamily="18" charset="0"/>
                                        </a:rPr>
                                      </m:ctrlPr>
                                    </m:sSubPr>
                                    <m:e>
                                      <m:r>
                                        <a:rPr lang="en-US" altLang="zh-TW" sz="2400" i="1">
                                          <a:solidFill>
                                            <a:schemeClr val="bg2">
                                              <a:lumMod val="25000"/>
                                            </a:schemeClr>
                                          </a:solidFill>
                                          <a:latin typeface="Cambria Math" charset="0"/>
                                        </a:rPr>
                                        <m:t>𝑥</m:t>
                                      </m:r>
                                    </m:e>
                                    <m:sub>
                                      <m:r>
                                        <a:rPr lang="en-US" altLang="zh-TW" sz="2400" i="1">
                                          <a:solidFill>
                                            <a:schemeClr val="bg2">
                                              <a:lumMod val="25000"/>
                                            </a:schemeClr>
                                          </a:solidFill>
                                          <a:latin typeface="Cambria Math" charset="0"/>
                                        </a:rPr>
                                        <m:t>0</m:t>
                                      </m:r>
                                    </m:sub>
                                  </m:sSub>
                                </m:e>
                              </m:d>
                              <m:r>
                                <m:rPr>
                                  <m:nor/>
                                </m:rPr>
                                <a:rPr lang="en-US" altLang="zh-TW" sz="2400">
                                  <a:solidFill>
                                    <a:schemeClr val="bg2">
                                      <a:lumMod val="25000"/>
                                    </a:schemeClr>
                                  </a:solidFill>
                                  <a:latin typeface="Cambria Math" panose="02040503050406030204" pitchFamily="18" charset="0"/>
                                </a:rPr>
                                <m:t>−</m:t>
                              </m:r>
                              <m:r>
                                <a:rPr lang="en-US" altLang="zh-TW" sz="2400" b="0" i="1" smtClean="0">
                                  <a:solidFill>
                                    <a:schemeClr val="bg2">
                                      <a:lumMod val="25000"/>
                                    </a:schemeClr>
                                  </a:solidFill>
                                  <a:latin typeface="Cambria Math" panose="02040503050406030204" pitchFamily="18" charset="0"/>
                                </a:rPr>
                                <m:t>𝐸</m:t>
                              </m:r>
                              <m:acc>
                                <m:accPr>
                                  <m:chr m:val="̂"/>
                                  <m:ctrlPr>
                                    <a:rPr lang="en-US" altLang="zh-TW" sz="2400" i="1">
                                      <a:solidFill>
                                        <a:schemeClr val="bg2">
                                          <a:lumMod val="25000"/>
                                        </a:schemeClr>
                                      </a:solidFill>
                                      <a:latin typeface="Cambria Math" panose="02040503050406030204" pitchFamily="18" charset="0"/>
                                    </a:rPr>
                                  </m:ctrlPr>
                                </m:accPr>
                                <m:e>
                                  <m:r>
                                    <a:rPr lang="en-US" altLang="zh-TW" sz="2400" i="1">
                                      <a:solidFill>
                                        <a:schemeClr val="bg2">
                                          <a:lumMod val="25000"/>
                                        </a:schemeClr>
                                      </a:solidFill>
                                      <a:latin typeface="Cambria Math" charset="0"/>
                                    </a:rPr>
                                    <m:t>𝑓</m:t>
                                  </m:r>
                                </m:e>
                              </m:acc>
                              <m:d>
                                <m:dPr>
                                  <m:ctrlPr>
                                    <a:rPr lang="mr-IN" altLang="zh-TW" sz="2400" i="1">
                                      <a:solidFill>
                                        <a:schemeClr val="bg2">
                                          <a:lumMod val="25000"/>
                                        </a:schemeClr>
                                      </a:solidFill>
                                      <a:latin typeface="Cambria Math" panose="02040503050406030204" pitchFamily="18" charset="0"/>
                                    </a:rPr>
                                  </m:ctrlPr>
                                </m:dPr>
                                <m:e>
                                  <m:sSub>
                                    <m:sSubPr>
                                      <m:ctrlPr>
                                        <a:rPr lang="en-US" altLang="zh-TW" sz="2400" i="1">
                                          <a:solidFill>
                                            <a:schemeClr val="bg2">
                                              <a:lumMod val="25000"/>
                                            </a:schemeClr>
                                          </a:solidFill>
                                          <a:latin typeface="Cambria Math" panose="02040503050406030204" pitchFamily="18" charset="0"/>
                                        </a:rPr>
                                      </m:ctrlPr>
                                    </m:sSubPr>
                                    <m:e>
                                      <m:r>
                                        <a:rPr lang="en-US" altLang="zh-TW" sz="2400" i="1">
                                          <a:solidFill>
                                            <a:schemeClr val="bg2">
                                              <a:lumMod val="25000"/>
                                            </a:schemeClr>
                                          </a:solidFill>
                                          <a:latin typeface="Cambria Math" charset="0"/>
                                        </a:rPr>
                                        <m:t>𝑥</m:t>
                                      </m:r>
                                    </m:e>
                                    <m:sub>
                                      <m:r>
                                        <a:rPr lang="en-US" altLang="zh-TW" sz="2400" i="1">
                                          <a:solidFill>
                                            <a:schemeClr val="bg2">
                                              <a:lumMod val="25000"/>
                                            </a:schemeClr>
                                          </a:solidFill>
                                          <a:latin typeface="Cambria Math" charset="0"/>
                                        </a:rPr>
                                        <m:t>0</m:t>
                                      </m:r>
                                    </m:sub>
                                  </m:sSub>
                                </m:e>
                              </m:d>
                            </m:e>
                          </m:d>
                        </m:e>
                        <m:sup>
                          <m:r>
                            <a:rPr lang="en-US" altLang="zh-TW" sz="2400" b="0" i="1" smtClean="0">
                              <a:solidFill>
                                <a:schemeClr val="bg2">
                                  <a:lumMod val="25000"/>
                                </a:schemeClr>
                              </a:solidFill>
                              <a:latin typeface="Cambria Math" panose="02040503050406030204" pitchFamily="18" charset="0"/>
                            </a:rPr>
                            <m:t>2</m:t>
                          </m:r>
                        </m:sup>
                      </m:sSup>
                    </m:oMath>
                  </m:oMathPara>
                </a14:m>
                <a:endParaRPr lang="en-US" altLang="zh-TW" sz="2400" b="0" i="1" dirty="0">
                  <a:solidFill>
                    <a:schemeClr val="bg2">
                      <a:lumMod val="25000"/>
                    </a:schemeClr>
                  </a:solidFill>
                  <a:latin typeface="Cambria Math" panose="02040503050406030204" pitchFamily="18" charset="0"/>
                </a:endParaRPr>
              </a:p>
              <a:p>
                <a:pPr marL="1028700" lvl="3" indent="0">
                  <a:lnSpc>
                    <a:spcPct val="100000"/>
                  </a:lnSpc>
                  <a:buNone/>
                </a:pPr>
                <a14:m>
                  <m:oMath xmlns:m="http://schemas.openxmlformats.org/officeDocument/2006/math">
                    <m:r>
                      <a:rPr lang="en-US" altLang="zh-TW" sz="2400" b="0" i="1" smtClean="0">
                        <a:solidFill>
                          <a:schemeClr val="bg2">
                            <a:lumMod val="25000"/>
                          </a:schemeClr>
                        </a:solidFill>
                        <a:latin typeface="Cambria Math" panose="02040503050406030204" pitchFamily="18" charset="0"/>
                      </a:rPr>
                      <m:t>=</m:t>
                    </m:r>
                    <m:sSubSup>
                      <m:sSubSupPr>
                        <m:ctrlPr>
                          <a:rPr lang="en-US" altLang="zh-TW" sz="2400" i="1">
                            <a:solidFill>
                              <a:schemeClr val="bg2">
                                <a:lumMod val="25000"/>
                              </a:schemeClr>
                            </a:solidFill>
                            <a:latin typeface="Cambria Math" panose="02040503050406030204" pitchFamily="18" charset="0"/>
                          </a:rPr>
                        </m:ctrlPr>
                      </m:sSubSupPr>
                      <m:e>
                        <m:r>
                          <a:rPr lang="en-US" altLang="zh-TW" sz="2400" i="1">
                            <a:solidFill>
                              <a:schemeClr val="bg2">
                                <a:lumMod val="25000"/>
                              </a:schemeClr>
                            </a:solidFill>
                            <a:latin typeface="Cambria Math" panose="02040503050406030204" pitchFamily="18" charset="0"/>
                            <a:ea typeface="Cambria Math" panose="02040503050406030204" pitchFamily="18" charset="0"/>
                          </a:rPr>
                          <m:t>𝜎</m:t>
                        </m:r>
                      </m:e>
                      <m:sub>
                        <m:r>
                          <a:rPr lang="en-US" altLang="zh-TW" sz="2400" i="1">
                            <a:solidFill>
                              <a:schemeClr val="bg2">
                                <a:lumMod val="25000"/>
                              </a:schemeClr>
                            </a:solidFill>
                            <a:latin typeface="Cambria Math" panose="02040503050406030204" pitchFamily="18" charset="0"/>
                            <a:ea typeface="Cambria Math" panose="02040503050406030204" pitchFamily="18" charset="0"/>
                          </a:rPr>
                          <m:t>𝜀</m:t>
                        </m:r>
                      </m:sub>
                      <m:sup>
                        <m:r>
                          <a:rPr lang="en-US" altLang="zh-TW" sz="2400" i="1">
                            <a:solidFill>
                              <a:schemeClr val="bg2">
                                <a:lumMod val="25000"/>
                              </a:schemeClr>
                            </a:solidFill>
                            <a:latin typeface="Cambria Math" panose="02040503050406030204" pitchFamily="18" charset="0"/>
                          </a:rPr>
                          <m:t>2</m:t>
                        </m:r>
                      </m:sup>
                    </m:sSubSup>
                    <m:r>
                      <a:rPr lang="en-US" altLang="zh-TW" sz="2400" b="0" i="1" smtClean="0">
                        <a:solidFill>
                          <a:schemeClr val="bg2">
                            <a:lumMod val="25000"/>
                          </a:schemeClr>
                        </a:solidFill>
                        <a:latin typeface="Cambria Math" panose="02040503050406030204" pitchFamily="18" charset="0"/>
                      </a:rPr>
                      <m:t>+</m:t>
                    </m:r>
                    <m:sSup>
                      <m:sSupPr>
                        <m:ctrlPr>
                          <a:rPr lang="en-US" altLang="zh-TW" sz="2400" b="0" i="1" smtClean="0">
                            <a:solidFill>
                              <a:schemeClr val="bg2">
                                <a:lumMod val="25000"/>
                              </a:schemeClr>
                            </a:solidFill>
                            <a:latin typeface="Cambria Math" panose="02040503050406030204" pitchFamily="18" charset="0"/>
                          </a:rPr>
                        </m:ctrlPr>
                      </m:sSupPr>
                      <m:e>
                        <m:r>
                          <m:rPr>
                            <m:nor/>
                          </m:rPr>
                          <a:rPr lang="en-US" altLang="zh-TW" sz="2400" b="0" i="0" smtClean="0">
                            <a:solidFill>
                              <a:schemeClr val="bg2">
                                <a:lumMod val="25000"/>
                              </a:schemeClr>
                            </a:solidFill>
                            <a:latin typeface="Cambria Math" panose="02040503050406030204" pitchFamily="18" charset="0"/>
                          </a:rPr>
                          <m:t>Bias</m:t>
                        </m:r>
                      </m:e>
                      <m:sup>
                        <m:r>
                          <a:rPr lang="en-US" altLang="zh-TW" sz="2400" b="0" i="1" smtClean="0">
                            <a:solidFill>
                              <a:schemeClr val="bg2">
                                <a:lumMod val="25000"/>
                              </a:schemeClr>
                            </a:solidFill>
                            <a:latin typeface="Cambria Math" panose="02040503050406030204" pitchFamily="18" charset="0"/>
                          </a:rPr>
                          <m:t>2</m:t>
                        </m:r>
                      </m:sup>
                    </m:sSup>
                    <m:d>
                      <m:dPr>
                        <m:ctrlPr>
                          <a:rPr lang="mr-IN" altLang="zh-TW" sz="2400" i="1">
                            <a:solidFill>
                              <a:schemeClr val="bg2">
                                <a:lumMod val="25000"/>
                              </a:schemeClr>
                            </a:solidFill>
                            <a:latin typeface="Cambria Math" panose="02040503050406030204" pitchFamily="18" charset="0"/>
                          </a:rPr>
                        </m:ctrlPr>
                      </m:dPr>
                      <m:e>
                        <m:acc>
                          <m:accPr>
                            <m:chr m:val="̂"/>
                            <m:ctrlPr>
                              <a:rPr lang="mr-IN" altLang="zh-TW" sz="2400" i="1">
                                <a:solidFill>
                                  <a:schemeClr val="bg2">
                                    <a:lumMod val="25000"/>
                                  </a:schemeClr>
                                </a:solidFill>
                                <a:latin typeface="Cambria Math" panose="02040503050406030204" pitchFamily="18" charset="0"/>
                              </a:rPr>
                            </m:ctrlPr>
                          </m:accPr>
                          <m:e>
                            <m:r>
                              <a:rPr lang="en-US" altLang="zh-TW" sz="2400" i="1">
                                <a:solidFill>
                                  <a:schemeClr val="bg2">
                                    <a:lumMod val="25000"/>
                                  </a:schemeClr>
                                </a:solidFill>
                                <a:latin typeface="Cambria Math" charset="0"/>
                              </a:rPr>
                              <m:t>𝑓</m:t>
                            </m:r>
                          </m:e>
                        </m:acc>
                        <m:d>
                          <m:dPr>
                            <m:ctrlPr>
                              <a:rPr lang="mr-IN" altLang="zh-TW" sz="2400" i="1">
                                <a:solidFill>
                                  <a:schemeClr val="bg2">
                                    <a:lumMod val="25000"/>
                                  </a:schemeClr>
                                </a:solidFill>
                                <a:latin typeface="Cambria Math" panose="02040503050406030204" pitchFamily="18" charset="0"/>
                              </a:rPr>
                            </m:ctrlPr>
                          </m:dPr>
                          <m:e>
                            <m:sSub>
                              <m:sSubPr>
                                <m:ctrlPr>
                                  <a:rPr lang="en-US" altLang="zh-TW" sz="2400" i="1">
                                    <a:solidFill>
                                      <a:schemeClr val="bg2">
                                        <a:lumMod val="25000"/>
                                      </a:schemeClr>
                                    </a:solidFill>
                                    <a:latin typeface="Cambria Math" panose="02040503050406030204" pitchFamily="18" charset="0"/>
                                  </a:rPr>
                                </m:ctrlPr>
                              </m:sSubPr>
                              <m:e>
                                <m:r>
                                  <a:rPr lang="en-US" altLang="zh-TW" sz="2400" i="1">
                                    <a:solidFill>
                                      <a:schemeClr val="bg2">
                                        <a:lumMod val="25000"/>
                                      </a:schemeClr>
                                    </a:solidFill>
                                    <a:latin typeface="Cambria Math" charset="0"/>
                                  </a:rPr>
                                  <m:t>𝑥</m:t>
                                </m:r>
                              </m:e>
                              <m:sub>
                                <m:r>
                                  <a:rPr lang="en-US" altLang="zh-TW" sz="2400" i="1">
                                    <a:solidFill>
                                      <a:schemeClr val="bg2">
                                        <a:lumMod val="25000"/>
                                      </a:schemeClr>
                                    </a:solidFill>
                                    <a:latin typeface="Cambria Math" charset="0"/>
                                  </a:rPr>
                                  <m:t>0</m:t>
                                </m:r>
                              </m:sub>
                            </m:sSub>
                          </m:e>
                        </m:d>
                      </m:e>
                    </m:d>
                    <m:r>
                      <m:rPr>
                        <m:nor/>
                      </m:rPr>
                      <a:rPr lang="en-US" altLang="zh-TW" sz="2400" b="0" i="0" smtClean="0">
                        <a:solidFill>
                          <a:schemeClr val="bg2">
                            <a:lumMod val="25000"/>
                          </a:schemeClr>
                        </a:solidFill>
                        <a:latin typeface="Cambria Math" panose="02040503050406030204" pitchFamily="18" charset="0"/>
                      </a:rPr>
                      <m:t>+</m:t>
                    </m:r>
                    <m:r>
                      <m:rPr>
                        <m:nor/>
                      </m:rPr>
                      <a:rPr lang="en-US" altLang="zh-TW" sz="2400">
                        <a:solidFill>
                          <a:schemeClr val="bg2">
                            <a:lumMod val="25000"/>
                          </a:schemeClr>
                        </a:solidFill>
                        <a:latin typeface="Cambria Math" charset="0"/>
                      </a:rPr>
                      <m:t>Var</m:t>
                    </m:r>
                    <m:d>
                      <m:dPr>
                        <m:ctrlPr>
                          <a:rPr lang="mr-IN" altLang="zh-TW" sz="2400" i="1">
                            <a:solidFill>
                              <a:schemeClr val="bg2">
                                <a:lumMod val="25000"/>
                              </a:schemeClr>
                            </a:solidFill>
                            <a:latin typeface="Cambria Math" panose="02040503050406030204" pitchFamily="18" charset="0"/>
                          </a:rPr>
                        </m:ctrlPr>
                      </m:dPr>
                      <m:e>
                        <m:acc>
                          <m:accPr>
                            <m:chr m:val="̂"/>
                            <m:ctrlPr>
                              <a:rPr lang="mr-IN" altLang="zh-TW" sz="2400" i="1">
                                <a:solidFill>
                                  <a:schemeClr val="bg2">
                                    <a:lumMod val="25000"/>
                                  </a:schemeClr>
                                </a:solidFill>
                                <a:latin typeface="Cambria Math" panose="02040503050406030204" pitchFamily="18" charset="0"/>
                              </a:rPr>
                            </m:ctrlPr>
                          </m:accPr>
                          <m:e>
                            <m:r>
                              <a:rPr lang="en-US" altLang="zh-TW" sz="2400" i="1">
                                <a:solidFill>
                                  <a:schemeClr val="bg2">
                                    <a:lumMod val="25000"/>
                                  </a:schemeClr>
                                </a:solidFill>
                                <a:latin typeface="Cambria Math" charset="0"/>
                              </a:rPr>
                              <m:t>𝑓</m:t>
                            </m:r>
                          </m:e>
                        </m:acc>
                        <m:d>
                          <m:dPr>
                            <m:ctrlPr>
                              <a:rPr lang="mr-IN" altLang="zh-TW" sz="2400" i="1">
                                <a:solidFill>
                                  <a:schemeClr val="bg2">
                                    <a:lumMod val="25000"/>
                                  </a:schemeClr>
                                </a:solidFill>
                                <a:latin typeface="Cambria Math" panose="02040503050406030204" pitchFamily="18" charset="0"/>
                              </a:rPr>
                            </m:ctrlPr>
                          </m:dPr>
                          <m:e>
                            <m:sSub>
                              <m:sSubPr>
                                <m:ctrlPr>
                                  <a:rPr lang="en-US" altLang="zh-TW" sz="2400" i="1">
                                    <a:solidFill>
                                      <a:schemeClr val="bg2">
                                        <a:lumMod val="25000"/>
                                      </a:schemeClr>
                                    </a:solidFill>
                                    <a:latin typeface="Cambria Math" panose="02040503050406030204" pitchFamily="18" charset="0"/>
                                  </a:rPr>
                                </m:ctrlPr>
                              </m:sSubPr>
                              <m:e>
                                <m:r>
                                  <a:rPr lang="en-US" altLang="zh-TW" sz="2400" i="1">
                                    <a:solidFill>
                                      <a:schemeClr val="bg2">
                                        <a:lumMod val="25000"/>
                                      </a:schemeClr>
                                    </a:solidFill>
                                    <a:latin typeface="Cambria Math" charset="0"/>
                                  </a:rPr>
                                  <m:t>𝑥</m:t>
                                </m:r>
                              </m:e>
                              <m:sub>
                                <m:r>
                                  <a:rPr lang="en-US" altLang="zh-TW" sz="2400" i="1">
                                    <a:solidFill>
                                      <a:schemeClr val="bg2">
                                        <a:lumMod val="25000"/>
                                      </a:schemeClr>
                                    </a:solidFill>
                                    <a:latin typeface="Cambria Math" charset="0"/>
                                  </a:rPr>
                                  <m:t>0</m:t>
                                </m:r>
                              </m:sub>
                            </m:sSub>
                          </m:e>
                        </m:d>
                      </m:e>
                    </m:d>
                  </m:oMath>
                </a14:m>
                <a:r>
                  <a:rPr lang="en-US" sz="2400" b="0" i="1" dirty="0">
                    <a:solidFill>
                      <a:schemeClr val="bg2">
                        <a:lumMod val="25000"/>
                      </a:schemeClr>
                    </a:solidFill>
                    <a:latin typeface="Cambria Math" charset="0"/>
                  </a:rPr>
                  <a:t> </a:t>
                </a:r>
              </a:p>
              <a:p>
                <a:pPr marL="1028700" lvl="3" indent="0">
                  <a:lnSpc>
                    <a:spcPct val="100000"/>
                  </a:lnSpc>
                  <a:buNone/>
                </a:pPr>
                <a:r>
                  <a:rPr lang="en-US" sz="2400" dirty="0">
                    <a:solidFill>
                      <a:schemeClr val="bg2">
                        <a:lumMod val="25000"/>
                      </a:schemeClr>
                    </a:solidFill>
                    <a:latin typeface="Cambria Math" charset="0"/>
                  </a:rPr>
                  <a:t>= Irreducible Error + Bias</a:t>
                </a:r>
                <a:r>
                  <a:rPr lang="en-US" sz="2400" baseline="30000" dirty="0">
                    <a:solidFill>
                      <a:schemeClr val="bg2">
                        <a:lumMod val="25000"/>
                      </a:schemeClr>
                    </a:solidFill>
                    <a:latin typeface="Cambria Math" charset="0"/>
                  </a:rPr>
                  <a:t>2</a:t>
                </a:r>
                <a:r>
                  <a:rPr lang="en-US" sz="2400" dirty="0">
                    <a:solidFill>
                      <a:schemeClr val="bg2">
                        <a:lumMod val="25000"/>
                      </a:schemeClr>
                    </a:solidFill>
                    <a:latin typeface="Cambria Math" charset="0"/>
                  </a:rPr>
                  <a:t> +Variance.</a:t>
                </a:r>
                <a:endParaRPr lang="en-US" sz="2400" b="0" dirty="0">
                  <a:solidFill>
                    <a:schemeClr val="bg2">
                      <a:lumMod val="25000"/>
                    </a:schemeClr>
                  </a:solidFill>
                  <a:latin typeface="Cambria Math" charset="0"/>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l="-965" t="-872"/>
                </a:stretch>
              </a:blipFill>
            </p:spPr>
            <p:txBody>
              <a:bodyPr/>
              <a:lstStyle/>
              <a:p>
                <a:r>
                  <a:rPr lang="zh-TW" altLang="en-US">
                    <a:noFill/>
                  </a:rPr>
                  <a:t> </a:t>
                </a:r>
              </a:p>
            </p:txBody>
          </p:sp>
        </mc:Fallback>
      </mc:AlternateContent>
      <p:sp>
        <p:nvSpPr>
          <p:cNvPr id="4" name="文字方塊 3">
            <a:extLst>
              <a:ext uri="{FF2B5EF4-FFF2-40B4-BE49-F238E27FC236}">
                <a16:creationId xmlns:a16="http://schemas.microsoft.com/office/drawing/2014/main" id="{95CC9082-DF3B-2742-A0F3-E1C5F2404166}"/>
              </a:ext>
            </a:extLst>
          </p:cNvPr>
          <p:cNvSpPr txBox="1"/>
          <p:nvPr/>
        </p:nvSpPr>
        <p:spPr>
          <a:xfrm>
            <a:off x="2992583" y="6525457"/>
            <a:ext cx="6151418" cy="276999"/>
          </a:xfrm>
          <a:prstGeom prst="rect">
            <a:avLst/>
          </a:prstGeom>
          <a:noFill/>
        </p:spPr>
        <p:txBody>
          <a:bodyPr wrap="square" rtlCol="0">
            <a:spAutoFit/>
          </a:bodyPr>
          <a:lstStyle/>
          <a:p>
            <a:pPr algn="r"/>
            <a:r>
              <a:rPr lang="en-US" sz="1200" dirty="0">
                <a:solidFill>
                  <a:schemeClr val="bg1"/>
                </a:solidFill>
              </a:rPr>
              <a:t>Credit by </a:t>
            </a:r>
            <a:r>
              <a:rPr lang="en-US" altLang="zh-TW" sz="1200" i="1" dirty="0">
                <a:solidFill>
                  <a:schemeClr val="bg1"/>
                </a:solidFill>
              </a:rPr>
              <a:t>The Elements of Statistical Learning </a:t>
            </a:r>
            <a:r>
              <a:rPr lang="en-US" sz="1200" dirty="0">
                <a:solidFill>
                  <a:schemeClr val="bg1"/>
                </a:solidFill>
              </a:rPr>
              <a:t>Trevor Hastie, Robert </a:t>
            </a:r>
            <a:r>
              <a:rPr lang="en-US" sz="1200" dirty="0" err="1">
                <a:solidFill>
                  <a:schemeClr val="bg1"/>
                </a:solidFill>
              </a:rPr>
              <a:t>Tibshirani</a:t>
            </a:r>
            <a:r>
              <a:rPr lang="en-US" sz="1200" dirty="0">
                <a:solidFill>
                  <a:schemeClr val="bg1"/>
                </a:solidFill>
              </a:rPr>
              <a:t>, Jerome Friedman</a:t>
            </a:r>
          </a:p>
        </p:txBody>
      </p:sp>
    </p:spTree>
    <p:extLst>
      <p:ext uri="{BB962C8B-B14F-4D97-AF65-F5344CB8AC3E}">
        <p14:creationId xmlns:p14="http://schemas.microsoft.com/office/powerpoint/2010/main" val="13291043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5C8E729-53A4-3B4F-8366-B28C6E579C2D}"/>
              </a:ext>
            </a:extLst>
          </p:cNvPr>
          <p:cNvSpPr>
            <a:spLocks noGrp="1"/>
          </p:cNvSpPr>
          <p:nvPr>
            <p:ph type="title"/>
          </p:nvPr>
        </p:nvSpPr>
        <p:spPr/>
        <p:txBody>
          <a:bodyPr/>
          <a:lstStyle/>
          <a:p>
            <a:r>
              <a:rPr lang="en-US" altLang="zh-TW" dirty="0"/>
              <a:t>Bias-Variance Decomposition</a:t>
            </a:r>
            <a:endParaRPr lang="en-US" dirty="0"/>
          </a:p>
        </p:txBody>
      </p:sp>
      <mc:AlternateContent xmlns:mc="http://schemas.openxmlformats.org/markup-compatibility/2006" xmlns:a14="http://schemas.microsoft.com/office/drawing/2010/main">
        <mc:Choice Requires="a14">
          <p:sp>
            <p:nvSpPr>
              <p:cNvPr id="3" name="內容版面配置區 2">
                <a:extLst>
                  <a:ext uri="{FF2B5EF4-FFF2-40B4-BE49-F238E27FC236}">
                    <a16:creationId xmlns:a16="http://schemas.microsoft.com/office/drawing/2014/main" id="{BD2BE342-B5B6-0344-81BB-52BFBC928596}"/>
                  </a:ext>
                </a:extLst>
              </p:cNvPr>
              <p:cNvSpPr>
                <a:spLocks noGrp="1"/>
              </p:cNvSpPr>
              <p:nvPr>
                <p:ph idx="1"/>
              </p:nvPr>
            </p:nvSpPr>
            <p:spPr/>
            <p:txBody>
              <a:bodyPr/>
              <a:lstStyle/>
              <a:p>
                <a:pPr>
                  <a:lnSpc>
                    <a:spcPct val="100000"/>
                  </a:lnSpc>
                </a:pPr>
                <a14:m>
                  <m:oMath xmlns:m="http://schemas.openxmlformats.org/officeDocument/2006/math">
                    <m:r>
                      <a:rPr lang="en-US" altLang="zh-TW" sz="2400" i="1" smtClean="0">
                        <a:solidFill>
                          <a:schemeClr val="bg2">
                            <a:lumMod val="25000"/>
                          </a:schemeClr>
                        </a:solidFill>
                        <a:latin typeface="Cambria Math" charset="0"/>
                      </a:rPr>
                      <m:t>𝐸</m:t>
                    </m:r>
                    <m:d>
                      <m:dPr>
                        <m:ctrlPr>
                          <a:rPr lang="en-US" altLang="zh-TW" sz="2400" i="1">
                            <a:solidFill>
                              <a:schemeClr val="bg2">
                                <a:lumMod val="25000"/>
                              </a:schemeClr>
                            </a:solidFill>
                            <a:latin typeface="Cambria Math" panose="02040503050406030204" pitchFamily="18" charset="0"/>
                          </a:rPr>
                        </m:ctrlPr>
                      </m:dPr>
                      <m:e>
                        <m:sSub>
                          <m:sSubPr>
                            <m:ctrlPr>
                              <a:rPr lang="en-US" altLang="zh-TW" sz="2400" i="1">
                                <a:solidFill>
                                  <a:schemeClr val="bg2">
                                    <a:lumMod val="25000"/>
                                  </a:schemeClr>
                                </a:solidFill>
                                <a:latin typeface="Cambria Math" panose="02040503050406030204" pitchFamily="18" charset="0"/>
                              </a:rPr>
                            </m:ctrlPr>
                          </m:sSubPr>
                          <m:e>
                            <m:r>
                              <a:rPr lang="en-US" altLang="zh-TW" sz="2400" i="1">
                                <a:solidFill>
                                  <a:schemeClr val="bg2">
                                    <a:lumMod val="25000"/>
                                  </a:schemeClr>
                                </a:solidFill>
                                <a:latin typeface="Cambria Math" panose="02040503050406030204" pitchFamily="18" charset="0"/>
                              </a:rPr>
                              <m:t>𝑥</m:t>
                            </m:r>
                          </m:e>
                          <m:sub>
                            <m:r>
                              <a:rPr lang="en-US" altLang="zh-TW" sz="2400" i="1">
                                <a:solidFill>
                                  <a:schemeClr val="bg2">
                                    <a:lumMod val="25000"/>
                                  </a:schemeClr>
                                </a:solidFill>
                                <a:latin typeface="Cambria Math" panose="02040503050406030204" pitchFamily="18" charset="0"/>
                              </a:rPr>
                              <m:t>0</m:t>
                            </m:r>
                          </m:sub>
                        </m:sSub>
                      </m:e>
                    </m:d>
                    <m:r>
                      <a:rPr lang="en-US" altLang="zh-TW" sz="2400" i="1">
                        <a:solidFill>
                          <a:schemeClr val="bg2">
                            <a:lumMod val="25000"/>
                          </a:schemeClr>
                        </a:solidFill>
                        <a:latin typeface="Cambria Math" panose="02040503050406030204" pitchFamily="18" charset="0"/>
                      </a:rPr>
                      <m:t>=</m:t>
                    </m:r>
                    <m:sSubSup>
                      <m:sSubSupPr>
                        <m:ctrlPr>
                          <a:rPr lang="en-US" altLang="zh-TW" sz="2400" i="1">
                            <a:solidFill>
                              <a:schemeClr val="bg2">
                                <a:lumMod val="25000"/>
                              </a:schemeClr>
                            </a:solidFill>
                            <a:latin typeface="Cambria Math" panose="02040503050406030204" pitchFamily="18" charset="0"/>
                          </a:rPr>
                        </m:ctrlPr>
                      </m:sSubSupPr>
                      <m:e>
                        <m:r>
                          <a:rPr lang="en-US" altLang="zh-TW" sz="2400" i="1">
                            <a:solidFill>
                              <a:schemeClr val="bg2">
                                <a:lumMod val="25000"/>
                              </a:schemeClr>
                            </a:solidFill>
                            <a:latin typeface="Cambria Math" panose="02040503050406030204" pitchFamily="18" charset="0"/>
                            <a:ea typeface="Cambria Math" panose="02040503050406030204" pitchFamily="18" charset="0"/>
                          </a:rPr>
                          <m:t>𝜎</m:t>
                        </m:r>
                      </m:e>
                      <m:sub>
                        <m:r>
                          <a:rPr lang="en-US" altLang="zh-TW" sz="2400" i="1">
                            <a:solidFill>
                              <a:schemeClr val="bg2">
                                <a:lumMod val="25000"/>
                              </a:schemeClr>
                            </a:solidFill>
                            <a:latin typeface="Cambria Math" panose="02040503050406030204" pitchFamily="18" charset="0"/>
                            <a:ea typeface="Cambria Math" panose="02040503050406030204" pitchFamily="18" charset="0"/>
                          </a:rPr>
                          <m:t>𝜀</m:t>
                        </m:r>
                      </m:sub>
                      <m:sup>
                        <m:r>
                          <a:rPr lang="en-US" altLang="zh-TW" sz="2400" i="1">
                            <a:solidFill>
                              <a:schemeClr val="bg2">
                                <a:lumMod val="25000"/>
                              </a:schemeClr>
                            </a:solidFill>
                            <a:latin typeface="Cambria Math" panose="02040503050406030204" pitchFamily="18" charset="0"/>
                          </a:rPr>
                          <m:t>2</m:t>
                        </m:r>
                      </m:sup>
                    </m:sSubSup>
                    <m:r>
                      <a:rPr lang="en-US" altLang="zh-TW" sz="2400" i="1">
                        <a:solidFill>
                          <a:schemeClr val="bg2">
                            <a:lumMod val="25000"/>
                          </a:schemeClr>
                        </a:solidFill>
                        <a:latin typeface="Cambria Math" panose="02040503050406030204" pitchFamily="18" charset="0"/>
                      </a:rPr>
                      <m:t>+</m:t>
                    </m:r>
                    <m:sSup>
                      <m:sSupPr>
                        <m:ctrlPr>
                          <a:rPr lang="en-US" altLang="zh-TW" sz="2400" i="1">
                            <a:solidFill>
                              <a:schemeClr val="bg2">
                                <a:lumMod val="25000"/>
                              </a:schemeClr>
                            </a:solidFill>
                            <a:latin typeface="Cambria Math" panose="02040503050406030204" pitchFamily="18" charset="0"/>
                          </a:rPr>
                        </m:ctrlPr>
                      </m:sSupPr>
                      <m:e>
                        <m:r>
                          <m:rPr>
                            <m:nor/>
                          </m:rPr>
                          <a:rPr lang="en-US" altLang="zh-TW" sz="2400">
                            <a:solidFill>
                              <a:schemeClr val="bg2">
                                <a:lumMod val="25000"/>
                              </a:schemeClr>
                            </a:solidFill>
                            <a:latin typeface="Cambria Math" panose="02040503050406030204" pitchFamily="18" charset="0"/>
                          </a:rPr>
                          <m:t>Bias</m:t>
                        </m:r>
                      </m:e>
                      <m:sup>
                        <m:r>
                          <a:rPr lang="en-US" altLang="zh-TW" sz="2400" i="1">
                            <a:solidFill>
                              <a:schemeClr val="bg2">
                                <a:lumMod val="25000"/>
                              </a:schemeClr>
                            </a:solidFill>
                            <a:latin typeface="Cambria Math" panose="02040503050406030204" pitchFamily="18" charset="0"/>
                          </a:rPr>
                          <m:t>2</m:t>
                        </m:r>
                      </m:sup>
                    </m:sSup>
                    <m:d>
                      <m:dPr>
                        <m:ctrlPr>
                          <a:rPr lang="mr-IN" altLang="zh-TW" sz="2400" i="1">
                            <a:solidFill>
                              <a:schemeClr val="bg2">
                                <a:lumMod val="25000"/>
                              </a:schemeClr>
                            </a:solidFill>
                            <a:latin typeface="Cambria Math" panose="02040503050406030204" pitchFamily="18" charset="0"/>
                          </a:rPr>
                        </m:ctrlPr>
                      </m:dPr>
                      <m:e>
                        <m:acc>
                          <m:accPr>
                            <m:chr m:val="̂"/>
                            <m:ctrlPr>
                              <a:rPr lang="mr-IN" altLang="zh-TW" sz="2400" i="1">
                                <a:solidFill>
                                  <a:schemeClr val="bg2">
                                    <a:lumMod val="25000"/>
                                  </a:schemeClr>
                                </a:solidFill>
                                <a:latin typeface="Cambria Math" panose="02040503050406030204" pitchFamily="18" charset="0"/>
                              </a:rPr>
                            </m:ctrlPr>
                          </m:accPr>
                          <m:e>
                            <m:r>
                              <a:rPr lang="en-US" altLang="zh-TW" sz="2400" i="1">
                                <a:solidFill>
                                  <a:schemeClr val="bg2">
                                    <a:lumMod val="25000"/>
                                  </a:schemeClr>
                                </a:solidFill>
                                <a:latin typeface="Cambria Math" charset="0"/>
                              </a:rPr>
                              <m:t>𝑓</m:t>
                            </m:r>
                          </m:e>
                        </m:acc>
                        <m:d>
                          <m:dPr>
                            <m:ctrlPr>
                              <a:rPr lang="mr-IN" altLang="zh-TW" sz="2400" i="1">
                                <a:solidFill>
                                  <a:schemeClr val="bg2">
                                    <a:lumMod val="25000"/>
                                  </a:schemeClr>
                                </a:solidFill>
                                <a:latin typeface="Cambria Math" panose="02040503050406030204" pitchFamily="18" charset="0"/>
                              </a:rPr>
                            </m:ctrlPr>
                          </m:dPr>
                          <m:e>
                            <m:sSub>
                              <m:sSubPr>
                                <m:ctrlPr>
                                  <a:rPr lang="en-US" altLang="zh-TW" sz="2400" i="1">
                                    <a:solidFill>
                                      <a:schemeClr val="bg2">
                                        <a:lumMod val="25000"/>
                                      </a:schemeClr>
                                    </a:solidFill>
                                    <a:latin typeface="Cambria Math" panose="02040503050406030204" pitchFamily="18" charset="0"/>
                                  </a:rPr>
                                </m:ctrlPr>
                              </m:sSubPr>
                              <m:e>
                                <m:r>
                                  <a:rPr lang="en-US" altLang="zh-TW" sz="2400" i="1">
                                    <a:solidFill>
                                      <a:schemeClr val="bg2">
                                        <a:lumMod val="25000"/>
                                      </a:schemeClr>
                                    </a:solidFill>
                                    <a:latin typeface="Cambria Math" charset="0"/>
                                  </a:rPr>
                                  <m:t>𝑥</m:t>
                                </m:r>
                              </m:e>
                              <m:sub>
                                <m:r>
                                  <a:rPr lang="en-US" altLang="zh-TW" sz="2400" i="1">
                                    <a:solidFill>
                                      <a:schemeClr val="bg2">
                                        <a:lumMod val="25000"/>
                                      </a:schemeClr>
                                    </a:solidFill>
                                    <a:latin typeface="Cambria Math" charset="0"/>
                                  </a:rPr>
                                  <m:t>0</m:t>
                                </m:r>
                              </m:sub>
                            </m:sSub>
                          </m:e>
                        </m:d>
                      </m:e>
                    </m:d>
                    <m:r>
                      <m:rPr>
                        <m:nor/>
                      </m:rPr>
                      <a:rPr lang="en-US" altLang="zh-TW" sz="2400">
                        <a:solidFill>
                          <a:schemeClr val="bg2">
                            <a:lumMod val="25000"/>
                          </a:schemeClr>
                        </a:solidFill>
                        <a:latin typeface="Cambria Math" panose="02040503050406030204" pitchFamily="18" charset="0"/>
                      </a:rPr>
                      <m:t>+</m:t>
                    </m:r>
                    <m:r>
                      <m:rPr>
                        <m:nor/>
                      </m:rPr>
                      <a:rPr lang="en-US" altLang="zh-TW" sz="2400">
                        <a:solidFill>
                          <a:schemeClr val="bg2">
                            <a:lumMod val="25000"/>
                          </a:schemeClr>
                        </a:solidFill>
                        <a:latin typeface="Cambria Math" charset="0"/>
                      </a:rPr>
                      <m:t>Var</m:t>
                    </m:r>
                    <m:d>
                      <m:dPr>
                        <m:ctrlPr>
                          <a:rPr lang="mr-IN" altLang="zh-TW" sz="2400" i="1">
                            <a:solidFill>
                              <a:schemeClr val="bg2">
                                <a:lumMod val="25000"/>
                              </a:schemeClr>
                            </a:solidFill>
                            <a:latin typeface="Cambria Math" panose="02040503050406030204" pitchFamily="18" charset="0"/>
                          </a:rPr>
                        </m:ctrlPr>
                      </m:dPr>
                      <m:e>
                        <m:acc>
                          <m:accPr>
                            <m:chr m:val="̂"/>
                            <m:ctrlPr>
                              <a:rPr lang="mr-IN" altLang="zh-TW" sz="2400" i="1">
                                <a:solidFill>
                                  <a:schemeClr val="bg2">
                                    <a:lumMod val="25000"/>
                                  </a:schemeClr>
                                </a:solidFill>
                                <a:latin typeface="Cambria Math" panose="02040503050406030204" pitchFamily="18" charset="0"/>
                              </a:rPr>
                            </m:ctrlPr>
                          </m:accPr>
                          <m:e>
                            <m:r>
                              <a:rPr lang="en-US" altLang="zh-TW" sz="2400" i="1">
                                <a:solidFill>
                                  <a:schemeClr val="bg2">
                                    <a:lumMod val="25000"/>
                                  </a:schemeClr>
                                </a:solidFill>
                                <a:latin typeface="Cambria Math" charset="0"/>
                              </a:rPr>
                              <m:t>𝑓</m:t>
                            </m:r>
                          </m:e>
                        </m:acc>
                        <m:d>
                          <m:dPr>
                            <m:ctrlPr>
                              <a:rPr lang="mr-IN" altLang="zh-TW" sz="2400" i="1">
                                <a:solidFill>
                                  <a:schemeClr val="bg2">
                                    <a:lumMod val="25000"/>
                                  </a:schemeClr>
                                </a:solidFill>
                                <a:latin typeface="Cambria Math" panose="02040503050406030204" pitchFamily="18" charset="0"/>
                              </a:rPr>
                            </m:ctrlPr>
                          </m:dPr>
                          <m:e>
                            <m:sSub>
                              <m:sSubPr>
                                <m:ctrlPr>
                                  <a:rPr lang="en-US" altLang="zh-TW" sz="2400" i="1">
                                    <a:solidFill>
                                      <a:schemeClr val="bg2">
                                        <a:lumMod val="25000"/>
                                      </a:schemeClr>
                                    </a:solidFill>
                                    <a:latin typeface="Cambria Math" panose="02040503050406030204" pitchFamily="18" charset="0"/>
                                  </a:rPr>
                                </m:ctrlPr>
                              </m:sSubPr>
                              <m:e>
                                <m:r>
                                  <a:rPr lang="en-US" altLang="zh-TW" sz="2400" i="1">
                                    <a:solidFill>
                                      <a:schemeClr val="bg2">
                                        <a:lumMod val="25000"/>
                                      </a:schemeClr>
                                    </a:solidFill>
                                    <a:latin typeface="Cambria Math" charset="0"/>
                                  </a:rPr>
                                  <m:t>𝑥</m:t>
                                </m:r>
                              </m:e>
                              <m:sub>
                                <m:r>
                                  <a:rPr lang="en-US" altLang="zh-TW" sz="2400" i="1">
                                    <a:solidFill>
                                      <a:schemeClr val="bg2">
                                        <a:lumMod val="25000"/>
                                      </a:schemeClr>
                                    </a:solidFill>
                                    <a:latin typeface="Cambria Math" charset="0"/>
                                  </a:rPr>
                                  <m:t>0</m:t>
                                </m:r>
                              </m:sub>
                            </m:sSub>
                          </m:e>
                        </m:d>
                      </m:e>
                    </m:d>
                  </m:oMath>
                </a14:m>
                <a:r>
                  <a:rPr lang="en-US" altLang="zh-TW" sz="2400" i="1" dirty="0">
                    <a:solidFill>
                      <a:schemeClr val="bg2">
                        <a:lumMod val="25000"/>
                      </a:schemeClr>
                    </a:solidFill>
                    <a:latin typeface="Cambria Math" charset="0"/>
                  </a:rPr>
                  <a:t> </a:t>
                </a:r>
              </a:p>
              <a:p>
                <a:pPr lvl="1">
                  <a:lnSpc>
                    <a:spcPct val="100000"/>
                  </a:lnSpc>
                </a:pPr>
                <a:r>
                  <a:rPr lang="en-US" altLang="zh-TW" sz="2100" dirty="0">
                    <a:solidFill>
                      <a:schemeClr val="bg2">
                        <a:lumMod val="25000"/>
                      </a:schemeClr>
                    </a:solidFill>
                  </a:rPr>
                  <a:t>the variance of the error </a:t>
                </a:r>
                <a14:m>
                  <m:oMath xmlns:m="http://schemas.openxmlformats.org/officeDocument/2006/math">
                    <m:r>
                      <a:rPr lang="mr-IN" altLang="zh-TW" sz="2100" i="1">
                        <a:solidFill>
                          <a:schemeClr val="bg2">
                            <a:lumMod val="25000"/>
                          </a:schemeClr>
                        </a:solidFill>
                        <a:latin typeface="Cambria Math" charset="0"/>
                        <a:ea typeface="Cambria Math" charset="0"/>
                        <a:cs typeface="Cambria Math" charset="0"/>
                      </a:rPr>
                      <m:t>𝜖</m:t>
                    </m:r>
                  </m:oMath>
                </a14:m>
                <a:endParaRPr lang="en-US" altLang="zh-TW" sz="2100" dirty="0">
                  <a:solidFill>
                    <a:schemeClr val="bg2">
                      <a:lumMod val="25000"/>
                    </a:schemeClr>
                  </a:solidFill>
                  <a:ea typeface="Cambria Math" charset="0"/>
                  <a:cs typeface="Cambria Math" charset="0"/>
                </a:endParaRPr>
              </a:p>
              <a:p>
                <a:pPr lvl="2">
                  <a:lnSpc>
                    <a:spcPct val="100000"/>
                  </a:lnSpc>
                </a:pPr>
                <a:r>
                  <a:rPr lang="en-US" altLang="zh-TW" sz="1800" dirty="0">
                    <a:solidFill>
                      <a:schemeClr val="bg2">
                        <a:lumMod val="25000"/>
                      </a:schemeClr>
                    </a:solidFill>
                  </a:rPr>
                  <a:t>the variance of the target around its true mean </a:t>
                </a:r>
                <a:r>
                  <a:rPr lang="en-US" altLang="zh-TW" sz="1800" i="1" dirty="0">
                    <a:solidFill>
                      <a:schemeClr val="bg2">
                        <a:lumMod val="25000"/>
                      </a:schemeClr>
                    </a:solidFill>
                  </a:rPr>
                  <a:t>f</a:t>
                </a:r>
                <a:r>
                  <a:rPr lang="en-US" altLang="zh-TW" sz="1800" dirty="0">
                    <a:solidFill>
                      <a:schemeClr val="bg2">
                        <a:lumMod val="25000"/>
                      </a:schemeClr>
                    </a:solidFill>
                  </a:rPr>
                  <a:t>(</a:t>
                </a:r>
                <a:r>
                  <a:rPr lang="en-US" altLang="zh-TW" sz="1800" i="1" dirty="0">
                    <a:solidFill>
                      <a:schemeClr val="bg2">
                        <a:lumMod val="25000"/>
                      </a:schemeClr>
                    </a:solidFill>
                  </a:rPr>
                  <a:t>x</a:t>
                </a:r>
                <a:r>
                  <a:rPr lang="en-US" altLang="zh-TW" sz="1800" i="1" baseline="-25000" dirty="0">
                    <a:solidFill>
                      <a:schemeClr val="bg2">
                        <a:lumMod val="25000"/>
                      </a:schemeClr>
                    </a:solidFill>
                  </a:rPr>
                  <a:t>0</a:t>
                </a:r>
                <a:r>
                  <a:rPr lang="en-US" altLang="zh-TW" sz="1800" dirty="0">
                    <a:solidFill>
                      <a:schemeClr val="bg2">
                        <a:lumMod val="25000"/>
                      </a:schemeClr>
                    </a:solidFill>
                  </a:rPr>
                  <a:t>)</a:t>
                </a:r>
              </a:p>
              <a:p>
                <a:pPr lvl="2"/>
                <a:r>
                  <a:rPr lang="en-US" altLang="zh-TW" sz="1800" dirty="0">
                    <a:solidFill>
                      <a:schemeClr val="bg2">
                        <a:lumMod val="25000"/>
                      </a:schemeClr>
                    </a:solidFill>
                  </a:rPr>
                  <a:t>cannot be avoided no matter how well we estimate </a:t>
                </a:r>
                <a:r>
                  <a:rPr lang="en-US" altLang="zh-TW" sz="1800" i="1" dirty="0">
                    <a:solidFill>
                      <a:schemeClr val="bg2">
                        <a:lumMod val="25000"/>
                      </a:schemeClr>
                    </a:solidFill>
                  </a:rPr>
                  <a:t>f</a:t>
                </a:r>
                <a:r>
                  <a:rPr lang="en-US" altLang="zh-TW" sz="1800" dirty="0">
                    <a:solidFill>
                      <a:schemeClr val="bg2">
                        <a:lumMod val="25000"/>
                      </a:schemeClr>
                    </a:solidFill>
                  </a:rPr>
                  <a:t>(</a:t>
                </a:r>
                <a:r>
                  <a:rPr lang="en-US" altLang="zh-TW" sz="1800" i="1" dirty="0">
                    <a:solidFill>
                      <a:schemeClr val="bg2">
                        <a:lumMod val="25000"/>
                      </a:schemeClr>
                    </a:solidFill>
                  </a:rPr>
                  <a:t>x</a:t>
                </a:r>
                <a:r>
                  <a:rPr lang="en-US" altLang="zh-TW" sz="1800" i="1" baseline="-25000" dirty="0">
                    <a:solidFill>
                      <a:schemeClr val="bg2">
                        <a:lumMod val="25000"/>
                      </a:schemeClr>
                    </a:solidFill>
                  </a:rPr>
                  <a:t>0</a:t>
                </a:r>
                <a:r>
                  <a:rPr lang="en-US" altLang="zh-TW" sz="1800" dirty="0">
                    <a:solidFill>
                      <a:schemeClr val="bg2">
                        <a:lumMod val="25000"/>
                      </a:schemeClr>
                    </a:solidFill>
                  </a:rPr>
                  <a:t>), unless </a:t>
                </a:r>
                <a14:m>
                  <m:oMath xmlns:m="http://schemas.openxmlformats.org/officeDocument/2006/math">
                    <m:sSubSup>
                      <m:sSubSupPr>
                        <m:ctrlPr>
                          <a:rPr lang="en-US" altLang="zh-TW" sz="1800" i="1">
                            <a:solidFill>
                              <a:schemeClr val="bg2">
                                <a:lumMod val="25000"/>
                              </a:schemeClr>
                            </a:solidFill>
                            <a:latin typeface="Cambria Math" panose="02040503050406030204" pitchFamily="18" charset="0"/>
                          </a:rPr>
                        </m:ctrlPr>
                      </m:sSubSupPr>
                      <m:e>
                        <m:r>
                          <a:rPr lang="en-US" altLang="zh-TW" sz="1800" i="1">
                            <a:solidFill>
                              <a:schemeClr val="bg2">
                                <a:lumMod val="25000"/>
                              </a:schemeClr>
                            </a:solidFill>
                            <a:latin typeface="Cambria Math" panose="02040503050406030204" pitchFamily="18" charset="0"/>
                            <a:ea typeface="Cambria Math" panose="02040503050406030204" pitchFamily="18" charset="0"/>
                          </a:rPr>
                          <m:t>𝜎</m:t>
                        </m:r>
                      </m:e>
                      <m:sub>
                        <m:r>
                          <a:rPr lang="en-US" altLang="zh-TW" sz="1800" i="1">
                            <a:solidFill>
                              <a:schemeClr val="bg2">
                                <a:lumMod val="25000"/>
                              </a:schemeClr>
                            </a:solidFill>
                            <a:latin typeface="Cambria Math" panose="02040503050406030204" pitchFamily="18" charset="0"/>
                            <a:ea typeface="Cambria Math" panose="02040503050406030204" pitchFamily="18" charset="0"/>
                          </a:rPr>
                          <m:t>𝜀</m:t>
                        </m:r>
                      </m:sub>
                      <m:sup>
                        <m:r>
                          <a:rPr lang="en-US" altLang="zh-TW" sz="1800" i="1">
                            <a:solidFill>
                              <a:schemeClr val="bg2">
                                <a:lumMod val="25000"/>
                              </a:schemeClr>
                            </a:solidFill>
                            <a:latin typeface="Cambria Math" panose="02040503050406030204" pitchFamily="18" charset="0"/>
                          </a:rPr>
                          <m:t>2</m:t>
                        </m:r>
                      </m:sup>
                    </m:sSubSup>
                    <m:r>
                      <a:rPr lang="en-US" altLang="zh-TW" sz="1800" i="1">
                        <a:solidFill>
                          <a:schemeClr val="bg2">
                            <a:lumMod val="25000"/>
                          </a:schemeClr>
                        </a:solidFill>
                        <a:latin typeface="Cambria Math" panose="02040503050406030204" pitchFamily="18" charset="0"/>
                      </a:rPr>
                      <m:t> </m:t>
                    </m:r>
                  </m:oMath>
                </a14:m>
                <a:r>
                  <a:rPr lang="el-GR" altLang="zh-TW" sz="1800" dirty="0">
                    <a:solidFill>
                      <a:schemeClr val="bg2">
                        <a:lumMod val="25000"/>
                      </a:schemeClr>
                    </a:solidFill>
                  </a:rPr>
                  <a:t> = 0</a:t>
                </a:r>
                <a:endParaRPr lang="en-US" altLang="zh-TW" sz="1800" dirty="0">
                  <a:solidFill>
                    <a:schemeClr val="bg2">
                      <a:lumMod val="25000"/>
                    </a:schemeClr>
                  </a:solidFill>
                </a:endParaRPr>
              </a:p>
              <a:p>
                <a:pPr lvl="1">
                  <a:lnSpc>
                    <a:spcPct val="100000"/>
                  </a:lnSpc>
                </a:pPr>
                <a:r>
                  <a:rPr lang="en-US" altLang="zh-TW" sz="2100" dirty="0">
                    <a:solidFill>
                      <a:schemeClr val="bg2">
                        <a:lumMod val="25000"/>
                      </a:schemeClr>
                    </a:solidFill>
                  </a:rPr>
                  <a:t>the squared bias of </a:t>
                </a:r>
                <a14:m>
                  <m:oMath xmlns:m="http://schemas.openxmlformats.org/officeDocument/2006/math">
                    <m:acc>
                      <m:accPr>
                        <m:chr m:val="̂"/>
                        <m:ctrlPr>
                          <a:rPr lang="mr-IN" altLang="zh-TW" sz="2100" i="1">
                            <a:solidFill>
                              <a:schemeClr val="bg2">
                                <a:lumMod val="25000"/>
                              </a:schemeClr>
                            </a:solidFill>
                            <a:latin typeface="Cambria Math" panose="02040503050406030204" pitchFamily="18" charset="0"/>
                          </a:rPr>
                        </m:ctrlPr>
                      </m:accPr>
                      <m:e>
                        <m:r>
                          <a:rPr lang="en-US" altLang="zh-TW" sz="2100" i="1">
                            <a:solidFill>
                              <a:schemeClr val="bg2">
                                <a:lumMod val="25000"/>
                              </a:schemeClr>
                            </a:solidFill>
                            <a:latin typeface="Cambria Math" charset="0"/>
                          </a:rPr>
                          <m:t>𝑓</m:t>
                        </m:r>
                      </m:e>
                    </m:acc>
                    <m:d>
                      <m:dPr>
                        <m:ctrlPr>
                          <a:rPr lang="mr-IN" altLang="zh-TW" sz="2100" i="1">
                            <a:solidFill>
                              <a:schemeClr val="bg2">
                                <a:lumMod val="25000"/>
                              </a:schemeClr>
                            </a:solidFill>
                            <a:latin typeface="Cambria Math" panose="02040503050406030204" pitchFamily="18" charset="0"/>
                          </a:rPr>
                        </m:ctrlPr>
                      </m:dPr>
                      <m:e>
                        <m:sSub>
                          <m:sSubPr>
                            <m:ctrlPr>
                              <a:rPr lang="en-US" altLang="zh-TW" sz="2100" i="1">
                                <a:solidFill>
                                  <a:schemeClr val="bg2">
                                    <a:lumMod val="25000"/>
                                  </a:schemeClr>
                                </a:solidFill>
                                <a:latin typeface="Cambria Math" panose="02040503050406030204" pitchFamily="18" charset="0"/>
                              </a:rPr>
                            </m:ctrlPr>
                          </m:sSubPr>
                          <m:e>
                            <m:r>
                              <a:rPr lang="en-US" altLang="zh-TW" sz="2100" i="1">
                                <a:solidFill>
                                  <a:schemeClr val="bg2">
                                    <a:lumMod val="25000"/>
                                  </a:schemeClr>
                                </a:solidFill>
                                <a:latin typeface="Cambria Math" charset="0"/>
                              </a:rPr>
                              <m:t>𝑥</m:t>
                            </m:r>
                          </m:e>
                          <m:sub>
                            <m:r>
                              <a:rPr lang="en-US" altLang="zh-TW" sz="2100" i="1">
                                <a:solidFill>
                                  <a:schemeClr val="bg2">
                                    <a:lumMod val="25000"/>
                                  </a:schemeClr>
                                </a:solidFill>
                                <a:latin typeface="Cambria Math" charset="0"/>
                              </a:rPr>
                              <m:t>0</m:t>
                            </m:r>
                          </m:sub>
                        </m:sSub>
                      </m:e>
                    </m:d>
                  </m:oMath>
                </a14:m>
                <a:endParaRPr lang="en-US" altLang="zh-TW" sz="2100" dirty="0">
                  <a:solidFill>
                    <a:schemeClr val="bg2">
                      <a:lumMod val="25000"/>
                    </a:schemeClr>
                  </a:solidFill>
                </a:endParaRPr>
              </a:p>
              <a:p>
                <a:pPr lvl="2">
                  <a:lnSpc>
                    <a:spcPct val="100000"/>
                  </a:lnSpc>
                </a:pPr>
                <a:r>
                  <a:rPr lang="en-US" altLang="zh-TW" sz="1800" dirty="0">
                    <a:solidFill>
                      <a:schemeClr val="bg2">
                        <a:lumMod val="25000"/>
                      </a:schemeClr>
                    </a:solidFill>
                  </a:rPr>
                  <a:t>the amount by which the average of our estimate differs from the true mean</a:t>
                </a:r>
              </a:p>
              <a:p>
                <a:pPr lvl="1">
                  <a:lnSpc>
                    <a:spcPct val="100000"/>
                  </a:lnSpc>
                </a:pPr>
                <a:r>
                  <a:rPr lang="en-US" altLang="zh-TW" sz="2100" dirty="0">
                    <a:solidFill>
                      <a:schemeClr val="bg2">
                        <a:lumMod val="25000"/>
                      </a:schemeClr>
                    </a:solidFill>
                  </a:rPr>
                  <a:t>the variance of </a:t>
                </a:r>
                <a14:m>
                  <m:oMath xmlns:m="http://schemas.openxmlformats.org/officeDocument/2006/math">
                    <m:acc>
                      <m:accPr>
                        <m:chr m:val="̂"/>
                        <m:ctrlPr>
                          <a:rPr lang="mr-IN" altLang="zh-TW" sz="2100" i="1">
                            <a:solidFill>
                              <a:schemeClr val="bg2">
                                <a:lumMod val="25000"/>
                              </a:schemeClr>
                            </a:solidFill>
                            <a:latin typeface="Cambria Math" panose="02040503050406030204" pitchFamily="18" charset="0"/>
                          </a:rPr>
                        </m:ctrlPr>
                      </m:accPr>
                      <m:e>
                        <m:r>
                          <a:rPr lang="en-US" altLang="zh-TW" sz="2100" i="1">
                            <a:solidFill>
                              <a:schemeClr val="bg2">
                                <a:lumMod val="25000"/>
                              </a:schemeClr>
                            </a:solidFill>
                            <a:latin typeface="Cambria Math" charset="0"/>
                          </a:rPr>
                          <m:t>𝑓</m:t>
                        </m:r>
                      </m:e>
                    </m:acc>
                    <m:d>
                      <m:dPr>
                        <m:ctrlPr>
                          <a:rPr lang="mr-IN" altLang="zh-TW" sz="2100" i="1">
                            <a:solidFill>
                              <a:schemeClr val="bg2">
                                <a:lumMod val="25000"/>
                              </a:schemeClr>
                            </a:solidFill>
                            <a:latin typeface="Cambria Math" panose="02040503050406030204" pitchFamily="18" charset="0"/>
                          </a:rPr>
                        </m:ctrlPr>
                      </m:dPr>
                      <m:e>
                        <m:sSub>
                          <m:sSubPr>
                            <m:ctrlPr>
                              <a:rPr lang="en-US" altLang="zh-TW" sz="2100" i="1">
                                <a:solidFill>
                                  <a:schemeClr val="bg2">
                                    <a:lumMod val="25000"/>
                                  </a:schemeClr>
                                </a:solidFill>
                                <a:latin typeface="Cambria Math" panose="02040503050406030204" pitchFamily="18" charset="0"/>
                              </a:rPr>
                            </m:ctrlPr>
                          </m:sSubPr>
                          <m:e>
                            <m:r>
                              <a:rPr lang="en-US" altLang="zh-TW" sz="2100" i="1">
                                <a:solidFill>
                                  <a:schemeClr val="bg2">
                                    <a:lumMod val="25000"/>
                                  </a:schemeClr>
                                </a:solidFill>
                                <a:latin typeface="Cambria Math" charset="0"/>
                              </a:rPr>
                              <m:t>𝑥</m:t>
                            </m:r>
                          </m:e>
                          <m:sub>
                            <m:r>
                              <a:rPr lang="en-US" altLang="zh-TW" sz="2100" i="1">
                                <a:solidFill>
                                  <a:schemeClr val="bg2">
                                    <a:lumMod val="25000"/>
                                  </a:schemeClr>
                                </a:solidFill>
                                <a:latin typeface="Cambria Math" charset="0"/>
                              </a:rPr>
                              <m:t>0</m:t>
                            </m:r>
                          </m:sub>
                        </m:sSub>
                      </m:e>
                    </m:d>
                    <m:r>
                      <a:rPr lang="en-US" altLang="zh-TW" sz="2100">
                        <a:solidFill>
                          <a:schemeClr val="bg2">
                            <a:lumMod val="25000"/>
                          </a:schemeClr>
                        </a:solidFill>
                        <a:latin typeface="Cambria Math" charset="0"/>
                      </a:rPr>
                      <m:t>, </m:t>
                    </m:r>
                  </m:oMath>
                </a14:m>
                <a:r>
                  <a:rPr lang="en-US" altLang="zh-TW" sz="2100" dirty="0">
                    <a:solidFill>
                      <a:schemeClr val="bg2">
                        <a:lumMod val="25000"/>
                      </a:schemeClr>
                    </a:solidFill>
                  </a:rPr>
                  <a:t> nonnegative</a:t>
                </a:r>
              </a:p>
              <a:p>
                <a:pPr lvl="2"/>
                <a:r>
                  <a:rPr lang="en-US" altLang="zh-TW" sz="1800" dirty="0">
                    <a:solidFill>
                      <a:schemeClr val="bg2">
                        <a:lumMod val="25000"/>
                      </a:schemeClr>
                    </a:solidFill>
                  </a:rPr>
                  <a:t>The expected squared deviation of </a:t>
                </a:r>
                <a14:m>
                  <m:oMath xmlns:m="http://schemas.openxmlformats.org/officeDocument/2006/math">
                    <m:acc>
                      <m:accPr>
                        <m:chr m:val="̂"/>
                        <m:ctrlPr>
                          <a:rPr lang="mr-IN" altLang="zh-TW" sz="1800" i="1">
                            <a:solidFill>
                              <a:schemeClr val="bg2">
                                <a:lumMod val="25000"/>
                              </a:schemeClr>
                            </a:solidFill>
                            <a:latin typeface="Cambria Math" panose="02040503050406030204" pitchFamily="18" charset="0"/>
                          </a:rPr>
                        </m:ctrlPr>
                      </m:accPr>
                      <m:e>
                        <m:r>
                          <a:rPr lang="en-US" altLang="zh-TW" sz="1800" i="1">
                            <a:solidFill>
                              <a:schemeClr val="bg2">
                                <a:lumMod val="25000"/>
                              </a:schemeClr>
                            </a:solidFill>
                            <a:latin typeface="Cambria Math" charset="0"/>
                          </a:rPr>
                          <m:t>𝑓</m:t>
                        </m:r>
                      </m:e>
                    </m:acc>
                    <m:d>
                      <m:dPr>
                        <m:ctrlPr>
                          <a:rPr lang="mr-IN" altLang="zh-TW" sz="1800" i="1">
                            <a:solidFill>
                              <a:schemeClr val="bg2">
                                <a:lumMod val="25000"/>
                              </a:schemeClr>
                            </a:solidFill>
                            <a:latin typeface="Cambria Math" panose="02040503050406030204" pitchFamily="18" charset="0"/>
                          </a:rPr>
                        </m:ctrlPr>
                      </m:dPr>
                      <m:e>
                        <m:sSub>
                          <m:sSubPr>
                            <m:ctrlPr>
                              <a:rPr lang="en-US" altLang="zh-TW" sz="1800" i="1">
                                <a:solidFill>
                                  <a:schemeClr val="bg2">
                                    <a:lumMod val="25000"/>
                                  </a:schemeClr>
                                </a:solidFill>
                                <a:latin typeface="Cambria Math" panose="02040503050406030204" pitchFamily="18" charset="0"/>
                              </a:rPr>
                            </m:ctrlPr>
                          </m:sSubPr>
                          <m:e>
                            <m:r>
                              <a:rPr lang="en-US" altLang="zh-TW" sz="1800" i="1">
                                <a:solidFill>
                                  <a:schemeClr val="bg2">
                                    <a:lumMod val="25000"/>
                                  </a:schemeClr>
                                </a:solidFill>
                                <a:latin typeface="Cambria Math" charset="0"/>
                              </a:rPr>
                              <m:t>𝑥</m:t>
                            </m:r>
                          </m:e>
                          <m:sub>
                            <m:r>
                              <a:rPr lang="en-US" altLang="zh-TW" sz="1800" i="1">
                                <a:solidFill>
                                  <a:schemeClr val="bg2">
                                    <a:lumMod val="25000"/>
                                  </a:schemeClr>
                                </a:solidFill>
                                <a:latin typeface="Cambria Math" charset="0"/>
                              </a:rPr>
                              <m:t>0</m:t>
                            </m:r>
                          </m:sub>
                        </m:sSub>
                      </m:e>
                    </m:d>
                  </m:oMath>
                </a14:m>
                <a:r>
                  <a:rPr lang="en-US" altLang="zh-TW" sz="1800" dirty="0">
                    <a:solidFill>
                      <a:schemeClr val="bg2">
                        <a:lumMod val="25000"/>
                      </a:schemeClr>
                    </a:solidFill>
                  </a:rPr>
                  <a:t> around its mean</a:t>
                </a:r>
                <a:endParaRPr lang="en-US" altLang="zh-TW" sz="2400" dirty="0">
                  <a:solidFill>
                    <a:schemeClr val="bg2">
                      <a:lumMod val="25000"/>
                    </a:schemeClr>
                  </a:solidFill>
                </a:endParaRPr>
              </a:p>
              <a:p>
                <a:pPr marL="0" indent="0">
                  <a:lnSpc>
                    <a:spcPct val="100000"/>
                  </a:lnSpc>
                  <a:buNone/>
                </a:pPr>
                <a:endParaRPr lang="en-US" altLang="zh-TW" sz="2400" i="1" dirty="0">
                  <a:solidFill>
                    <a:schemeClr val="bg2">
                      <a:lumMod val="25000"/>
                    </a:schemeClr>
                  </a:solidFill>
                  <a:latin typeface="Cambria Math" charset="0"/>
                </a:endParaRPr>
              </a:p>
              <a:p>
                <a:endParaRPr lang="en-US" dirty="0">
                  <a:solidFill>
                    <a:schemeClr val="bg2">
                      <a:lumMod val="25000"/>
                    </a:schemeClr>
                  </a:solidFill>
                </a:endParaRPr>
              </a:p>
            </p:txBody>
          </p:sp>
        </mc:Choice>
        <mc:Fallback xmlns="">
          <p:sp>
            <p:nvSpPr>
              <p:cNvPr id="3" name="內容版面配置區 2">
                <a:extLst>
                  <a:ext uri="{FF2B5EF4-FFF2-40B4-BE49-F238E27FC236}">
                    <a16:creationId xmlns:a16="http://schemas.microsoft.com/office/drawing/2014/main" id="{BD2BE342-B5B6-0344-81BB-52BFBC928596}"/>
                  </a:ext>
                </a:extLst>
              </p:cNvPr>
              <p:cNvSpPr>
                <a:spLocks noGrp="1" noRot="1" noChangeAspect="1" noMove="1" noResize="1" noEditPoints="1" noAdjustHandles="1" noChangeArrowheads="1" noChangeShapeType="1" noTextEdit="1"/>
              </p:cNvSpPr>
              <p:nvPr>
                <p:ph idx="1"/>
              </p:nvPr>
            </p:nvSpPr>
            <p:spPr>
              <a:blipFill>
                <a:blip r:embed="rId2"/>
                <a:stretch>
                  <a:fillRect l="-965"/>
                </a:stretch>
              </a:blipFill>
            </p:spPr>
            <p:txBody>
              <a:bodyPr/>
              <a:lstStyle/>
              <a:p>
                <a:r>
                  <a:rPr lang="en-US">
                    <a:noFill/>
                  </a:rPr>
                  <a:t> </a:t>
                </a:r>
              </a:p>
            </p:txBody>
          </p:sp>
        </mc:Fallback>
      </mc:AlternateContent>
      <p:sp>
        <p:nvSpPr>
          <p:cNvPr id="4" name="文字方塊 3">
            <a:extLst>
              <a:ext uri="{FF2B5EF4-FFF2-40B4-BE49-F238E27FC236}">
                <a16:creationId xmlns:a16="http://schemas.microsoft.com/office/drawing/2014/main" id="{C6CD4BB6-408F-9041-A134-33C2E23053AD}"/>
              </a:ext>
            </a:extLst>
          </p:cNvPr>
          <p:cNvSpPr txBox="1"/>
          <p:nvPr/>
        </p:nvSpPr>
        <p:spPr>
          <a:xfrm>
            <a:off x="2951595" y="6539521"/>
            <a:ext cx="6198919" cy="276999"/>
          </a:xfrm>
          <a:prstGeom prst="rect">
            <a:avLst/>
          </a:prstGeom>
          <a:noFill/>
        </p:spPr>
        <p:txBody>
          <a:bodyPr wrap="square" rtlCol="0" anchor="t">
            <a:spAutoFit/>
          </a:bodyPr>
          <a:lstStyle/>
          <a:p>
            <a:pPr algn="r"/>
            <a:r>
              <a:rPr lang="en-US" sz="1200" dirty="0">
                <a:solidFill>
                  <a:schemeClr val="bg1"/>
                </a:solidFill>
              </a:rPr>
              <a:t>Credit by </a:t>
            </a:r>
            <a:r>
              <a:rPr lang="en-US" altLang="zh-TW" sz="1200" i="1" dirty="0">
                <a:solidFill>
                  <a:schemeClr val="bg1"/>
                </a:solidFill>
                <a:ea typeface="新細明體"/>
              </a:rPr>
              <a:t>The Elements of Statistical Learning </a:t>
            </a:r>
            <a:r>
              <a:rPr lang="en-US" sz="1200" dirty="0">
                <a:solidFill>
                  <a:schemeClr val="bg1"/>
                </a:solidFill>
              </a:rPr>
              <a:t>Trevor Hastie, Robert </a:t>
            </a:r>
            <a:r>
              <a:rPr lang="en-US" sz="1200" dirty="0" err="1">
                <a:solidFill>
                  <a:schemeClr val="bg1"/>
                </a:solidFill>
              </a:rPr>
              <a:t>Tibshirani</a:t>
            </a:r>
            <a:r>
              <a:rPr lang="en-US" sz="1200" dirty="0">
                <a:solidFill>
                  <a:schemeClr val="bg1"/>
                </a:solidFill>
              </a:rPr>
              <a:t>, Jerome Friedman </a:t>
            </a:r>
          </a:p>
        </p:txBody>
      </p:sp>
    </p:spTree>
    <p:extLst>
      <p:ext uri="{BB962C8B-B14F-4D97-AF65-F5344CB8AC3E}">
        <p14:creationId xmlns:p14="http://schemas.microsoft.com/office/powerpoint/2010/main" val="151800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3881336-A208-B44C-BF58-8E0FEF2F4377}"/>
              </a:ext>
            </a:extLst>
          </p:cNvPr>
          <p:cNvSpPr>
            <a:spLocks noGrp="1"/>
          </p:cNvSpPr>
          <p:nvPr>
            <p:ph type="title"/>
          </p:nvPr>
        </p:nvSpPr>
        <p:spPr/>
        <p:txBody>
          <a:bodyPr>
            <a:normAutofit/>
          </a:bodyPr>
          <a:lstStyle/>
          <a:p>
            <a:r>
              <a:rPr lang="en-US" altLang="zh-TW" sz="2800" dirty="0"/>
              <a:t>Derivation1</a:t>
            </a:r>
            <a:r>
              <a:rPr lang="zh-TW" altLang="en-US" sz="2800" dirty="0"/>
              <a:t> </a:t>
            </a:r>
            <a:r>
              <a:rPr lang="en-US" altLang="zh-TW" sz="2800" dirty="0"/>
              <a:t>of Bias-Variance Decomposition</a:t>
            </a:r>
            <a:endParaRPr lang="en-US" sz="2800" dirty="0"/>
          </a:p>
        </p:txBody>
      </p:sp>
      <p:sp>
        <p:nvSpPr>
          <p:cNvPr id="3" name="內容版面配置區 2">
            <a:extLst>
              <a:ext uri="{FF2B5EF4-FFF2-40B4-BE49-F238E27FC236}">
                <a16:creationId xmlns:a16="http://schemas.microsoft.com/office/drawing/2014/main" id="{270AC400-56A7-6E42-BFC6-37EADCBA9EC2}"/>
              </a:ext>
            </a:extLst>
          </p:cNvPr>
          <p:cNvSpPr>
            <a:spLocks noGrp="1"/>
          </p:cNvSpPr>
          <p:nvPr>
            <p:ph idx="1"/>
          </p:nvPr>
        </p:nvSpPr>
        <p:spPr>
          <a:xfrm>
            <a:off x="628650" y="1825625"/>
            <a:ext cx="7886700" cy="1035000"/>
          </a:xfrm>
        </p:spPr>
        <p:txBody>
          <a:bodyPr>
            <a:normAutofit/>
          </a:bodyPr>
          <a:lstStyle/>
          <a:p>
            <a:pPr>
              <a:lnSpc>
                <a:spcPct val="110000"/>
              </a:lnSpc>
            </a:pPr>
            <a:r>
              <a:rPr lang="en-US" altLang="zh-TW" sz="1800" dirty="0">
                <a:latin typeface="+mn-lt"/>
              </a:rPr>
              <a:t>Credit by Dr. Kilian Weinberger, Machine Learning, Cornell CS4780 SP17</a:t>
            </a:r>
            <a:endParaRPr lang="en-US" sz="1800" dirty="0">
              <a:latin typeface="+mn-lt"/>
              <a:hlinkClick r:id="rId2"/>
            </a:endParaRPr>
          </a:p>
          <a:p>
            <a:pPr lvl="1">
              <a:lnSpc>
                <a:spcPct val="110000"/>
              </a:lnSpc>
            </a:pPr>
            <a:r>
              <a:rPr lang="en-US" sz="1400" dirty="0">
                <a:hlinkClick r:id="rId2"/>
              </a:rPr>
              <a:t>https://youtu.be/zUJbRO0Wavo?t=2441</a:t>
            </a:r>
            <a:endParaRPr lang="en-US" sz="1400" dirty="0"/>
          </a:p>
          <a:p>
            <a:pPr lvl="1">
              <a:lnSpc>
                <a:spcPct val="110000"/>
              </a:lnSpc>
            </a:pPr>
            <a:r>
              <a:rPr lang="en-US" altLang="zh-TW" sz="1400" dirty="0">
                <a:hlinkClick r:id="rId3"/>
              </a:rPr>
              <a:t>http://www.cs.cornell.edu/courses/cs4780/2018fa/lectures/lecturenote12.html</a:t>
            </a:r>
            <a:endParaRPr lang="en-US" sz="1400" dirty="0"/>
          </a:p>
          <a:p>
            <a:pPr>
              <a:lnSpc>
                <a:spcPct val="110000"/>
              </a:lnSpc>
            </a:pPr>
            <a:endParaRPr lang="en-US" sz="1800" dirty="0"/>
          </a:p>
        </p:txBody>
      </p:sp>
      <p:pic>
        <p:nvPicPr>
          <p:cNvPr id="5" name="圖片 4">
            <a:extLst>
              <a:ext uri="{FF2B5EF4-FFF2-40B4-BE49-F238E27FC236}">
                <a16:creationId xmlns:a16="http://schemas.microsoft.com/office/drawing/2014/main" id="{264A658A-E817-BF42-A3F9-39FD2AD28EBD}"/>
              </a:ext>
            </a:extLst>
          </p:cNvPr>
          <p:cNvPicPr>
            <a:picLocks noChangeAspect="1"/>
          </p:cNvPicPr>
          <p:nvPr/>
        </p:nvPicPr>
        <p:blipFill>
          <a:blip r:embed="rId4"/>
          <a:stretch>
            <a:fillRect/>
          </a:stretch>
        </p:blipFill>
        <p:spPr>
          <a:xfrm>
            <a:off x="1637890" y="2860625"/>
            <a:ext cx="5463180" cy="3537287"/>
          </a:xfrm>
          <a:prstGeom prst="rect">
            <a:avLst/>
          </a:prstGeom>
        </p:spPr>
      </p:pic>
    </p:spTree>
    <p:extLst>
      <p:ext uri="{BB962C8B-B14F-4D97-AF65-F5344CB8AC3E}">
        <p14:creationId xmlns:p14="http://schemas.microsoft.com/office/powerpoint/2010/main" val="2235093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8B89651-C34B-F149-AA29-ADAD695CBD3F}"/>
              </a:ext>
            </a:extLst>
          </p:cNvPr>
          <p:cNvSpPr>
            <a:spLocks noGrp="1"/>
          </p:cNvSpPr>
          <p:nvPr>
            <p:ph type="title"/>
          </p:nvPr>
        </p:nvSpPr>
        <p:spPr/>
        <p:txBody>
          <a:bodyPr/>
          <a:lstStyle/>
          <a:p>
            <a:r>
              <a:rPr lang="en-US" altLang="zh-CN" dirty="0"/>
              <a:t>Copyright declaration</a:t>
            </a:r>
            <a:r>
              <a:rPr lang="zh-TW" altLang="en-US" dirty="0"/>
              <a:t> </a:t>
            </a:r>
            <a:r>
              <a:rPr lang="zh-CN" altLang="en-US" dirty="0"/>
              <a:t>版權說明</a:t>
            </a:r>
            <a:endParaRPr lang="en-US" dirty="0"/>
          </a:p>
        </p:txBody>
      </p:sp>
      <p:sp>
        <p:nvSpPr>
          <p:cNvPr id="3" name="內容版面配置區 2">
            <a:extLst>
              <a:ext uri="{FF2B5EF4-FFF2-40B4-BE49-F238E27FC236}">
                <a16:creationId xmlns:a16="http://schemas.microsoft.com/office/drawing/2014/main" id="{81AA42B6-2E8B-CB46-AF71-881173799392}"/>
              </a:ext>
            </a:extLst>
          </p:cNvPr>
          <p:cNvSpPr>
            <a:spLocks noGrp="1"/>
          </p:cNvSpPr>
          <p:nvPr>
            <p:ph idx="1"/>
          </p:nvPr>
        </p:nvSpPr>
        <p:spPr>
          <a:xfrm>
            <a:off x="783926" y="1825624"/>
            <a:ext cx="5217186" cy="3993597"/>
          </a:xfrm>
        </p:spPr>
        <p:txBody>
          <a:bodyPr>
            <a:normAutofit fontScale="85000" lnSpcReduction="10000"/>
          </a:bodyPr>
          <a:lstStyle/>
          <a:p>
            <a:pPr>
              <a:lnSpc>
                <a:spcPct val="120000"/>
              </a:lnSpc>
            </a:pPr>
            <a:r>
              <a:rPr lang="en-US" altLang="zh-TW" dirty="0"/>
              <a:t>Some of the figures in this presentation are taken from "R for Data Science” </a:t>
            </a:r>
            <a:r>
              <a:rPr lang="en" altLang="zh-TW" dirty="0"/>
              <a:t>under the Creative Commons Attribution-</a:t>
            </a:r>
            <a:r>
              <a:rPr lang="en" altLang="zh-TW" dirty="0" err="1"/>
              <a:t>NonCommercial</a:t>
            </a:r>
            <a:r>
              <a:rPr lang="en" altLang="zh-TW" dirty="0"/>
              <a:t>-</a:t>
            </a:r>
            <a:r>
              <a:rPr lang="en" altLang="zh-TW" dirty="0" err="1"/>
              <a:t>NoDerivs</a:t>
            </a:r>
            <a:r>
              <a:rPr lang="en" altLang="zh-TW" dirty="0"/>
              <a:t> 3.0 License.</a:t>
            </a:r>
          </a:p>
          <a:p>
            <a:pPr>
              <a:lnSpc>
                <a:spcPct val="120000"/>
              </a:lnSpc>
            </a:pPr>
            <a:r>
              <a:rPr lang="en-US" altLang="zh-TW" dirty="0">
                <a:hlinkClick r:id="rId2"/>
              </a:rPr>
              <a:t>The web site of the book</a:t>
            </a:r>
            <a:endParaRPr lang="en-US" altLang="zh-TW" dirty="0"/>
          </a:p>
          <a:p>
            <a:pPr>
              <a:lnSpc>
                <a:spcPct val="120000"/>
              </a:lnSpc>
            </a:pPr>
            <a:r>
              <a:rPr lang="en-US" dirty="0"/>
              <a:t>The credit of individual is indicated in the bottom part.</a:t>
            </a:r>
          </a:p>
          <a:p>
            <a:pPr lvl="1">
              <a:lnSpc>
                <a:spcPct val="120000"/>
              </a:lnSpc>
            </a:pPr>
            <a:r>
              <a:rPr lang="en-US" dirty="0" err="1"/>
              <a:t>ie</a:t>
            </a:r>
            <a:r>
              <a:rPr lang="en-US" dirty="0"/>
              <a:t>.,</a:t>
            </a:r>
          </a:p>
          <a:p>
            <a:pPr lvl="1">
              <a:lnSpc>
                <a:spcPct val="120000"/>
              </a:lnSpc>
            </a:pPr>
            <a:endParaRPr lang="en-US" dirty="0"/>
          </a:p>
        </p:txBody>
      </p:sp>
      <p:pic>
        <p:nvPicPr>
          <p:cNvPr id="5" name="圖片 4">
            <a:extLst>
              <a:ext uri="{FF2B5EF4-FFF2-40B4-BE49-F238E27FC236}">
                <a16:creationId xmlns:a16="http://schemas.microsoft.com/office/drawing/2014/main" id="{EB2AD225-4F06-8B48-9C6A-89EB72F0064C}"/>
              </a:ext>
            </a:extLst>
          </p:cNvPr>
          <p:cNvPicPr>
            <a:picLocks noChangeAspect="1"/>
          </p:cNvPicPr>
          <p:nvPr/>
        </p:nvPicPr>
        <p:blipFill>
          <a:blip r:embed="rId3"/>
          <a:stretch>
            <a:fillRect/>
          </a:stretch>
        </p:blipFill>
        <p:spPr>
          <a:xfrm>
            <a:off x="6005629" y="1825624"/>
            <a:ext cx="2962966" cy="4444449"/>
          </a:xfrm>
          <a:prstGeom prst="rect">
            <a:avLst/>
          </a:prstGeom>
        </p:spPr>
      </p:pic>
      <p:pic>
        <p:nvPicPr>
          <p:cNvPr id="6" name="圖片 5">
            <a:extLst>
              <a:ext uri="{FF2B5EF4-FFF2-40B4-BE49-F238E27FC236}">
                <a16:creationId xmlns:a16="http://schemas.microsoft.com/office/drawing/2014/main" id="{EE658178-618C-FF48-B25C-9B2AC7336E6C}"/>
              </a:ext>
            </a:extLst>
          </p:cNvPr>
          <p:cNvPicPr>
            <a:picLocks noChangeAspect="1"/>
          </p:cNvPicPr>
          <p:nvPr/>
        </p:nvPicPr>
        <p:blipFill>
          <a:blip r:embed="rId4"/>
          <a:stretch>
            <a:fillRect/>
          </a:stretch>
        </p:blipFill>
        <p:spPr>
          <a:xfrm>
            <a:off x="119565" y="5819222"/>
            <a:ext cx="5825706" cy="450851"/>
          </a:xfrm>
          <a:prstGeom prst="rect">
            <a:avLst/>
          </a:prstGeom>
        </p:spPr>
      </p:pic>
    </p:spTree>
    <p:extLst>
      <p:ext uri="{BB962C8B-B14F-4D97-AF65-F5344CB8AC3E}">
        <p14:creationId xmlns:p14="http://schemas.microsoft.com/office/powerpoint/2010/main" val="1468821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23881336-A208-B44C-BF58-8E0FEF2F4377}"/>
              </a:ext>
            </a:extLst>
          </p:cNvPr>
          <p:cNvSpPr>
            <a:spLocks noGrp="1"/>
          </p:cNvSpPr>
          <p:nvPr>
            <p:ph type="title"/>
          </p:nvPr>
        </p:nvSpPr>
        <p:spPr/>
        <p:txBody>
          <a:bodyPr>
            <a:normAutofit/>
          </a:bodyPr>
          <a:lstStyle/>
          <a:p>
            <a:r>
              <a:rPr lang="en-US" altLang="zh-TW" sz="2800" dirty="0"/>
              <a:t>Derivation2</a:t>
            </a:r>
            <a:r>
              <a:rPr lang="zh-TW" altLang="en-US" sz="2800" dirty="0"/>
              <a:t> </a:t>
            </a:r>
            <a:r>
              <a:rPr lang="en-US" altLang="zh-TW" sz="2800" dirty="0"/>
              <a:t>of Bias-Variance Decomposition</a:t>
            </a:r>
            <a:endParaRPr lang="en-US" sz="2800" dirty="0"/>
          </a:p>
        </p:txBody>
      </p:sp>
      <p:sp>
        <p:nvSpPr>
          <p:cNvPr id="3" name="內容版面配置區 2">
            <a:extLst>
              <a:ext uri="{FF2B5EF4-FFF2-40B4-BE49-F238E27FC236}">
                <a16:creationId xmlns:a16="http://schemas.microsoft.com/office/drawing/2014/main" id="{270AC400-56A7-6E42-BFC6-37EADCBA9EC2}"/>
              </a:ext>
            </a:extLst>
          </p:cNvPr>
          <p:cNvSpPr>
            <a:spLocks noGrp="1"/>
          </p:cNvSpPr>
          <p:nvPr>
            <p:ph idx="1"/>
          </p:nvPr>
        </p:nvSpPr>
        <p:spPr>
          <a:xfrm>
            <a:off x="628650" y="1825625"/>
            <a:ext cx="7886700" cy="962454"/>
          </a:xfrm>
        </p:spPr>
        <p:txBody>
          <a:bodyPr/>
          <a:lstStyle/>
          <a:p>
            <a:pPr>
              <a:lnSpc>
                <a:spcPct val="100000"/>
              </a:lnSpc>
            </a:pPr>
            <a:r>
              <a:rPr lang="en-US" altLang="zh-TW" sz="2000" dirty="0">
                <a:latin typeface="+mn-lt"/>
                <a:hlinkClick r:id="rId2"/>
              </a:rPr>
              <a:t>https://en.wikipedia.org/wiki/Bias%E2%80%93variance_tradeoff</a:t>
            </a:r>
            <a:endParaRPr lang="en-US" altLang="zh-TW" sz="2000" dirty="0">
              <a:latin typeface="+mn-lt"/>
            </a:endParaRPr>
          </a:p>
        </p:txBody>
      </p:sp>
      <p:pic>
        <p:nvPicPr>
          <p:cNvPr id="4" name="圖片 3">
            <a:extLst>
              <a:ext uri="{FF2B5EF4-FFF2-40B4-BE49-F238E27FC236}">
                <a16:creationId xmlns:a16="http://schemas.microsoft.com/office/drawing/2014/main" id="{EE41F8D2-1DE4-084F-BEA2-3B4F7AB6199D}"/>
              </a:ext>
            </a:extLst>
          </p:cNvPr>
          <p:cNvPicPr>
            <a:picLocks noChangeAspect="1"/>
          </p:cNvPicPr>
          <p:nvPr/>
        </p:nvPicPr>
        <p:blipFill>
          <a:blip r:embed="rId3"/>
          <a:stretch>
            <a:fillRect/>
          </a:stretch>
        </p:blipFill>
        <p:spPr>
          <a:xfrm>
            <a:off x="-2344" y="2923015"/>
            <a:ext cx="9117147" cy="2717763"/>
          </a:xfrm>
          <a:prstGeom prst="rect">
            <a:avLst/>
          </a:prstGeom>
        </p:spPr>
      </p:pic>
    </p:spTree>
    <p:extLst>
      <p:ext uri="{BB962C8B-B14F-4D97-AF65-F5344CB8AC3E}">
        <p14:creationId xmlns:p14="http://schemas.microsoft.com/office/powerpoint/2010/main" val="4073632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Bias-Variance Decomposition</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chor="t">
                <a:noAutofit/>
              </a:bodyPr>
              <a:lstStyle/>
              <a:p>
                <a:pPr marL="342900" lvl="1" indent="-342900">
                  <a:lnSpc>
                    <a:spcPct val="100000"/>
                  </a:lnSpc>
                  <a:buFont typeface="Arial" pitchFamily="34" charset="0"/>
                  <a:buChar char="•"/>
                </a:pPr>
                <a14:m>
                  <m:oMath xmlns:m="http://schemas.openxmlformats.org/officeDocument/2006/math">
                    <m:r>
                      <a:rPr lang="en-US" i="1">
                        <a:latin typeface="Cambria Math" charset="0"/>
                      </a:rPr>
                      <m:t>𝐸</m:t>
                    </m:r>
                    <m:r>
                      <a:rPr lang="en-US" i="1">
                        <a:latin typeface="Cambria Math" charset="0"/>
                      </a:rPr>
                      <m:t>[</m:t>
                    </m:r>
                    <m:sSup>
                      <m:sSupPr>
                        <m:ctrlPr>
                          <a:rPr lang="en-US" i="1">
                            <a:latin typeface="Cambria Math" panose="02040503050406030204" pitchFamily="18" charset="0"/>
                          </a:rPr>
                        </m:ctrlPr>
                      </m:sSupPr>
                      <m:e>
                        <m:d>
                          <m:dPr>
                            <m:ctrlPr>
                              <a:rPr lang="mr-IN" i="1">
                                <a:latin typeface="Cambria Math" panose="02040503050406030204" pitchFamily="18" charset="0"/>
                              </a:rPr>
                            </m:ctrlPr>
                          </m:dPr>
                          <m:e>
                            <m:r>
                              <a:rPr lang="en-US" i="1">
                                <a:latin typeface="Cambria Math" charset="0"/>
                              </a:rPr>
                              <m:t>𝑦</m:t>
                            </m:r>
                            <m:d>
                              <m:dPr>
                                <m:begChr m:val="["/>
                                <m:endChr m:val="]"/>
                                <m:ctrlPr>
                                  <a:rPr lang="en-US" i="1">
                                    <a:latin typeface="Cambria Math" panose="02040503050406030204" pitchFamily="18" charset="0"/>
                                  </a:rPr>
                                </m:ctrlPr>
                              </m:dPr>
                              <m:e>
                                <m:r>
                                  <a:rPr lang="en-US" i="1">
                                    <a:latin typeface="Cambria Math" charset="0"/>
                                  </a:rPr>
                                  <m:t>𝑖</m:t>
                                </m:r>
                              </m:e>
                            </m:d>
                            <m:r>
                              <a:rPr lang="en-US" i="1">
                                <a:latin typeface="Cambria Math" charset="0"/>
                              </a:rPr>
                              <m:t>−</m:t>
                            </m:r>
                            <m:r>
                              <a:rPr lang="en-US" i="1">
                                <a:latin typeface="Cambria Math" charset="0"/>
                              </a:rPr>
                              <m:t>𝑓</m:t>
                            </m:r>
                            <m:r>
                              <a:rPr lang="en-US" i="1">
                                <a:latin typeface="Cambria Math" charset="0"/>
                              </a:rPr>
                              <m:t>(</m:t>
                            </m:r>
                            <m:r>
                              <a:rPr lang="en-US" i="1">
                                <a:latin typeface="Cambria Math" charset="0"/>
                              </a:rPr>
                              <m:t>𝑥</m:t>
                            </m:r>
                            <m:r>
                              <a:rPr lang="en-US" i="1">
                                <a:latin typeface="Cambria Math" charset="0"/>
                              </a:rPr>
                              <m:t>[</m:t>
                            </m:r>
                            <m:r>
                              <a:rPr lang="en-US" i="1">
                                <a:latin typeface="Cambria Math" charset="0"/>
                              </a:rPr>
                              <m:t>𝑖</m:t>
                            </m:r>
                            <m:r>
                              <a:rPr lang="en-US" i="1">
                                <a:latin typeface="Cambria Math" charset="0"/>
                              </a:rPr>
                              <m:t>,])</m:t>
                            </m:r>
                          </m:e>
                        </m:d>
                      </m:e>
                      <m:sup>
                        <m:r>
                          <a:rPr lang="en-US" i="1">
                            <a:latin typeface="Cambria Math" charset="0"/>
                          </a:rPr>
                          <m:t>2</m:t>
                        </m:r>
                      </m:sup>
                    </m:sSup>
                    <m:r>
                      <a:rPr lang="en-US" i="1">
                        <a:latin typeface="Cambria Math" charset="0"/>
                      </a:rPr>
                      <m:t>]</m:t>
                    </m:r>
                  </m:oMath>
                </a14:m>
                <a:r>
                  <a:rPr lang="en-US" dirty="0"/>
                  <a:t> = bias</a:t>
                </a:r>
                <a:r>
                  <a:rPr lang="en-US" baseline="30000" dirty="0"/>
                  <a:t>2</a:t>
                </a:r>
                <a:r>
                  <a:rPr lang="en-US" dirty="0"/>
                  <a:t> + variance + </a:t>
                </a:r>
                <a:r>
                  <a:rPr lang="en-US" dirty="0" err="1"/>
                  <a:t>irreducibleError</a:t>
                </a:r>
                <a:endParaRPr lang="en-US" altLang="zh-TW" sz="2000" dirty="0">
                  <a:solidFill>
                    <a:schemeClr val="accent1"/>
                  </a:solidFill>
                </a:endParaRPr>
              </a:p>
              <a:p>
                <a:pPr lvl="1">
                  <a:lnSpc>
                    <a:spcPct val="100000"/>
                  </a:lnSpc>
                </a:pPr>
                <a:r>
                  <a:rPr lang="en-US" altLang="zh-TW" sz="1800" dirty="0">
                    <a:solidFill>
                      <a:schemeClr val="accent1"/>
                    </a:solidFill>
                  </a:rPr>
                  <a:t>Model bias</a:t>
                </a:r>
                <a:r>
                  <a:rPr lang="en-US" altLang="zh-TW" sz="1800" dirty="0"/>
                  <a:t> :  your chosen modeling technique will never get right =&gt; increase model complexity</a:t>
                </a:r>
              </a:p>
              <a:p>
                <a:pPr lvl="1">
                  <a:lnSpc>
                    <a:spcPct val="100000"/>
                  </a:lnSpc>
                </a:pPr>
                <a:r>
                  <a:rPr lang="en-US" altLang="zh-TW" sz="1800" dirty="0">
                    <a:solidFill>
                      <a:schemeClr val="accent1"/>
                    </a:solidFill>
                  </a:rPr>
                  <a:t>Model variance </a:t>
                </a:r>
                <a:r>
                  <a:rPr lang="en-US" altLang="zh-TW" sz="1800" dirty="0"/>
                  <a:t>:  your modeling technique gets wrong due to incidental relations in the data. That is, a retraining of the model on new data might make different errors.</a:t>
                </a:r>
              </a:p>
              <a:p>
                <a:pPr lvl="1">
                  <a:lnSpc>
                    <a:spcPct val="100000"/>
                  </a:lnSpc>
                </a:pPr>
                <a:r>
                  <a:rPr lang="en-US" altLang="zh-TW" sz="1800" dirty="0">
                    <a:solidFill>
                      <a:schemeClr val="accent1"/>
                    </a:solidFill>
                  </a:rPr>
                  <a:t>Irreducible error </a:t>
                </a:r>
                <a:r>
                  <a:rPr lang="en-US" altLang="zh-TW" sz="1800" dirty="0"/>
                  <a:t>:  truly </a:t>
                </a:r>
                <a:r>
                  <a:rPr lang="en-US" altLang="zh-TW" sz="1800" dirty="0" err="1"/>
                  <a:t>unmodelable</a:t>
                </a:r>
                <a:r>
                  <a:rPr lang="en-US" altLang="zh-TW" sz="1800" dirty="0"/>
                  <a:t> portion of the problem  given the current variables. </a:t>
                </a:r>
                <a:r>
                  <a:rPr lang="en-US" altLang="zh-TW" sz="1800" dirty="0" err="1"/>
                  <a:t>ie</a:t>
                </a:r>
                <a:r>
                  <a:rPr lang="en-US" altLang="zh-TW" sz="1800" dirty="0"/>
                  <a:t>, x[</a:t>
                </a:r>
                <a:r>
                  <a:rPr lang="en-US" altLang="zh-TW" sz="1800" dirty="0" err="1"/>
                  <a:t>i</a:t>
                </a:r>
                <a:r>
                  <a:rPr lang="en-US" altLang="zh-TW" sz="1800" dirty="0"/>
                  <a:t>,]=x[j,], then (y[</a:t>
                </a:r>
                <a:r>
                  <a:rPr lang="en-US" altLang="zh-TW" sz="1800" dirty="0" err="1"/>
                  <a:t>i</a:t>
                </a:r>
                <a:r>
                  <a:rPr lang="en-US" altLang="zh-TW" sz="1800" dirty="0"/>
                  <a:t>]-y[j])</a:t>
                </a:r>
                <a:r>
                  <a:rPr lang="en-US" altLang="zh-TW" sz="1800" baseline="30000" dirty="0"/>
                  <a:t>2</a:t>
                </a:r>
                <a:r>
                  <a:rPr lang="en-US" altLang="zh-TW" sz="1800" dirty="0"/>
                  <a:t> contributes to the irreducible error.</a:t>
                </a: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482" t="-877" r="-1125"/>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FFA3B1F7-3539-4296-B858-9B0CEB1D380E}"/>
              </a:ext>
            </a:extLst>
          </p:cNvPr>
          <p:cNvSpPr txBox="1"/>
          <p:nvPr/>
        </p:nvSpPr>
        <p:spPr>
          <a:xfrm>
            <a:off x="5368413" y="6531374"/>
            <a:ext cx="377558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pic>
        <p:nvPicPr>
          <p:cNvPr id="4" name="圖片 3">
            <a:extLst>
              <a:ext uri="{FF2B5EF4-FFF2-40B4-BE49-F238E27FC236}">
                <a16:creationId xmlns:a16="http://schemas.microsoft.com/office/drawing/2014/main" id="{89188CE6-F049-C052-048E-5EF6855FC94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28650" y="4703300"/>
            <a:ext cx="8258476" cy="1608599"/>
          </a:xfrm>
          <a:prstGeom prst="rect">
            <a:avLst/>
          </a:prstGeom>
        </p:spPr>
      </p:pic>
    </p:spTree>
    <p:extLst>
      <p:ext uri="{BB962C8B-B14F-4D97-AF65-F5344CB8AC3E}">
        <p14:creationId xmlns:p14="http://schemas.microsoft.com/office/powerpoint/2010/main" val="790428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Irreducible error</a:t>
            </a:r>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Autofit/>
              </a:bodyPr>
              <a:lstStyle/>
              <a:p>
                <a:pPr>
                  <a:lnSpc>
                    <a:spcPct val="100000"/>
                  </a:lnSpc>
                </a:pPr>
                <a:r>
                  <a:rPr lang="en-US" sz="2400" dirty="0">
                    <a:latin typeface="+mn-lt"/>
                  </a:rPr>
                  <a:t>What is dash line? </a:t>
                </a:r>
                <a14:m>
                  <m:oMath xmlns:m="http://schemas.openxmlformats.org/officeDocument/2006/math">
                    <m:r>
                      <a:rPr lang="en-US" altLang="zh-TW" sz="2400" i="1">
                        <a:latin typeface="Cambria Math" panose="02040503050406030204" pitchFamily="18" charset="0"/>
                      </a:rPr>
                      <m:t>𝑉𝑎𝑟</m:t>
                    </m:r>
                    <m:r>
                      <a:rPr lang="en-US" altLang="zh-TW" sz="2400" i="1">
                        <a:latin typeface="Cambria Math" panose="02040503050406030204" pitchFamily="18" charset="0"/>
                      </a:rPr>
                      <m:t>(</m:t>
                    </m:r>
                    <m:r>
                      <a:rPr lang="en-US" altLang="zh-TW" sz="2400" i="1">
                        <a:latin typeface="Cambria Math" panose="02040503050406030204" pitchFamily="18" charset="0"/>
                        <a:ea typeface="Cambria Math" charset="0"/>
                        <a:cs typeface="Cambria Math" charset="0"/>
                      </a:rPr>
                      <m:t>𝜖</m:t>
                    </m:r>
                    <m:r>
                      <a:rPr lang="en-US" altLang="zh-TW" sz="2400" i="1">
                        <a:latin typeface="Cambria Math" panose="02040503050406030204" pitchFamily="18" charset="0"/>
                      </a:rPr>
                      <m:t>)</m:t>
                    </m:r>
                  </m:oMath>
                </a14:m>
                <a:endParaRPr lang="en-US" altLang="zh-TW" sz="2400" dirty="0">
                  <a:latin typeface="+mn-lt"/>
                </a:endParaRPr>
              </a:p>
              <a:p>
                <a:pPr marL="0" indent="0">
                  <a:lnSpc>
                    <a:spcPct val="100000"/>
                  </a:lnSpc>
                  <a:buNone/>
                </a:pPr>
                <a:r>
                  <a:rPr lang="en-US" altLang="zh-TW" sz="2400" dirty="0">
                    <a:latin typeface="+mn-lt"/>
                  </a:rPr>
                  <a:t>   =&gt; test MSE can never lie below the dash line</a:t>
                </a: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l="-965" t="-872"/>
                </a:stretch>
              </a:blipFill>
            </p:spPr>
            <p:txBody>
              <a:bodyPr/>
              <a:lstStyle/>
              <a:p>
                <a:r>
                  <a:rPr lang="zh-TW" altLang="en-US">
                    <a:noFill/>
                  </a:rPr>
                  <a:t> </a:t>
                </a:r>
              </a:p>
            </p:txBody>
          </p:sp>
        </mc:Fallback>
      </mc:AlternateContent>
      <p:pic>
        <p:nvPicPr>
          <p:cNvPr id="4" name="圖片 3"/>
          <p:cNvPicPr>
            <a:picLocks noChangeAspect="1"/>
          </p:cNvPicPr>
          <p:nvPr/>
        </p:nvPicPr>
        <p:blipFill>
          <a:blip r:embed="rId3"/>
          <a:stretch>
            <a:fillRect/>
          </a:stretch>
        </p:blipFill>
        <p:spPr>
          <a:xfrm>
            <a:off x="1328914" y="2949408"/>
            <a:ext cx="6486173" cy="3373972"/>
          </a:xfrm>
          <a:prstGeom prst="rect">
            <a:avLst/>
          </a:prstGeom>
        </p:spPr>
      </p:pic>
      <p:sp>
        <p:nvSpPr>
          <p:cNvPr id="5" name="矩形 6"/>
          <p:cNvSpPr/>
          <p:nvPr/>
        </p:nvSpPr>
        <p:spPr>
          <a:xfrm>
            <a:off x="9649" y="6528328"/>
            <a:ext cx="9144001" cy="276999"/>
          </a:xfrm>
          <a:prstGeom prst="rect">
            <a:avLst/>
          </a:prstGeom>
        </p:spPr>
        <p:txBody>
          <a:bodyPr wrap="square" anchor="t">
            <a:spAutoFit/>
          </a:bodyPr>
          <a:lstStyle/>
          <a:p>
            <a:pPr algn="r"/>
            <a:r>
              <a:rPr lang="en-US" altLang="zh-TW" sz="1200" dirty="0">
                <a:solidFill>
                  <a:schemeClr val="bg1"/>
                </a:solidFill>
                <a:ea typeface="新細明體"/>
              </a:rPr>
              <a:t> Figure2.10, </a:t>
            </a:r>
            <a:r>
              <a:rPr lang="en-US" altLang="zh-TW" sz="1200" i="1" dirty="0">
                <a:solidFill>
                  <a:schemeClr val="bg1"/>
                </a:solidFill>
                <a:ea typeface="新細明體"/>
              </a:rPr>
              <a:t>An Introduction to Statistical Learning with Applications in R </a:t>
            </a:r>
            <a:r>
              <a:rPr lang="en-US" altLang="zh-TW" sz="1200" dirty="0">
                <a:solidFill>
                  <a:schemeClr val="bg1"/>
                </a:solidFill>
                <a:ea typeface="新細明體"/>
              </a:rPr>
              <a:t>by Gareth James, Daniela Witten, Trevor Hastie, Robert </a:t>
            </a:r>
            <a:r>
              <a:rPr lang="en-US" altLang="zh-TW" sz="1200" dirty="0" err="1">
                <a:solidFill>
                  <a:schemeClr val="bg1"/>
                </a:solidFill>
                <a:ea typeface="新細明體"/>
              </a:rPr>
              <a:t>Tibshirani</a:t>
            </a:r>
            <a:endParaRPr lang="en-US" altLang="zh-TW" sz="1200" dirty="0">
              <a:solidFill>
                <a:schemeClr val="bg1"/>
              </a:solidFill>
              <a:ea typeface="新細明體"/>
            </a:endParaRPr>
          </a:p>
        </p:txBody>
      </p:sp>
    </p:spTree>
    <p:extLst>
      <p:ext uri="{BB962C8B-B14F-4D97-AF65-F5344CB8AC3E}">
        <p14:creationId xmlns:p14="http://schemas.microsoft.com/office/powerpoint/2010/main" val="816530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dirty="0"/>
              <a:t>Bias</a:t>
            </a:r>
          </a:p>
        </p:txBody>
      </p:sp>
      <p:sp>
        <p:nvSpPr>
          <p:cNvPr id="3" name="內容版面配置區 2"/>
          <p:cNvSpPr>
            <a:spLocks noGrp="1"/>
          </p:cNvSpPr>
          <p:nvPr>
            <p:ph idx="1"/>
          </p:nvPr>
        </p:nvSpPr>
        <p:spPr>
          <a:xfrm>
            <a:off x="628650" y="1825625"/>
            <a:ext cx="7886700" cy="1831975"/>
          </a:xfrm>
        </p:spPr>
        <p:txBody>
          <a:bodyPr>
            <a:normAutofit lnSpcReduction="10000"/>
          </a:bodyPr>
          <a:lstStyle/>
          <a:p>
            <a:pPr>
              <a:lnSpc>
                <a:spcPct val="100000"/>
              </a:lnSpc>
            </a:pPr>
            <a:r>
              <a:rPr lang="en-US" altLang="zh-TW" dirty="0">
                <a:latin typeface="+mn-lt"/>
              </a:rPr>
              <a:t>the error that is introduced by approximating a real-life problem</a:t>
            </a:r>
          </a:p>
          <a:p>
            <a:pPr>
              <a:lnSpc>
                <a:spcPct val="100000"/>
              </a:lnSpc>
            </a:pPr>
            <a:r>
              <a:rPr lang="en-US" altLang="zh-TW" dirty="0">
                <a:latin typeface="+mn-lt"/>
              </a:rPr>
              <a:t>the true </a:t>
            </a:r>
            <a:r>
              <a:rPr lang="en-US" altLang="zh-TW" i="1" dirty="0">
                <a:latin typeface="+mn-lt"/>
              </a:rPr>
              <a:t>f</a:t>
            </a:r>
            <a:r>
              <a:rPr lang="en-US" altLang="zh-TW" dirty="0">
                <a:latin typeface="+mn-lt"/>
              </a:rPr>
              <a:t>  is substantially non-linear =&gt; no matter how many training observations we are given, it will not be possible to produce an accurate estimate using linear regression</a:t>
            </a:r>
          </a:p>
          <a:p>
            <a:pPr>
              <a:lnSpc>
                <a:spcPct val="100000"/>
              </a:lnSpc>
            </a:pPr>
            <a:r>
              <a:rPr lang="en-US" altLang="zh-TW" dirty="0">
                <a:latin typeface="+mn-lt"/>
              </a:rPr>
              <a:t>=&gt; linear regression results in high bias in this example.</a:t>
            </a:r>
          </a:p>
        </p:txBody>
      </p:sp>
      <p:pic>
        <p:nvPicPr>
          <p:cNvPr id="4" name="圖片 3"/>
          <p:cNvPicPr>
            <a:picLocks noChangeAspect="1"/>
          </p:cNvPicPr>
          <p:nvPr/>
        </p:nvPicPr>
        <p:blipFill>
          <a:blip r:embed="rId2"/>
          <a:stretch>
            <a:fillRect/>
          </a:stretch>
        </p:blipFill>
        <p:spPr>
          <a:xfrm>
            <a:off x="1743428" y="3569702"/>
            <a:ext cx="5657144" cy="2833762"/>
          </a:xfrm>
          <a:prstGeom prst="rect">
            <a:avLst/>
          </a:prstGeom>
        </p:spPr>
      </p:pic>
      <p:sp>
        <p:nvSpPr>
          <p:cNvPr id="5" name="矩形 6"/>
          <p:cNvSpPr/>
          <p:nvPr/>
        </p:nvSpPr>
        <p:spPr>
          <a:xfrm>
            <a:off x="52673" y="6507259"/>
            <a:ext cx="9144001" cy="276999"/>
          </a:xfrm>
          <a:prstGeom prst="rect">
            <a:avLst/>
          </a:prstGeom>
        </p:spPr>
        <p:txBody>
          <a:bodyPr wrap="square" anchor="t">
            <a:spAutoFit/>
          </a:bodyPr>
          <a:lstStyle/>
          <a:p>
            <a:pPr algn="r"/>
            <a:r>
              <a:rPr lang="en-US" sz="1200" dirty="0">
                <a:solidFill>
                  <a:schemeClr val="bg1"/>
                </a:solidFill>
              </a:rPr>
              <a:t>Figure 2.11,</a:t>
            </a:r>
            <a:r>
              <a:rPr lang="en-US" sz="1200" dirty="0">
                <a:solidFill>
                  <a:schemeClr val="bg1"/>
                </a:solidFill>
                <a:ea typeface="新細明體"/>
              </a:rPr>
              <a:t> </a:t>
            </a:r>
            <a:r>
              <a:rPr lang="en-US" altLang="zh-TW" sz="1200" i="1" dirty="0">
                <a:solidFill>
                  <a:schemeClr val="bg1"/>
                </a:solidFill>
                <a:ea typeface="新細明體"/>
              </a:rPr>
              <a:t>An Introduction to Statistical Learning with Applications in R </a:t>
            </a:r>
            <a:r>
              <a:rPr lang="en-US" altLang="zh-TW" sz="1200" dirty="0">
                <a:solidFill>
                  <a:schemeClr val="bg1"/>
                </a:solidFill>
                <a:ea typeface="新細明體"/>
              </a:rPr>
              <a:t>by Gareth James, Daniela Witten, Trevor Hastie, Robert </a:t>
            </a:r>
            <a:r>
              <a:rPr lang="en-US" altLang="zh-TW" sz="1200" dirty="0" err="1">
                <a:solidFill>
                  <a:schemeClr val="bg1"/>
                </a:solidFill>
                <a:ea typeface="新細明體"/>
              </a:rPr>
              <a:t>Tibshirani</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1363633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Variance</a:t>
            </a:r>
            <a:endParaRPr 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p:txBody>
              <a:bodyPr>
                <a:normAutofit/>
              </a:bodyPr>
              <a:lstStyle/>
              <a:p>
                <a:pPr>
                  <a:lnSpc>
                    <a:spcPct val="100000"/>
                  </a:lnSpc>
                </a:pPr>
                <a:r>
                  <a:rPr lang="en-US" altLang="zh-TW" dirty="0">
                    <a:solidFill>
                      <a:schemeClr val="tx1">
                        <a:lumMod val="75000"/>
                        <a:lumOff val="25000"/>
                      </a:schemeClr>
                    </a:solidFill>
                    <a:latin typeface="+mn-lt"/>
                  </a:rPr>
                  <a:t>the amount by which </a:t>
                </a:r>
                <a14:m>
                  <m:oMath xmlns:m="http://schemas.openxmlformats.org/officeDocument/2006/math">
                    <m:acc>
                      <m:accPr>
                        <m:chr m:val="̂"/>
                        <m:ctrlPr>
                          <a:rPr lang="en-US" altLang="zh-TW" i="1">
                            <a:solidFill>
                              <a:schemeClr val="tx1">
                                <a:lumMod val="75000"/>
                                <a:lumOff val="25000"/>
                              </a:schemeClr>
                            </a:solidFill>
                            <a:latin typeface="Cambria Math" panose="02040503050406030204" pitchFamily="18" charset="0"/>
                          </a:rPr>
                        </m:ctrlPr>
                      </m:accPr>
                      <m:e>
                        <m:r>
                          <a:rPr lang="en-US" altLang="zh-TW" i="1">
                            <a:solidFill>
                              <a:schemeClr val="tx1">
                                <a:lumMod val="75000"/>
                                <a:lumOff val="25000"/>
                              </a:schemeClr>
                            </a:solidFill>
                            <a:latin typeface="Cambria Math" panose="02040503050406030204" pitchFamily="18" charset="0"/>
                          </a:rPr>
                          <m:t>𝑓</m:t>
                        </m:r>
                      </m:e>
                    </m:acc>
                    <m:r>
                      <a:rPr lang="en-US" altLang="zh-TW" b="0" i="0" smtClean="0">
                        <a:solidFill>
                          <a:schemeClr val="tx1">
                            <a:lumMod val="75000"/>
                            <a:lumOff val="25000"/>
                          </a:schemeClr>
                        </a:solidFill>
                        <a:latin typeface="Cambria Math" panose="02040503050406030204" pitchFamily="18" charset="0"/>
                      </a:rPr>
                      <m:t> </m:t>
                    </m:r>
                  </m:oMath>
                </a14:m>
                <a:r>
                  <a:rPr lang="en-US" altLang="zh-TW" dirty="0">
                    <a:solidFill>
                      <a:schemeClr val="tx1">
                        <a:lumMod val="75000"/>
                        <a:lumOff val="25000"/>
                      </a:schemeClr>
                    </a:solidFill>
                    <a:latin typeface="+mn-lt"/>
                  </a:rPr>
                  <a:t>would change if we estimated it using a different training data set.</a:t>
                </a:r>
              </a:p>
              <a:p>
                <a:pPr>
                  <a:lnSpc>
                    <a:spcPct val="100000"/>
                  </a:lnSpc>
                </a:pPr>
                <a:r>
                  <a:rPr lang="en-US" altLang="zh-TW" dirty="0">
                    <a:solidFill>
                      <a:schemeClr val="tx1">
                        <a:lumMod val="75000"/>
                        <a:lumOff val="25000"/>
                      </a:schemeClr>
                    </a:solidFill>
                    <a:latin typeface="+mn-lt"/>
                  </a:rPr>
                  <a:t> If a method has high variance</a:t>
                </a:r>
              </a:p>
              <a:p>
                <a:pPr lvl="1">
                  <a:lnSpc>
                    <a:spcPct val="100000"/>
                  </a:lnSpc>
                </a:pPr>
                <a:r>
                  <a:rPr lang="en-US" altLang="zh-TW" dirty="0">
                    <a:solidFill>
                      <a:schemeClr val="tx1">
                        <a:lumMod val="75000"/>
                        <a:lumOff val="25000"/>
                      </a:schemeClr>
                    </a:solidFill>
                  </a:rPr>
                  <a:t> small changes in the training data can result in large changes in </a:t>
                </a:r>
                <a14:m>
                  <m:oMath xmlns:m="http://schemas.openxmlformats.org/officeDocument/2006/math">
                    <m:acc>
                      <m:accPr>
                        <m:chr m:val="̂"/>
                        <m:ctrlPr>
                          <a:rPr lang="en-US" altLang="zh-TW" i="1">
                            <a:solidFill>
                              <a:schemeClr val="tx1">
                                <a:lumMod val="75000"/>
                                <a:lumOff val="25000"/>
                              </a:schemeClr>
                            </a:solidFill>
                            <a:latin typeface="Cambria Math" panose="02040503050406030204" pitchFamily="18" charset="0"/>
                          </a:rPr>
                        </m:ctrlPr>
                      </m:accPr>
                      <m:e>
                        <m:r>
                          <a:rPr lang="en-US" altLang="zh-TW" i="1">
                            <a:solidFill>
                              <a:schemeClr val="tx1">
                                <a:lumMod val="75000"/>
                                <a:lumOff val="25000"/>
                              </a:schemeClr>
                            </a:solidFill>
                            <a:latin typeface="Cambria Math" panose="02040503050406030204" pitchFamily="18" charset="0"/>
                          </a:rPr>
                          <m:t>𝑓</m:t>
                        </m:r>
                      </m:e>
                    </m:acc>
                  </m:oMath>
                </a14:m>
                <a:endParaRPr lang="en-US" dirty="0">
                  <a:solidFill>
                    <a:schemeClr val="tx1">
                      <a:lumMod val="75000"/>
                      <a:lumOff val="25000"/>
                    </a:schemeClr>
                  </a:solidFill>
                </a:endParaRPr>
              </a:p>
              <a:p>
                <a:pPr lvl="1">
                  <a:lnSpc>
                    <a:spcPct val="100000"/>
                  </a:lnSpc>
                </a:pPr>
                <a:r>
                  <a:rPr lang="en-US" altLang="zh-TW" dirty="0">
                    <a:solidFill>
                      <a:schemeClr val="tx1">
                        <a:lumMod val="75000"/>
                        <a:lumOff val="25000"/>
                      </a:schemeClr>
                    </a:solidFill>
                  </a:rPr>
                  <a:t> more flexible statistical methods have higher variance</a:t>
                </a:r>
              </a:p>
              <a:p>
                <a:pPr>
                  <a:lnSpc>
                    <a:spcPct val="100000"/>
                  </a:lnSpc>
                </a:pPr>
                <a:r>
                  <a:rPr lang="en-US" altLang="zh-TW" dirty="0">
                    <a:solidFill>
                      <a:schemeClr val="tx1">
                        <a:lumMod val="75000"/>
                        <a:lumOff val="25000"/>
                      </a:schemeClr>
                    </a:solidFill>
                    <a:latin typeface="+mn-lt"/>
                  </a:rPr>
                  <a:t>Averaging is a powerful tool =&gt; Under fairly mild assumptions, averaging reduces variance</a:t>
                </a:r>
              </a:p>
              <a:p>
                <a:pPr>
                  <a:lnSpc>
                    <a:spcPct val="100000"/>
                  </a:lnSpc>
                </a:pPr>
                <a:endParaRPr lang="en-US" altLang="zh-TW" dirty="0">
                  <a:solidFill>
                    <a:schemeClr val="tx1">
                      <a:lumMod val="75000"/>
                      <a:lumOff val="25000"/>
                    </a:schemeClr>
                  </a:solidFill>
                  <a:latin typeface="+mn-lt"/>
                </a:endParaRPr>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blipFill>
                <a:blip r:embed="rId2"/>
                <a:stretch>
                  <a:fillRect l="-643" t="-291"/>
                </a:stretch>
              </a:blipFill>
            </p:spPr>
            <p:txBody>
              <a:bodyPr/>
              <a:lstStyle/>
              <a:p>
                <a:r>
                  <a:rPr lang="zh-TW" altLang="en-US">
                    <a:noFill/>
                  </a:rPr>
                  <a:t> </a:t>
                </a:r>
              </a:p>
            </p:txBody>
          </p:sp>
        </mc:Fallback>
      </mc:AlternateContent>
      <p:sp>
        <p:nvSpPr>
          <p:cNvPr id="5" name="矩形 6">
            <a:extLst>
              <a:ext uri="{FF2B5EF4-FFF2-40B4-BE49-F238E27FC236}">
                <a16:creationId xmlns:a16="http://schemas.microsoft.com/office/drawing/2014/main" id="{6DEB2B9E-1112-4A99-9F81-B1C0BA5D7C79}"/>
              </a:ext>
            </a:extLst>
          </p:cNvPr>
          <p:cNvSpPr/>
          <p:nvPr/>
        </p:nvSpPr>
        <p:spPr>
          <a:xfrm>
            <a:off x="73742" y="6517794"/>
            <a:ext cx="9144001" cy="276999"/>
          </a:xfrm>
          <a:prstGeom prst="rect">
            <a:avLst/>
          </a:prstGeom>
        </p:spPr>
        <p:txBody>
          <a:bodyPr wrap="square" anchor="t">
            <a:spAutoFit/>
          </a:bodyPr>
          <a:lstStyle/>
          <a:p>
            <a:pPr algn="r"/>
            <a:endParaRPr lang="en-US" altLang="zh-TW" sz="1200" dirty="0">
              <a:solidFill>
                <a:schemeClr val="bg1"/>
              </a:solidFill>
              <a:ea typeface="新細明體"/>
              <a:cs typeface="Calibri"/>
            </a:endParaRPr>
          </a:p>
        </p:txBody>
      </p:sp>
      <p:sp>
        <p:nvSpPr>
          <p:cNvPr id="4" name="矩形 6">
            <a:extLst>
              <a:ext uri="{FF2B5EF4-FFF2-40B4-BE49-F238E27FC236}">
                <a16:creationId xmlns:a16="http://schemas.microsoft.com/office/drawing/2014/main" id="{E931C22C-6BE9-49CD-AB80-30365759DEAA}"/>
              </a:ext>
            </a:extLst>
          </p:cNvPr>
          <p:cNvSpPr/>
          <p:nvPr/>
        </p:nvSpPr>
        <p:spPr>
          <a:xfrm>
            <a:off x="31013" y="6549841"/>
            <a:ext cx="9144001" cy="276999"/>
          </a:xfrm>
          <a:prstGeom prst="rect">
            <a:avLst/>
          </a:prstGeom>
        </p:spPr>
        <p:txBody>
          <a:bodyPr wrap="square" anchor="t">
            <a:spAutoFit/>
          </a:bodyPr>
          <a:lstStyle/>
          <a:p>
            <a:pPr algn="r"/>
            <a:r>
              <a:rPr lang="en-US" altLang="zh-TW" sz="1200" i="1" dirty="0">
                <a:solidFill>
                  <a:schemeClr val="bg1"/>
                </a:solidFill>
                <a:ea typeface="新細明體"/>
              </a:rPr>
              <a:t>An Introduction to Statistical Learning with Applications in R </a:t>
            </a:r>
            <a:r>
              <a:rPr lang="en-US" altLang="zh-TW" sz="1200" dirty="0">
                <a:solidFill>
                  <a:schemeClr val="bg1"/>
                </a:solidFill>
                <a:ea typeface="新細明體"/>
              </a:rPr>
              <a:t>by Gareth James, Daniela Witten, Trevor Hastie, Robert </a:t>
            </a:r>
            <a:r>
              <a:rPr lang="en-US" altLang="zh-TW" sz="1200" dirty="0" err="1">
                <a:solidFill>
                  <a:schemeClr val="bg1"/>
                </a:solidFill>
                <a:ea typeface="新細明體"/>
              </a:rPr>
              <a:t>Tibshirani</a:t>
            </a:r>
            <a:endParaRPr lang="en-US" altLang="zh-TW" sz="1200" dirty="0">
              <a:solidFill>
                <a:schemeClr val="bg1"/>
              </a:solidFill>
              <a:ea typeface="新細明體"/>
            </a:endParaRPr>
          </a:p>
        </p:txBody>
      </p:sp>
    </p:spTree>
    <p:extLst>
      <p:ext uri="{BB962C8B-B14F-4D97-AF65-F5344CB8AC3E}">
        <p14:creationId xmlns:p14="http://schemas.microsoft.com/office/powerpoint/2010/main" val="1319815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dirty="0"/>
              <a:t>Which method is high variance?</a:t>
            </a:r>
          </a:p>
        </p:txBody>
      </p:sp>
      <p:pic>
        <p:nvPicPr>
          <p:cNvPr id="4" name="圖片 3"/>
          <p:cNvPicPr>
            <a:picLocks noChangeAspect="1"/>
          </p:cNvPicPr>
          <p:nvPr/>
        </p:nvPicPr>
        <p:blipFill>
          <a:blip r:embed="rId2"/>
          <a:stretch>
            <a:fillRect/>
          </a:stretch>
        </p:blipFill>
        <p:spPr>
          <a:xfrm>
            <a:off x="628650" y="1534423"/>
            <a:ext cx="7886700" cy="4716682"/>
          </a:xfrm>
          <a:prstGeom prst="rect">
            <a:avLst/>
          </a:prstGeom>
        </p:spPr>
      </p:pic>
      <p:sp>
        <p:nvSpPr>
          <p:cNvPr id="5" name="矩形 6"/>
          <p:cNvSpPr/>
          <p:nvPr/>
        </p:nvSpPr>
        <p:spPr>
          <a:xfrm>
            <a:off x="0" y="6507259"/>
            <a:ext cx="9144001" cy="276999"/>
          </a:xfrm>
          <a:prstGeom prst="rect">
            <a:avLst/>
          </a:prstGeom>
        </p:spPr>
        <p:txBody>
          <a:bodyPr wrap="square" anchor="t">
            <a:spAutoFit/>
          </a:bodyPr>
          <a:lstStyle/>
          <a:p>
            <a:pPr algn="r"/>
            <a:r>
              <a:rPr lang="en-US" altLang="zh-TW" sz="1200" dirty="0">
                <a:solidFill>
                  <a:schemeClr val="bg1"/>
                </a:solidFill>
                <a:ea typeface="新細明體"/>
              </a:rPr>
              <a:t>Figure 2.9, </a:t>
            </a:r>
            <a:r>
              <a:rPr lang="en-US" altLang="zh-TW" sz="1200" i="1" dirty="0">
                <a:solidFill>
                  <a:schemeClr val="bg1"/>
                </a:solidFill>
                <a:ea typeface="新細明體"/>
              </a:rPr>
              <a:t>An Introduction to Statistical Learning with Applications in R</a:t>
            </a:r>
            <a:r>
              <a:rPr lang="en-US" altLang="zh-TW" sz="1200" dirty="0">
                <a:solidFill>
                  <a:schemeClr val="bg1"/>
                </a:solidFill>
                <a:ea typeface="新細明體"/>
              </a:rPr>
              <a:t> by Gareth James, Daniela Witten, Trevor Hastie, Robert </a:t>
            </a:r>
            <a:r>
              <a:rPr lang="en-US" altLang="zh-TW" sz="1200" dirty="0" err="1">
                <a:solidFill>
                  <a:schemeClr val="bg1"/>
                </a:solidFill>
                <a:ea typeface="新細明體"/>
              </a:rPr>
              <a:t>Tibshirani</a:t>
            </a:r>
            <a:endParaRPr lang="en-US" altLang="zh-TW" sz="1200" dirty="0">
              <a:solidFill>
                <a:schemeClr val="bg1"/>
              </a:solidFill>
              <a:ea typeface="新細明體"/>
            </a:endParaRPr>
          </a:p>
        </p:txBody>
      </p:sp>
    </p:spTree>
    <p:extLst>
      <p:ext uri="{BB962C8B-B14F-4D97-AF65-F5344CB8AC3E}">
        <p14:creationId xmlns:p14="http://schemas.microsoft.com/office/powerpoint/2010/main" val="20113585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pl-PL" altLang="zh-TW" dirty="0" err="1"/>
              <a:t>Bias-Variance</a:t>
            </a:r>
            <a:r>
              <a:rPr lang="pl-PL" altLang="zh-TW" dirty="0"/>
              <a:t> trade off</a:t>
            </a:r>
            <a:endParaRPr lang="en-US" dirty="0"/>
          </a:p>
        </p:txBody>
      </p:sp>
      <p:sp>
        <p:nvSpPr>
          <p:cNvPr id="3" name="內容版面配置區 2"/>
          <p:cNvSpPr>
            <a:spLocks noGrp="1"/>
          </p:cNvSpPr>
          <p:nvPr>
            <p:ph idx="1"/>
          </p:nvPr>
        </p:nvSpPr>
        <p:spPr>
          <a:xfrm>
            <a:off x="628650" y="1825625"/>
            <a:ext cx="7886700" cy="1534264"/>
          </a:xfrm>
        </p:spPr>
        <p:txBody>
          <a:bodyPr>
            <a:normAutofit/>
          </a:bodyPr>
          <a:lstStyle/>
          <a:p>
            <a:pPr>
              <a:lnSpc>
                <a:spcPct val="100000"/>
              </a:lnSpc>
            </a:pPr>
            <a:r>
              <a:rPr lang="en-US" altLang="zh-TW" dirty="0">
                <a:solidFill>
                  <a:schemeClr val="bg2">
                    <a:lumMod val="25000"/>
                  </a:schemeClr>
                </a:solidFill>
                <a:latin typeface="+mn-lt"/>
              </a:rPr>
              <a:t>a method extremely low bias but high variance </a:t>
            </a:r>
          </a:p>
          <a:p>
            <a:pPr lvl="1">
              <a:lnSpc>
                <a:spcPct val="100000"/>
              </a:lnSpc>
            </a:pPr>
            <a:r>
              <a:rPr lang="en-US" altLang="zh-TW" dirty="0">
                <a:solidFill>
                  <a:schemeClr val="bg2">
                    <a:lumMod val="25000"/>
                  </a:schemeClr>
                </a:solidFill>
              </a:rPr>
              <a:t>drawing a curve that passes through every single training observation</a:t>
            </a:r>
          </a:p>
          <a:p>
            <a:pPr>
              <a:lnSpc>
                <a:spcPct val="100000"/>
              </a:lnSpc>
            </a:pPr>
            <a:r>
              <a:rPr lang="en-US" altLang="zh-TW" dirty="0">
                <a:solidFill>
                  <a:schemeClr val="bg2">
                    <a:lumMod val="25000"/>
                  </a:schemeClr>
                </a:solidFill>
                <a:latin typeface="+mn-lt"/>
              </a:rPr>
              <a:t>a method with very low variance but high bias</a:t>
            </a:r>
          </a:p>
          <a:p>
            <a:pPr lvl="1">
              <a:lnSpc>
                <a:spcPct val="100000"/>
              </a:lnSpc>
            </a:pPr>
            <a:r>
              <a:rPr lang="en-US" altLang="zh-TW" dirty="0">
                <a:solidFill>
                  <a:schemeClr val="bg2">
                    <a:lumMod val="25000"/>
                  </a:schemeClr>
                </a:solidFill>
              </a:rPr>
              <a:t>fitting a horizontal line to the data</a:t>
            </a:r>
          </a:p>
        </p:txBody>
      </p:sp>
      <p:pic>
        <p:nvPicPr>
          <p:cNvPr id="4" name="圖片 3"/>
          <p:cNvPicPr>
            <a:picLocks noChangeAspect="1"/>
          </p:cNvPicPr>
          <p:nvPr/>
        </p:nvPicPr>
        <p:blipFill>
          <a:blip r:embed="rId2"/>
          <a:stretch>
            <a:fillRect/>
          </a:stretch>
        </p:blipFill>
        <p:spPr>
          <a:xfrm>
            <a:off x="1090826" y="3359889"/>
            <a:ext cx="6530851" cy="3012670"/>
          </a:xfrm>
          <a:prstGeom prst="rect">
            <a:avLst/>
          </a:prstGeom>
        </p:spPr>
      </p:pic>
      <p:sp>
        <p:nvSpPr>
          <p:cNvPr id="5" name="矩形 6"/>
          <p:cNvSpPr/>
          <p:nvPr/>
        </p:nvSpPr>
        <p:spPr>
          <a:xfrm>
            <a:off x="52673" y="6538863"/>
            <a:ext cx="9144001" cy="276999"/>
          </a:xfrm>
          <a:prstGeom prst="rect">
            <a:avLst/>
          </a:prstGeom>
        </p:spPr>
        <p:txBody>
          <a:bodyPr wrap="square" anchor="t">
            <a:spAutoFit/>
          </a:bodyPr>
          <a:lstStyle/>
          <a:p>
            <a:pPr algn="r"/>
            <a:r>
              <a:rPr lang="en-US" sz="1200" dirty="0">
                <a:solidFill>
                  <a:schemeClr val="bg1"/>
                </a:solidFill>
              </a:rPr>
              <a:t>Figure 2.12,</a:t>
            </a:r>
            <a:r>
              <a:rPr lang="en-US" sz="1200" dirty="0">
                <a:solidFill>
                  <a:schemeClr val="bg1"/>
                </a:solidFill>
                <a:ea typeface="新細明體"/>
              </a:rPr>
              <a:t> </a:t>
            </a:r>
            <a:r>
              <a:rPr lang="en-US" altLang="zh-TW" sz="1200" i="1" dirty="0">
                <a:solidFill>
                  <a:schemeClr val="bg1"/>
                </a:solidFill>
                <a:ea typeface="新細明體"/>
              </a:rPr>
              <a:t>An Introduction to Statistical Learning with Applications in R </a:t>
            </a:r>
            <a:r>
              <a:rPr lang="en-US" altLang="zh-TW" sz="1200" dirty="0">
                <a:solidFill>
                  <a:schemeClr val="bg1"/>
                </a:solidFill>
                <a:ea typeface="新細明體"/>
              </a:rPr>
              <a:t>by Gareth James, Daniela Witten, Trevor Hastie, Robert </a:t>
            </a:r>
            <a:r>
              <a:rPr lang="en-US" altLang="zh-TW" sz="1200" dirty="0" err="1">
                <a:solidFill>
                  <a:schemeClr val="bg1"/>
                </a:solidFill>
                <a:ea typeface="新細明體"/>
              </a:rPr>
              <a:t>Tibshirani</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7743426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pl-PL" altLang="zh-TW" dirty="0" err="1"/>
              <a:t>Bias</a:t>
            </a:r>
            <a:r>
              <a:rPr lang="pl-PL" altLang="zh-TW" dirty="0"/>
              <a:t> vs. </a:t>
            </a:r>
            <a:r>
              <a:rPr lang="pl-PL" altLang="zh-TW" dirty="0" err="1"/>
              <a:t>Variance</a:t>
            </a:r>
            <a:endParaRPr lang="en-US" dirty="0"/>
          </a:p>
        </p:txBody>
      </p:sp>
      <mc:AlternateContent xmlns:mc="http://schemas.openxmlformats.org/markup-compatibility/2006" xmlns:a14="http://schemas.microsoft.com/office/drawing/2010/main">
        <mc:Choice Requires="a14">
          <p:sp>
            <p:nvSpPr>
              <p:cNvPr id="5" name="內容版面配置區 4"/>
              <p:cNvSpPr>
                <a:spLocks noGrp="1"/>
              </p:cNvSpPr>
              <p:nvPr>
                <p:ph idx="1"/>
              </p:nvPr>
            </p:nvSpPr>
            <p:spPr/>
            <p:txBody>
              <a:bodyPr>
                <a:normAutofit/>
              </a:bodyPr>
              <a:lstStyle/>
              <a:p>
                <a:pPr>
                  <a:lnSpc>
                    <a:spcPct val="100000"/>
                  </a:lnSpc>
                </a:pPr>
                <a:r>
                  <a:rPr lang="en-US" altLang="zh-TW" dirty="0">
                    <a:solidFill>
                      <a:schemeClr val="bg2">
                        <a:lumMod val="25000"/>
                      </a:schemeClr>
                    </a:solidFill>
                    <a:latin typeface="+mn-lt"/>
                  </a:rPr>
                  <a:t>more flexible methods</a:t>
                </a:r>
              </a:p>
              <a:p>
                <a:pPr lvl="1">
                  <a:lnSpc>
                    <a:spcPct val="100000"/>
                  </a:lnSpc>
                </a:pPr>
                <a:r>
                  <a:rPr lang="en-US" altLang="zh-TW" dirty="0">
                    <a:solidFill>
                      <a:schemeClr val="bg2">
                        <a:lumMod val="25000"/>
                      </a:schemeClr>
                    </a:solidFill>
                  </a:rPr>
                  <a:t>the variance will increase</a:t>
                </a:r>
              </a:p>
              <a:p>
                <a:pPr lvl="1">
                  <a:lnSpc>
                    <a:spcPct val="100000"/>
                  </a:lnSpc>
                </a:pPr>
                <a:r>
                  <a:rPr lang="en-US" altLang="zh-TW" dirty="0">
                    <a:solidFill>
                      <a:schemeClr val="bg2">
                        <a:lumMod val="25000"/>
                      </a:schemeClr>
                    </a:solidFill>
                  </a:rPr>
                  <a:t>the bias will decrease</a:t>
                </a:r>
              </a:p>
              <a:p>
                <a:pPr>
                  <a:lnSpc>
                    <a:spcPct val="100000"/>
                  </a:lnSpc>
                </a:pPr>
                <a:r>
                  <a:rPr lang="en-US" altLang="zh-TW" dirty="0">
                    <a:solidFill>
                      <a:schemeClr val="bg2">
                        <a:lumMod val="25000"/>
                      </a:schemeClr>
                    </a:solidFill>
                    <a:latin typeface="+mn-lt"/>
                  </a:rPr>
                  <a:t>increase the flexibility of a class of methods</a:t>
                </a:r>
              </a:p>
              <a:p>
                <a:pPr lvl="1">
                  <a:lnSpc>
                    <a:spcPct val="100000"/>
                  </a:lnSpc>
                </a:pPr>
                <a:r>
                  <a:rPr lang="en-US" altLang="zh-TW" dirty="0">
                    <a:solidFill>
                      <a:schemeClr val="bg2">
                        <a:lumMod val="25000"/>
                      </a:schemeClr>
                    </a:solidFill>
                  </a:rPr>
                  <a:t>the bias tends to initially decrease faster than the variance increases</a:t>
                </a:r>
              </a:p>
              <a:p>
                <a:pPr lvl="1">
                  <a:lnSpc>
                    <a:spcPct val="100000"/>
                  </a:lnSpc>
                </a:pPr>
                <a:r>
                  <a:rPr lang="en-US" altLang="zh-TW" dirty="0">
                    <a:solidFill>
                      <a:schemeClr val="bg2">
                        <a:lumMod val="25000"/>
                      </a:schemeClr>
                    </a:solidFill>
                  </a:rPr>
                  <a:t>Consequently, the expected test MSE declines</a:t>
                </a:r>
              </a:p>
              <a:p>
                <a:pPr lvl="1">
                  <a:lnSpc>
                    <a:spcPct val="100000"/>
                  </a:lnSpc>
                </a:pPr>
                <a14:m>
                  <m:oMath xmlns:m="http://schemas.openxmlformats.org/officeDocument/2006/math">
                    <m:r>
                      <a:rPr lang="en-US" altLang="zh-TW" i="1">
                        <a:solidFill>
                          <a:schemeClr val="bg2">
                            <a:lumMod val="25000"/>
                          </a:schemeClr>
                        </a:solidFill>
                        <a:latin typeface="Cambria Math" charset="0"/>
                      </a:rPr>
                      <m:t>𝐸</m:t>
                    </m:r>
                    <m:sSup>
                      <m:sSupPr>
                        <m:ctrlPr>
                          <a:rPr lang="en-US" altLang="zh-TW" i="1">
                            <a:solidFill>
                              <a:schemeClr val="bg2">
                                <a:lumMod val="25000"/>
                              </a:schemeClr>
                            </a:solidFill>
                            <a:latin typeface="Cambria Math" panose="02040503050406030204" pitchFamily="18" charset="0"/>
                          </a:rPr>
                        </m:ctrlPr>
                      </m:sSupPr>
                      <m:e>
                        <m:d>
                          <m:dPr>
                            <m:ctrlPr>
                              <a:rPr lang="mr-IN" altLang="zh-TW" i="1">
                                <a:solidFill>
                                  <a:schemeClr val="bg2">
                                    <a:lumMod val="25000"/>
                                  </a:schemeClr>
                                </a:solidFill>
                                <a:latin typeface="Cambria Math" panose="02040503050406030204" pitchFamily="18" charset="0"/>
                              </a:rPr>
                            </m:ctrlPr>
                          </m:dPr>
                          <m:e>
                            <m:sSub>
                              <m:sSubPr>
                                <m:ctrlPr>
                                  <a:rPr lang="en-US" altLang="zh-TW" i="1">
                                    <a:solidFill>
                                      <a:schemeClr val="bg2">
                                        <a:lumMod val="25000"/>
                                      </a:schemeClr>
                                    </a:solidFill>
                                    <a:latin typeface="Cambria Math" panose="02040503050406030204" pitchFamily="18" charset="0"/>
                                  </a:rPr>
                                </m:ctrlPr>
                              </m:sSubPr>
                              <m:e>
                                <m:r>
                                  <a:rPr lang="en-US" altLang="zh-TW" i="1">
                                    <a:solidFill>
                                      <a:schemeClr val="bg2">
                                        <a:lumMod val="25000"/>
                                      </a:schemeClr>
                                    </a:solidFill>
                                    <a:latin typeface="Cambria Math" charset="0"/>
                                  </a:rPr>
                                  <m:t>𝑦</m:t>
                                </m:r>
                              </m:e>
                              <m:sub>
                                <m:r>
                                  <a:rPr lang="en-US" altLang="zh-TW" i="1">
                                    <a:solidFill>
                                      <a:schemeClr val="bg2">
                                        <a:lumMod val="25000"/>
                                      </a:schemeClr>
                                    </a:solidFill>
                                    <a:latin typeface="Cambria Math" charset="0"/>
                                  </a:rPr>
                                  <m:t>0</m:t>
                                </m:r>
                              </m:sub>
                            </m:sSub>
                            <m:r>
                              <a:rPr lang="en-US" altLang="zh-TW" i="1">
                                <a:solidFill>
                                  <a:schemeClr val="bg2">
                                    <a:lumMod val="25000"/>
                                  </a:schemeClr>
                                </a:solidFill>
                                <a:latin typeface="Cambria Math" charset="0"/>
                              </a:rPr>
                              <m:t>−</m:t>
                            </m:r>
                            <m:acc>
                              <m:accPr>
                                <m:chr m:val="̂"/>
                                <m:ctrlPr>
                                  <a:rPr lang="en-US" altLang="zh-TW" i="1">
                                    <a:solidFill>
                                      <a:schemeClr val="bg2">
                                        <a:lumMod val="25000"/>
                                      </a:schemeClr>
                                    </a:solidFill>
                                    <a:latin typeface="Cambria Math" panose="02040503050406030204" pitchFamily="18" charset="0"/>
                                  </a:rPr>
                                </m:ctrlPr>
                              </m:accPr>
                              <m:e>
                                <m:r>
                                  <a:rPr lang="en-US" altLang="zh-TW" i="1">
                                    <a:solidFill>
                                      <a:schemeClr val="bg2">
                                        <a:lumMod val="25000"/>
                                      </a:schemeClr>
                                    </a:solidFill>
                                    <a:latin typeface="Cambria Math" charset="0"/>
                                  </a:rPr>
                                  <m:t>𝑓</m:t>
                                </m:r>
                              </m:e>
                            </m:acc>
                            <m:d>
                              <m:dPr>
                                <m:ctrlPr>
                                  <a:rPr lang="mr-IN" altLang="zh-TW" i="1">
                                    <a:solidFill>
                                      <a:schemeClr val="bg2">
                                        <a:lumMod val="25000"/>
                                      </a:schemeClr>
                                    </a:solidFill>
                                    <a:latin typeface="Cambria Math" panose="02040503050406030204" pitchFamily="18" charset="0"/>
                                  </a:rPr>
                                </m:ctrlPr>
                              </m:dPr>
                              <m:e>
                                <m:sSub>
                                  <m:sSubPr>
                                    <m:ctrlPr>
                                      <a:rPr lang="en-US" altLang="zh-TW" i="1">
                                        <a:solidFill>
                                          <a:schemeClr val="bg2">
                                            <a:lumMod val="25000"/>
                                          </a:schemeClr>
                                        </a:solidFill>
                                        <a:latin typeface="Cambria Math" panose="02040503050406030204" pitchFamily="18" charset="0"/>
                                      </a:rPr>
                                    </m:ctrlPr>
                                  </m:sSubPr>
                                  <m:e>
                                    <m:r>
                                      <a:rPr lang="en-US" altLang="zh-TW" i="1">
                                        <a:solidFill>
                                          <a:schemeClr val="bg2">
                                            <a:lumMod val="25000"/>
                                          </a:schemeClr>
                                        </a:solidFill>
                                        <a:latin typeface="Cambria Math" charset="0"/>
                                      </a:rPr>
                                      <m:t>𝑥</m:t>
                                    </m:r>
                                  </m:e>
                                  <m:sub>
                                    <m:r>
                                      <a:rPr lang="en-US" altLang="zh-TW" i="1">
                                        <a:solidFill>
                                          <a:schemeClr val="bg2">
                                            <a:lumMod val="25000"/>
                                          </a:schemeClr>
                                        </a:solidFill>
                                        <a:latin typeface="Cambria Math" charset="0"/>
                                      </a:rPr>
                                      <m:t>0</m:t>
                                    </m:r>
                                  </m:sub>
                                </m:sSub>
                              </m:e>
                            </m:d>
                          </m:e>
                        </m:d>
                      </m:e>
                      <m:sup>
                        <m:r>
                          <a:rPr lang="en-US" altLang="zh-TW" i="1">
                            <a:solidFill>
                              <a:schemeClr val="bg2">
                                <a:lumMod val="25000"/>
                              </a:schemeClr>
                            </a:solidFill>
                            <a:latin typeface="Cambria Math" charset="0"/>
                          </a:rPr>
                          <m:t>2</m:t>
                        </m:r>
                      </m:sup>
                    </m:sSup>
                    <m:r>
                      <a:rPr lang="en-US" altLang="zh-TW" i="1">
                        <a:solidFill>
                          <a:schemeClr val="bg2">
                            <a:lumMod val="25000"/>
                          </a:schemeClr>
                        </a:solidFill>
                        <a:latin typeface="Cambria Math" charset="0"/>
                      </a:rPr>
                      <m:t>=</m:t>
                    </m:r>
                    <m:r>
                      <m:rPr>
                        <m:nor/>
                      </m:rPr>
                      <a:rPr lang="en-US" altLang="zh-TW">
                        <a:solidFill>
                          <a:schemeClr val="bg2">
                            <a:lumMod val="25000"/>
                          </a:schemeClr>
                        </a:solidFill>
                        <a:latin typeface="Cambria Math" charset="0"/>
                      </a:rPr>
                      <m:t>Var</m:t>
                    </m:r>
                    <m:d>
                      <m:dPr>
                        <m:ctrlPr>
                          <a:rPr lang="mr-IN" altLang="zh-TW" i="1">
                            <a:solidFill>
                              <a:schemeClr val="bg2">
                                <a:lumMod val="25000"/>
                              </a:schemeClr>
                            </a:solidFill>
                            <a:latin typeface="Cambria Math" panose="02040503050406030204" pitchFamily="18" charset="0"/>
                          </a:rPr>
                        </m:ctrlPr>
                      </m:dPr>
                      <m:e>
                        <m:acc>
                          <m:accPr>
                            <m:chr m:val="̂"/>
                            <m:ctrlPr>
                              <a:rPr lang="mr-IN" altLang="zh-TW" i="1">
                                <a:solidFill>
                                  <a:schemeClr val="bg2">
                                    <a:lumMod val="25000"/>
                                  </a:schemeClr>
                                </a:solidFill>
                                <a:latin typeface="Cambria Math" panose="02040503050406030204" pitchFamily="18" charset="0"/>
                              </a:rPr>
                            </m:ctrlPr>
                          </m:accPr>
                          <m:e>
                            <m:r>
                              <a:rPr lang="en-US" altLang="zh-TW" i="1">
                                <a:solidFill>
                                  <a:schemeClr val="bg2">
                                    <a:lumMod val="25000"/>
                                  </a:schemeClr>
                                </a:solidFill>
                                <a:latin typeface="Cambria Math" charset="0"/>
                              </a:rPr>
                              <m:t>𝑓</m:t>
                            </m:r>
                          </m:e>
                        </m:acc>
                        <m:d>
                          <m:dPr>
                            <m:ctrlPr>
                              <a:rPr lang="mr-IN" altLang="zh-TW" i="1">
                                <a:solidFill>
                                  <a:schemeClr val="bg2">
                                    <a:lumMod val="25000"/>
                                  </a:schemeClr>
                                </a:solidFill>
                                <a:latin typeface="Cambria Math" panose="02040503050406030204" pitchFamily="18" charset="0"/>
                              </a:rPr>
                            </m:ctrlPr>
                          </m:dPr>
                          <m:e>
                            <m:sSub>
                              <m:sSubPr>
                                <m:ctrlPr>
                                  <a:rPr lang="en-US" altLang="zh-TW" i="1">
                                    <a:solidFill>
                                      <a:schemeClr val="bg2">
                                        <a:lumMod val="25000"/>
                                      </a:schemeClr>
                                    </a:solidFill>
                                    <a:latin typeface="Cambria Math" panose="02040503050406030204" pitchFamily="18" charset="0"/>
                                  </a:rPr>
                                </m:ctrlPr>
                              </m:sSubPr>
                              <m:e>
                                <m:r>
                                  <a:rPr lang="en-US" altLang="zh-TW" i="1">
                                    <a:solidFill>
                                      <a:schemeClr val="bg2">
                                        <a:lumMod val="25000"/>
                                      </a:schemeClr>
                                    </a:solidFill>
                                    <a:latin typeface="Cambria Math" charset="0"/>
                                  </a:rPr>
                                  <m:t>𝑥</m:t>
                                </m:r>
                              </m:e>
                              <m:sub>
                                <m:r>
                                  <a:rPr lang="en-US" altLang="zh-TW" i="1">
                                    <a:solidFill>
                                      <a:schemeClr val="bg2">
                                        <a:lumMod val="25000"/>
                                      </a:schemeClr>
                                    </a:solidFill>
                                    <a:latin typeface="Cambria Math" charset="0"/>
                                  </a:rPr>
                                  <m:t>0</m:t>
                                </m:r>
                              </m:sub>
                            </m:sSub>
                          </m:e>
                        </m:d>
                      </m:e>
                    </m:d>
                    <m:r>
                      <a:rPr lang="en-US" altLang="zh-TW" i="1">
                        <a:solidFill>
                          <a:schemeClr val="bg2">
                            <a:lumMod val="25000"/>
                          </a:schemeClr>
                        </a:solidFill>
                        <a:latin typeface="Cambria Math" charset="0"/>
                      </a:rPr>
                      <m:t>+</m:t>
                    </m:r>
                    <m:sSup>
                      <m:sSupPr>
                        <m:ctrlPr>
                          <a:rPr lang="is-IS" altLang="zh-TW" i="1">
                            <a:solidFill>
                              <a:schemeClr val="bg2">
                                <a:lumMod val="25000"/>
                              </a:schemeClr>
                            </a:solidFill>
                            <a:latin typeface="Cambria Math" panose="02040503050406030204" pitchFamily="18" charset="0"/>
                          </a:rPr>
                        </m:ctrlPr>
                      </m:sSupPr>
                      <m:e>
                        <m:d>
                          <m:dPr>
                            <m:begChr m:val="["/>
                            <m:endChr m:val="]"/>
                            <m:ctrlPr>
                              <a:rPr lang="mr-IN" altLang="zh-TW" i="1">
                                <a:solidFill>
                                  <a:schemeClr val="bg2">
                                    <a:lumMod val="25000"/>
                                  </a:schemeClr>
                                </a:solidFill>
                                <a:latin typeface="Cambria Math" panose="02040503050406030204" pitchFamily="18" charset="0"/>
                              </a:rPr>
                            </m:ctrlPr>
                          </m:dPr>
                          <m:e>
                            <m:r>
                              <m:rPr>
                                <m:nor/>
                              </m:rPr>
                              <a:rPr lang="en-US" altLang="zh-TW">
                                <a:solidFill>
                                  <a:schemeClr val="bg2">
                                    <a:lumMod val="25000"/>
                                  </a:schemeClr>
                                </a:solidFill>
                                <a:latin typeface="Cambria Math" charset="0"/>
                              </a:rPr>
                              <m:t>Bias</m:t>
                            </m:r>
                            <m:d>
                              <m:dPr>
                                <m:ctrlPr>
                                  <a:rPr lang="mr-IN" altLang="zh-TW" i="1">
                                    <a:solidFill>
                                      <a:schemeClr val="bg2">
                                        <a:lumMod val="25000"/>
                                      </a:schemeClr>
                                    </a:solidFill>
                                    <a:latin typeface="Cambria Math" panose="02040503050406030204" pitchFamily="18" charset="0"/>
                                  </a:rPr>
                                </m:ctrlPr>
                              </m:dPr>
                              <m:e>
                                <m:acc>
                                  <m:accPr>
                                    <m:chr m:val="̂"/>
                                    <m:ctrlPr>
                                      <a:rPr lang="mr-IN" altLang="zh-TW" i="1">
                                        <a:solidFill>
                                          <a:schemeClr val="bg2">
                                            <a:lumMod val="25000"/>
                                          </a:schemeClr>
                                        </a:solidFill>
                                        <a:latin typeface="Cambria Math" panose="02040503050406030204" pitchFamily="18" charset="0"/>
                                      </a:rPr>
                                    </m:ctrlPr>
                                  </m:accPr>
                                  <m:e>
                                    <m:r>
                                      <a:rPr lang="en-US" altLang="zh-TW" i="1">
                                        <a:solidFill>
                                          <a:schemeClr val="bg2">
                                            <a:lumMod val="25000"/>
                                          </a:schemeClr>
                                        </a:solidFill>
                                        <a:latin typeface="Cambria Math" charset="0"/>
                                      </a:rPr>
                                      <m:t>𝑓</m:t>
                                    </m:r>
                                  </m:e>
                                </m:acc>
                                <m:d>
                                  <m:dPr>
                                    <m:ctrlPr>
                                      <a:rPr lang="mr-IN" altLang="zh-TW" i="1">
                                        <a:solidFill>
                                          <a:schemeClr val="bg2">
                                            <a:lumMod val="25000"/>
                                          </a:schemeClr>
                                        </a:solidFill>
                                        <a:latin typeface="Cambria Math" panose="02040503050406030204" pitchFamily="18" charset="0"/>
                                      </a:rPr>
                                    </m:ctrlPr>
                                  </m:dPr>
                                  <m:e>
                                    <m:sSub>
                                      <m:sSubPr>
                                        <m:ctrlPr>
                                          <a:rPr lang="en-US" altLang="zh-TW" i="1">
                                            <a:solidFill>
                                              <a:schemeClr val="bg2">
                                                <a:lumMod val="25000"/>
                                              </a:schemeClr>
                                            </a:solidFill>
                                            <a:latin typeface="Cambria Math" panose="02040503050406030204" pitchFamily="18" charset="0"/>
                                          </a:rPr>
                                        </m:ctrlPr>
                                      </m:sSubPr>
                                      <m:e>
                                        <m:r>
                                          <a:rPr lang="en-US" altLang="zh-TW" i="1">
                                            <a:solidFill>
                                              <a:schemeClr val="bg2">
                                                <a:lumMod val="25000"/>
                                              </a:schemeClr>
                                            </a:solidFill>
                                            <a:latin typeface="Cambria Math" charset="0"/>
                                          </a:rPr>
                                          <m:t>𝑥</m:t>
                                        </m:r>
                                      </m:e>
                                      <m:sub>
                                        <m:r>
                                          <a:rPr lang="en-US" altLang="zh-TW" i="1">
                                            <a:solidFill>
                                              <a:schemeClr val="bg2">
                                                <a:lumMod val="25000"/>
                                              </a:schemeClr>
                                            </a:solidFill>
                                            <a:latin typeface="Cambria Math" charset="0"/>
                                          </a:rPr>
                                          <m:t>0</m:t>
                                        </m:r>
                                      </m:sub>
                                    </m:sSub>
                                  </m:e>
                                </m:d>
                              </m:e>
                            </m:d>
                          </m:e>
                        </m:d>
                      </m:e>
                      <m:sup>
                        <m:r>
                          <a:rPr lang="is-IS" altLang="zh-TW" i="1">
                            <a:solidFill>
                              <a:schemeClr val="bg2">
                                <a:lumMod val="25000"/>
                              </a:schemeClr>
                            </a:solidFill>
                            <a:latin typeface="Cambria Math" charset="0"/>
                          </a:rPr>
                          <m:t>2</m:t>
                        </m:r>
                      </m:sup>
                    </m:sSup>
                    <m:r>
                      <a:rPr lang="en-US" altLang="zh-TW" i="1">
                        <a:solidFill>
                          <a:schemeClr val="bg2">
                            <a:lumMod val="25000"/>
                          </a:schemeClr>
                        </a:solidFill>
                        <a:latin typeface="Cambria Math" charset="0"/>
                      </a:rPr>
                      <m:t>+</m:t>
                    </m:r>
                    <m:r>
                      <m:rPr>
                        <m:nor/>
                      </m:rPr>
                      <a:rPr lang="en-US" altLang="zh-TW">
                        <a:solidFill>
                          <a:schemeClr val="bg2">
                            <a:lumMod val="25000"/>
                          </a:schemeClr>
                        </a:solidFill>
                        <a:latin typeface="Cambria Math" charset="0"/>
                      </a:rPr>
                      <m:t>Var</m:t>
                    </m:r>
                    <m:d>
                      <m:dPr>
                        <m:ctrlPr>
                          <a:rPr lang="mr-IN" altLang="zh-TW" i="1">
                            <a:solidFill>
                              <a:schemeClr val="bg2">
                                <a:lumMod val="25000"/>
                              </a:schemeClr>
                            </a:solidFill>
                            <a:latin typeface="Cambria Math" panose="02040503050406030204" pitchFamily="18" charset="0"/>
                          </a:rPr>
                        </m:ctrlPr>
                      </m:dPr>
                      <m:e>
                        <m:r>
                          <a:rPr lang="mr-IN" altLang="zh-TW" i="1">
                            <a:solidFill>
                              <a:schemeClr val="bg2">
                                <a:lumMod val="25000"/>
                              </a:schemeClr>
                            </a:solidFill>
                            <a:latin typeface="Cambria Math" charset="0"/>
                            <a:ea typeface="Cambria Math" charset="0"/>
                            <a:cs typeface="Cambria Math" charset="0"/>
                          </a:rPr>
                          <m:t>𝜖</m:t>
                        </m:r>
                      </m:e>
                    </m:d>
                  </m:oMath>
                </a14:m>
                <a:endParaRPr lang="en-US" altLang="zh-TW" dirty="0">
                  <a:solidFill>
                    <a:schemeClr val="bg2">
                      <a:lumMod val="25000"/>
                    </a:schemeClr>
                  </a:solidFill>
                </a:endParaRPr>
              </a:p>
            </p:txBody>
          </p:sp>
        </mc:Choice>
        <mc:Fallback xmlns="">
          <p:sp>
            <p:nvSpPr>
              <p:cNvPr id="5" name="內容版面配置區 4"/>
              <p:cNvSpPr>
                <a:spLocks noGrp="1" noRot="1" noChangeAspect="1" noMove="1" noResize="1" noEditPoints="1" noAdjustHandles="1" noChangeArrowheads="1" noChangeShapeType="1" noTextEdit="1"/>
              </p:cNvSpPr>
              <p:nvPr>
                <p:ph idx="1"/>
              </p:nvPr>
            </p:nvSpPr>
            <p:spPr>
              <a:blipFill>
                <a:blip r:embed="rId2"/>
                <a:stretch>
                  <a:fillRect l="-643" t="-872"/>
                </a:stretch>
              </a:blipFill>
            </p:spPr>
            <p:txBody>
              <a:bodyPr/>
              <a:lstStyle/>
              <a:p>
                <a:r>
                  <a:rPr lang="zh-TW" altLang="en-US">
                    <a:noFill/>
                  </a:rPr>
                  <a:t> </a:t>
                </a:r>
              </a:p>
            </p:txBody>
          </p:sp>
        </mc:Fallback>
      </mc:AlternateContent>
      <p:sp>
        <p:nvSpPr>
          <p:cNvPr id="6" name="矩形 6"/>
          <p:cNvSpPr/>
          <p:nvPr/>
        </p:nvSpPr>
        <p:spPr>
          <a:xfrm>
            <a:off x="0" y="6517794"/>
            <a:ext cx="9144001" cy="276999"/>
          </a:xfrm>
          <a:prstGeom prst="rect">
            <a:avLst/>
          </a:prstGeom>
        </p:spPr>
        <p:txBody>
          <a:bodyPr wrap="square" anchor="t">
            <a:spAutoFit/>
          </a:bodyPr>
          <a:lstStyle/>
          <a:p>
            <a:pPr algn="r"/>
            <a:r>
              <a:rPr lang="en-US" altLang="zh-TW" sz="1200" i="1" dirty="0">
                <a:solidFill>
                  <a:schemeClr val="bg1"/>
                </a:solidFill>
                <a:ea typeface="新細明體"/>
              </a:rPr>
              <a:t>An Introduction to Statistical Learning with Applications in R</a:t>
            </a:r>
            <a:r>
              <a:rPr lang="en-US" altLang="zh-TW" sz="1200" dirty="0">
                <a:solidFill>
                  <a:schemeClr val="bg1"/>
                </a:solidFill>
                <a:ea typeface="新細明體"/>
              </a:rPr>
              <a:t> by Gareth James, Daniela Witten, Trevor Hastie, Robert </a:t>
            </a:r>
            <a:r>
              <a:rPr lang="en-US" altLang="zh-TW" sz="1200" dirty="0" err="1">
                <a:solidFill>
                  <a:schemeClr val="bg1"/>
                </a:solidFill>
                <a:ea typeface="新細明體"/>
              </a:rPr>
              <a:t>Tibshirani</a:t>
            </a:r>
            <a:endParaRPr lang="en-US" altLang="zh-TW" sz="1200" dirty="0">
              <a:solidFill>
                <a:schemeClr val="bg1"/>
              </a:solidFill>
              <a:ea typeface="新細明體"/>
            </a:endParaRPr>
          </a:p>
        </p:txBody>
      </p:sp>
    </p:spTree>
    <p:extLst>
      <p:ext uri="{BB962C8B-B14F-4D97-AF65-F5344CB8AC3E}">
        <p14:creationId xmlns:p14="http://schemas.microsoft.com/office/powerpoint/2010/main" val="6488210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p:txBody>
          <a:bodyPr>
            <a:normAutofit/>
          </a:bodyPr>
          <a:lstStyle/>
          <a:p>
            <a:r>
              <a:rPr lang="pl-PL" altLang="zh-TW" dirty="0" err="1"/>
              <a:t>Bias-Variance</a:t>
            </a:r>
            <a:r>
              <a:rPr lang="pl-PL" altLang="zh-TW" dirty="0"/>
              <a:t> trade off</a:t>
            </a:r>
            <a:endParaRPr lang="en-US" dirty="0"/>
          </a:p>
        </p:txBody>
      </p:sp>
      <p:sp>
        <p:nvSpPr>
          <p:cNvPr id="5" name="內容版面配置區 4"/>
          <p:cNvSpPr>
            <a:spLocks noGrp="1"/>
          </p:cNvSpPr>
          <p:nvPr>
            <p:ph idx="1"/>
          </p:nvPr>
        </p:nvSpPr>
        <p:spPr/>
        <p:txBody>
          <a:bodyPr>
            <a:normAutofit/>
          </a:bodyPr>
          <a:lstStyle/>
          <a:p>
            <a:pPr>
              <a:lnSpc>
                <a:spcPct val="100000"/>
              </a:lnSpc>
            </a:pPr>
            <a:r>
              <a:rPr lang="en-US" altLang="zh-TW" dirty="0">
                <a:solidFill>
                  <a:schemeClr val="bg2">
                    <a:lumMod val="25000"/>
                  </a:schemeClr>
                </a:solidFill>
                <a:latin typeface="+mn-lt"/>
              </a:rPr>
              <a:t>increase the flexibility of a class of methods</a:t>
            </a:r>
          </a:p>
          <a:p>
            <a:pPr lvl="1">
              <a:lnSpc>
                <a:spcPct val="100000"/>
              </a:lnSpc>
            </a:pPr>
            <a:r>
              <a:rPr lang="en-US" altLang="zh-TW" dirty="0">
                <a:solidFill>
                  <a:schemeClr val="bg2">
                    <a:lumMod val="25000"/>
                  </a:schemeClr>
                </a:solidFill>
              </a:rPr>
              <a:t>the bias tends to initially decrease faster than the variance increases</a:t>
            </a:r>
          </a:p>
          <a:p>
            <a:pPr>
              <a:lnSpc>
                <a:spcPct val="100000"/>
              </a:lnSpc>
            </a:pPr>
            <a:r>
              <a:rPr lang="en-US" altLang="zh-TW" dirty="0">
                <a:solidFill>
                  <a:schemeClr val="bg2">
                    <a:lumMod val="25000"/>
                  </a:schemeClr>
                </a:solidFill>
                <a:latin typeface="+mn-lt"/>
              </a:rPr>
              <a:t>at some point increasing flexibility has little impact on the bias but starts to significantly increase the variance.</a:t>
            </a:r>
          </a:p>
        </p:txBody>
      </p:sp>
      <p:pic>
        <p:nvPicPr>
          <p:cNvPr id="3" name="圖片 2"/>
          <p:cNvPicPr>
            <a:picLocks noChangeAspect="1"/>
          </p:cNvPicPr>
          <p:nvPr/>
        </p:nvPicPr>
        <p:blipFill>
          <a:blip r:embed="rId2"/>
          <a:stretch>
            <a:fillRect/>
          </a:stretch>
        </p:blipFill>
        <p:spPr>
          <a:xfrm>
            <a:off x="1693334" y="3409675"/>
            <a:ext cx="5757331" cy="2767288"/>
          </a:xfrm>
          <a:prstGeom prst="rect">
            <a:avLst/>
          </a:prstGeom>
        </p:spPr>
      </p:pic>
      <p:sp>
        <p:nvSpPr>
          <p:cNvPr id="6" name="矩形 6"/>
          <p:cNvSpPr/>
          <p:nvPr/>
        </p:nvSpPr>
        <p:spPr>
          <a:xfrm>
            <a:off x="52673" y="6538863"/>
            <a:ext cx="9144001" cy="276999"/>
          </a:xfrm>
          <a:prstGeom prst="rect">
            <a:avLst/>
          </a:prstGeom>
        </p:spPr>
        <p:txBody>
          <a:bodyPr wrap="square" anchor="t">
            <a:spAutoFit/>
          </a:bodyPr>
          <a:lstStyle/>
          <a:p>
            <a:pPr algn="r"/>
            <a:r>
              <a:rPr lang="en-US" sz="1200" dirty="0">
                <a:solidFill>
                  <a:schemeClr val="bg1"/>
                </a:solidFill>
              </a:rPr>
              <a:t>Figure 2.12,</a:t>
            </a:r>
            <a:r>
              <a:rPr lang="en-US" sz="1200" dirty="0">
                <a:solidFill>
                  <a:schemeClr val="bg1"/>
                </a:solidFill>
                <a:ea typeface="新細明體"/>
              </a:rPr>
              <a:t> </a:t>
            </a:r>
            <a:r>
              <a:rPr lang="en-US" altLang="zh-TW" sz="1200" i="1" dirty="0">
                <a:solidFill>
                  <a:schemeClr val="bg1"/>
                </a:solidFill>
                <a:ea typeface="新細明體"/>
              </a:rPr>
              <a:t>An Introduction to Statistical Learning with Applications in R </a:t>
            </a:r>
            <a:r>
              <a:rPr lang="en-US" altLang="zh-TW" sz="1200" dirty="0">
                <a:solidFill>
                  <a:schemeClr val="bg1"/>
                </a:solidFill>
                <a:ea typeface="新細明體"/>
              </a:rPr>
              <a:t>by Gareth James, Daniela Witten, Trevor Hastie, Robert </a:t>
            </a:r>
            <a:r>
              <a:rPr lang="en-US" altLang="zh-TW" sz="1200" dirty="0" err="1">
                <a:solidFill>
                  <a:schemeClr val="bg1"/>
                </a:solidFill>
                <a:ea typeface="新細明體"/>
              </a:rPr>
              <a:t>Tibshirani</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196079388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i="1" dirty="0"/>
              <a:t>U</a:t>
            </a:r>
            <a:r>
              <a:rPr lang="en-US" dirty="0"/>
              <a:t>-shape</a:t>
            </a:r>
          </a:p>
        </p:txBody>
      </p:sp>
      <p:pic>
        <p:nvPicPr>
          <p:cNvPr id="4" name="圖片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442038"/>
            <a:ext cx="4394243" cy="2628000"/>
          </a:xfrm>
          <a:prstGeom prst="rect">
            <a:avLst/>
          </a:prstGeom>
        </p:spPr>
      </p:pic>
      <p:pic>
        <p:nvPicPr>
          <p:cNvPr id="5" name="圖片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98732" y="2442038"/>
            <a:ext cx="4727378" cy="2628000"/>
          </a:xfrm>
          <a:prstGeom prst="rect">
            <a:avLst/>
          </a:prstGeom>
        </p:spPr>
      </p:pic>
      <p:sp>
        <p:nvSpPr>
          <p:cNvPr id="6" name="矩形 6"/>
          <p:cNvSpPr/>
          <p:nvPr/>
        </p:nvSpPr>
        <p:spPr>
          <a:xfrm>
            <a:off x="42138" y="6496724"/>
            <a:ext cx="9144001" cy="276999"/>
          </a:xfrm>
          <a:prstGeom prst="rect">
            <a:avLst/>
          </a:prstGeom>
        </p:spPr>
        <p:txBody>
          <a:bodyPr wrap="square" anchor="t">
            <a:spAutoFit/>
          </a:bodyPr>
          <a:lstStyle/>
          <a:p>
            <a:pPr algn="r"/>
            <a:r>
              <a:rPr lang="en-US" sz="1200" dirty="0">
                <a:solidFill>
                  <a:schemeClr val="bg1"/>
                </a:solidFill>
              </a:rPr>
              <a:t>Figure 2.9、2.10,</a:t>
            </a:r>
            <a:r>
              <a:rPr lang="en-US" sz="1200" dirty="0">
                <a:solidFill>
                  <a:schemeClr val="bg1"/>
                </a:solidFill>
                <a:ea typeface="新細明體"/>
              </a:rPr>
              <a:t> </a:t>
            </a:r>
            <a:r>
              <a:rPr lang="en-US" altLang="zh-TW" sz="1200" i="1" dirty="0">
                <a:solidFill>
                  <a:schemeClr val="bg1"/>
                </a:solidFill>
                <a:ea typeface="新細明體"/>
              </a:rPr>
              <a:t>An Introduction to Statistical Learning with Applications in R </a:t>
            </a:r>
            <a:r>
              <a:rPr lang="en-US" altLang="zh-TW" sz="1200" dirty="0">
                <a:solidFill>
                  <a:schemeClr val="bg1"/>
                </a:solidFill>
                <a:ea typeface="新細明體"/>
              </a:rPr>
              <a:t>by Gareth James, Daniela Witten, Trevor Hastie, Robert </a:t>
            </a:r>
            <a:r>
              <a:rPr lang="en-US" altLang="zh-TW" sz="1200" dirty="0" err="1">
                <a:solidFill>
                  <a:schemeClr val="bg1"/>
                </a:solidFill>
                <a:ea typeface="新細明體"/>
              </a:rPr>
              <a:t>Tibshirani</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1926211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p:txBody>
          <a:bodyPr/>
          <a:lstStyle/>
          <a:p>
            <a:r>
              <a:rPr kumimoji="1" lang="en-US" altLang="zh-TW" dirty="0"/>
              <a:t>Recap for the last week</a:t>
            </a:r>
            <a:endParaRPr kumimoji="1" lang="zh-TW" altLang="en-US" dirty="0"/>
          </a:p>
        </p:txBody>
      </p:sp>
    </p:spTree>
    <p:extLst>
      <p:ext uri="{BB962C8B-B14F-4D97-AF65-F5344CB8AC3E}">
        <p14:creationId xmlns:p14="http://schemas.microsoft.com/office/powerpoint/2010/main" val="15106885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pl-PL" altLang="zh-TW" dirty="0" err="1"/>
              <a:t>Bias-Variance</a:t>
            </a:r>
            <a:r>
              <a:rPr lang="pl-PL" altLang="zh-TW" dirty="0"/>
              <a:t> trade off</a:t>
            </a:r>
            <a:endParaRPr lang="en-US" dirty="0"/>
          </a:p>
        </p:txBody>
      </p:sp>
      <p:sp>
        <p:nvSpPr>
          <p:cNvPr id="3" name="內容版面配置區 2"/>
          <p:cNvSpPr>
            <a:spLocks noGrp="1"/>
          </p:cNvSpPr>
          <p:nvPr>
            <p:ph idx="1"/>
          </p:nvPr>
        </p:nvSpPr>
        <p:spPr/>
        <p:txBody>
          <a:bodyPr>
            <a:normAutofit/>
          </a:bodyPr>
          <a:lstStyle/>
          <a:p>
            <a:pPr>
              <a:lnSpc>
                <a:spcPct val="100000"/>
              </a:lnSpc>
            </a:pPr>
            <a:r>
              <a:rPr lang="en-US" altLang="zh-TW" dirty="0">
                <a:latin typeface="+mn-lt"/>
              </a:rPr>
              <a:t>The vertical dotted line indicates the flexibility level corresponding to the smallest test MSE.</a:t>
            </a:r>
          </a:p>
        </p:txBody>
      </p:sp>
      <p:pic>
        <p:nvPicPr>
          <p:cNvPr id="4" name="圖片 3"/>
          <p:cNvPicPr>
            <a:picLocks noChangeAspect="1"/>
          </p:cNvPicPr>
          <p:nvPr/>
        </p:nvPicPr>
        <p:blipFill>
          <a:blip r:embed="rId2"/>
          <a:stretch>
            <a:fillRect/>
          </a:stretch>
        </p:blipFill>
        <p:spPr>
          <a:xfrm>
            <a:off x="1522323" y="2949772"/>
            <a:ext cx="6099354" cy="2931683"/>
          </a:xfrm>
          <a:prstGeom prst="rect">
            <a:avLst/>
          </a:prstGeom>
        </p:spPr>
      </p:pic>
      <p:sp>
        <p:nvSpPr>
          <p:cNvPr id="7" name="矩形 6">
            <a:extLst>
              <a:ext uri="{FF2B5EF4-FFF2-40B4-BE49-F238E27FC236}">
                <a16:creationId xmlns:a16="http://schemas.microsoft.com/office/drawing/2014/main" id="{D0738436-47F5-4E8A-9D50-D1D5164583E2}"/>
              </a:ext>
            </a:extLst>
          </p:cNvPr>
          <p:cNvSpPr/>
          <p:nvPr/>
        </p:nvSpPr>
        <p:spPr>
          <a:xfrm>
            <a:off x="0" y="6517794"/>
            <a:ext cx="9144001" cy="276999"/>
          </a:xfrm>
          <a:prstGeom prst="rect">
            <a:avLst/>
          </a:prstGeom>
        </p:spPr>
        <p:txBody>
          <a:bodyPr wrap="square" anchor="t">
            <a:spAutoFit/>
          </a:bodyPr>
          <a:lstStyle/>
          <a:p>
            <a:pPr algn="r"/>
            <a:r>
              <a:rPr lang="en-US" sz="1200" dirty="0">
                <a:solidFill>
                  <a:schemeClr val="bg1"/>
                </a:solidFill>
              </a:rPr>
              <a:t>Figure 2.12,</a:t>
            </a:r>
            <a:r>
              <a:rPr lang="en-US" sz="1200" dirty="0">
                <a:solidFill>
                  <a:schemeClr val="bg1"/>
                </a:solidFill>
                <a:ea typeface="新細明體"/>
              </a:rPr>
              <a:t> </a:t>
            </a:r>
            <a:r>
              <a:rPr lang="en-US" altLang="zh-TW" sz="1200" i="1" dirty="0">
                <a:solidFill>
                  <a:schemeClr val="bg1"/>
                </a:solidFill>
                <a:ea typeface="新細明體"/>
              </a:rPr>
              <a:t>An Introduction to Statistical Learning with Applications in R </a:t>
            </a:r>
            <a:r>
              <a:rPr lang="en-US" altLang="zh-TW" sz="1200" dirty="0">
                <a:solidFill>
                  <a:schemeClr val="bg1"/>
                </a:solidFill>
                <a:ea typeface="新細明體"/>
              </a:rPr>
              <a:t>by Gareth James, Daniela Witten, Trevor Hastie, Robert </a:t>
            </a:r>
            <a:r>
              <a:rPr lang="en-US" altLang="zh-TW" sz="1200" dirty="0" err="1">
                <a:solidFill>
                  <a:schemeClr val="bg1"/>
                </a:solidFill>
                <a:ea typeface="新細明體"/>
              </a:rPr>
              <a:t>Tibshirani</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521693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lstStyle/>
          <a:p>
            <a:r>
              <a:rPr kumimoji="1" lang="en-US" altLang="zh-TW" dirty="0"/>
              <a:t>Overfitting</a:t>
            </a:r>
            <a:endParaRPr kumimoji="1" lang="zh-TW" altLang="en-US" dirty="0"/>
          </a:p>
        </p:txBody>
      </p:sp>
    </p:spTree>
    <p:extLst>
      <p:ext uri="{BB962C8B-B14F-4D97-AF65-F5344CB8AC3E}">
        <p14:creationId xmlns:p14="http://schemas.microsoft.com/office/powerpoint/2010/main" val="32023726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Overfitting</a:t>
            </a:r>
            <a:endParaRPr kumimoji="1" lang="zh-TW" altLang="en-US" dirty="0"/>
          </a:p>
        </p:txBody>
      </p:sp>
      <p:sp>
        <p:nvSpPr>
          <p:cNvPr id="3" name="內容版面配置區 2"/>
          <p:cNvSpPr>
            <a:spLocks noGrp="1"/>
          </p:cNvSpPr>
          <p:nvPr>
            <p:ph idx="1"/>
          </p:nvPr>
        </p:nvSpPr>
        <p:spPr>
          <a:xfrm>
            <a:off x="628650" y="1825625"/>
            <a:ext cx="7886700" cy="2667838"/>
          </a:xfrm>
        </p:spPr>
        <p:txBody>
          <a:bodyPr anchor="t">
            <a:noAutofit/>
          </a:bodyPr>
          <a:lstStyle/>
          <a:p>
            <a:pPr>
              <a:lnSpc>
                <a:spcPct val="100000"/>
              </a:lnSpc>
            </a:pPr>
            <a:r>
              <a:rPr lang="en-US" altLang="zh-TW" sz="2400" dirty="0">
                <a:solidFill>
                  <a:schemeClr val="bg2">
                    <a:lumMod val="25000"/>
                  </a:schemeClr>
                </a:solidFill>
                <a:latin typeface="+mn-lt"/>
              </a:rPr>
              <a:t>training error  : a model’s prediction error on the data that it trained</a:t>
            </a:r>
          </a:p>
          <a:p>
            <a:pPr>
              <a:lnSpc>
                <a:spcPct val="100000"/>
              </a:lnSpc>
            </a:pPr>
            <a:r>
              <a:rPr lang="en-US" altLang="zh-TW" sz="2400" dirty="0">
                <a:solidFill>
                  <a:schemeClr val="bg2">
                    <a:lumMod val="25000"/>
                  </a:schemeClr>
                </a:solidFill>
                <a:latin typeface="+mn-lt"/>
              </a:rPr>
              <a:t>generalization error : a model’s prediction error on new data</a:t>
            </a:r>
          </a:p>
          <a:p>
            <a:pPr>
              <a:lnSpc>
                <a:spcPct val="100000"/>
              </a:lnSpc>
            </a:pPr>
            <a:r>
              <a:rPr lang="en-US" altLang="zh-TW" sz="2400" dirty="0" err="1">
                <a:solidFill>
                  <a:schemeClr val="bg2">
                    <a:lumMod val="25000"/>
                  </a:schemeClr>
                </a:solidFill>
                <a:latin typeface="+mn-lt"/>
              </a:rPr>
              <a:t>overfit</a:t>
            </a:r>
            <a:r>
              <a:rPr lang="en-US" altLang="zh-TW" sz="2400" dirty="0">
                <a:solidFill>
                  <a:schemeClr val="bg2">
                    <a:lumMod val="25000"/>
                  </a:schemeClr>
                </a:solidFill>
                <a:latin typeface="+mn-lt"/>
              </a:rPr>
              <a:t> : if generalization error is large =&gt; prefer simpler models</a:t>
            </a:r>
          </a:p>
        </p:txBody>
      </p:sp>
      <p:pic>
        <p:nvPicPr>
          <p:cNvPr id="4" name="圖片 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4765638"/>
            <a:ext cx="9144000" cy="839096"/>
          </a:xfrm>
          <a:prstGeom prst="rect">
            <a:avLst/>
          </a:prstGeom>
        </p:spPr>
      </p:pic>
      <p:sp>
        <p:nvSpPr>
          <p:cNvPr id="5" name="TextBox 4">
            <a:extLst>
              <a:ext uri="{FF2B5EF4-FFF2-40B4-BE49-F238E27FC236}">
                <a16:creationId xmlns:a16="http://schemas.microsoft.com/office/drawing/2014/main" id="{A0ED5CCD-CE55-4CBA-A568-99C47A486FCF}"/>
              </a:ext>
            </a:extLst>
          </p:cNvPr>
          <p:cNvSpPr txBox="1"/>
          <p:nvPr/>
        </p:nvSpPr>
        <p:spPr>
          <a:xfrm>
            <a:off x="5486399" y="6575989"/>
            <a:ext cx="385415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dirty="0">
              <a:solidFill>
                <a:schemeClr val="bg1"/>
              </a:solidFill>
              <a:ea typeface="新細明體"/>
              <a:cs typeface="Calibri"/>
            </a:endParaRPr>
          </a:p>
        </p:txBody>
      </p:sp>
    </p:spTree>
    <p:extLst>
      <p:ext uri="{BB962C8B-B14F-4D97-AF65-F5344CB8AC3E}">
        <p14:creationId xmlns:p14="http://schemas.microsoft.com/office/powerpoint/2010/main" val="20758864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Overfitting</a:t>
            </a:r>
            <a:endParaRPr kumimoji="1" lang="zh-TW" altLang="en-US" dirty="0"/>
          </a:p>
        </p:txBody>
      </p:sp>
      <p:pic>
        <p:nvPicPr>
          <p:cNvPr id="4" name="圖片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29953" y="1418933"/>
            <a:ext cx="7570987" cy="4999427"/>
          </a:xfrm>
          <a:prstGeom prst="rect">
            <a:avLst/>
          </a:prstGeom>
        </p:spPr>
      </p:pic>
      <p:sp>
        <p:nvSpPr>
          <p:cNvPr id="6" name="矩形 5"/>
          <p:cNvSpPr/>
          <p:nvPr/>
        </p:nvSpPr>
        <p:spPr>
          <a:xfrm>
            <a:off x="1668066" y="1517188"/>
            <a:ext cx="2872036" cy="59283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7" name="矩形 6"/>
          <p:cNvSpPr/>
          <p:nvPr/>
        </p:nvSpPr>
        <p:spPr>
          <a:xfrm>
            <a:off x="1668066" y="4240880"/>
            <a:ext cx="2841770" cy="5070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p>
        </p:txBody>
      </p:sp>
      <p:sp>
        <p:nvSpPr>
          <p:cNvPr id="3" name="TextBox 2">
            <a:extLst>
              <a:ext uri="{FF2B5EF4-FFF2-40B4-BE49-F238E27FC236}">
                <a16:creationId xmlns:a16="http://schemas.microsoft.com/office/drawing/2014/main" id="{0A3D812D-242B-4FF3-BE21-A54E36AEE6A5}"/>
              </a:ext>
            </a:extLst>
          </p:cNvPr>
          <p:cNvSpPr txBox="1"/>
          <p:nvPr/>
        </p:nvSpPr>
        <p:spPr>
          <a:xfrm>
            <a:off x="4705957" y="6550834"/>
            <a:ext cx="443926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dirty="0">
                <a:solidFill>
                  <a:schemeClr val="bg1"/>
                </a:solidFill>
                <a:ea typeface="新細明體"/>
              </a:rPr>
              <a:t>Figure5.11, </a:t>
            </a:r>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40443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a:bodyPr>
          <a:lstStyle/>
          <a:p>
            <a:pPr eaLnBrk="1" hangingPunct="1"/>
            <a:r>
              <a:rPr lang="en-US" altLang="en-US"/>
              <a:t>How to check if a model fit is good? </a:t>
            </a:r>
          </a:p>
        </p:txBody>
      </p:sp>
      <p:sp>
        <p:nvSpPr>
          <p:cNvPr id="4099" name="Content Placeholder 2"/>
          <p:cNvSpPr>
            <a:spLocks noGrp="1"/>
          </p:cNvSpPr>
          <p:nvPr>
            <p:ph idx="1"/>
          </p:nvPr>
        </p:nvSpPr>
        <p:spPr/>
        <p:txBody>
          <a:bodyPr/>
          <a:lstStyle/>
          <a:p>
            <a:pPr marL="0" indent="0">
              <a:buNone/>
            </a:pPr>
            <a:r>
              <a:rPr lang="en-US" altLang="en-US"/>
              <a:t> </a:t>
            </a:r>
          </a:p>
        </p:txBody>
      </p:sp>
      <p:pic>
        <p:nvPicPr>
          <p:cNvPr id="4100"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87645" y="1825625"/>
            <a:ext cx="7827705" cy="360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2715427" y="6554258"/>
            <a:ext cx="6460177"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19094018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itle 1"/>
          <p:cNvSpPr>
            <a:spLocks noGrp="1"/>
          </p:cNvSpPr>
          <p:nvPr>
            <p:ph type="title"/>
          </p:nvPr>
        </p:nvSpPr>
        <p:spPr/>
        <p:txBody>
          <a:bodyPr>
            <a:normAutofit/>
          </a:bodyPr>
          <a:lstStyle/>
          <a:p>
            <a:pPr eaLnBrk="1" hangingPunct="1"/>
            <a:r>
              <a:rPr lang="en-US" altLang="en-US"/>
              <a:t>How to check if a model fit is good? </a:t>
            </a:r>
          </a:p>
        </p:txBody>
      </p:sp>
      <p:sp>
        <p:nvSpPr>
          <p:cNvPr id="5122" name="Content Placeholder 2"/>
          <p:cNvSpPr>
            <a:spLocks noGrp="1"/>
          </p:cNvSpPr>
          <p:nvPr>
            <p:ph idx="1"/>
          </p:nvPr>
        </p:nvSpPr>
        <p:spPr/>
        <p:txBody>
          <a:bodyPr/>
          <a:lstStyle/>
          <a:p>
            <a:pPr marL="0" indent="0">
              <a:buNone/>
            </a:pPr>
            <a:r>
              <a:rPr lang="en-US" altLang="en-US"/>
              <a:t> </a:t>
            </a:r>
          </a:p>
        </p:txBody>
      </p:sp>
      <p:pic>
        <p:nvPicPr>
          <p:cNvPr id="5124"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0166" y="1681377"/>
            <a:ext cx="7541332" cy="364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2766951" y="6533189"/>
            <a:ext cx="6377050"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1468218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a:t>Overfitting</a:t>
            </a:r>
          </a:p>
        </p:txBody>
      </p:sp>
      <p:sp>
        <p:nvSpPr>
          <p:cNvPr id="6147" name="Content Placeholder 2"/>
          <p:cNvSpPr>
            <a:spLocks noGrp="1"/>
          </p:cNvSpPr>
          <p:nvPr>
            <p:ph idx="1"/>
          </p:nvPr>
        </p:nvSpPr>
        <p:spPr/>
        <p:txBody>
          <a:bodyPr anchor="t">
            <a:normAutofit/>
          </a:bodyPr>
          <a:lstStyle/>
          <a:p>
            <a:pPr eaLnBrk="1" hangingPunct="1">
              <a:lnSpc>
                <a:spcPct val="100000"/>
              </a:lnSpc>
            </a:pPr>
            <a:r>
              <a:rPr lang="en-US" altLang="en-US" dirty="0">
                <a:solidFill>
                  <a:schemeClr val="bg2">
                    <a:lumMod val="25000"/>
                  </a:schemeClr>
                </a:solidFill>
                <a:latin typeface="+mn-lt"/>
              </a:rPr>
              <a:t>Modeling techniques tend to overfit the data.</a:t>
            </a:r>
          </a:p>
          <a:p>
            <a:pPr eaLnBrk="1" hangingPunct="1">
              <a:lnSpc>
                <a:spcPct val="100000"/>
              </a:lnSpc>
            </a:pPr>
            <a:r>
              <a:rPr lang="en-US" altLang="en-US" dirty="0">
                <a:solidFill>
                  <a:schemeClr val="bg2">
                    <a:lumMod val="25000"/>
                  </a:schemeClr>
                </a:solidFill>
                <a:latin typeface="+mn-lt"/>
              </a:rPr>
              <a:t>Multiple regression</a:t>
            </a:r>
          </a:p>
          <a:p>
            <a:pPr lvl="1">
              <a:lnSpc>
                <a:spcPct val="100000"/>
              </a:lnSpc>
            </a:pPr>
            <a:r>
              <a:rPr lang="en-US" altLang="en-US" dirty="0">
                <a:solidFill>
                  <a:schemeClr val="bg2">
                    <a:lumMod val="25000"/>
                  </a:schemeClr>
                </a:solidFill>
              </a:rPr>
              <a:t>Every</a:t>
            </a:r>
            <a:r>
              <a:rPr lang="en-US" altLang="en-US" i="1" dirty="0">
                <a:solidFill>
                  <a:schemeClr val="bg2">
                    <a:lumMod val="25000"/>
                  </a:schemeClr>
                </a:solidFill>
              </a:rPr>
              <a:t> </a:t>
            </a:r>
            <a:r>
              <a:rPr lang="en-US" altLang="en-US" dirty="0">
                <a:solidFill>
                  <a:schemeClr val="bg2">
                    <a:lumMod val="25000"/>
                  </a:schemeClr>
                </a:solidFill>
              </a:rPr>
              <a:t>time you add a variable to the regression, the model’s </a:t>
            </a:r>
            <a:r>
              <a:rPr lang="en-US" altLang="en-US" i="1" dirty="0">
                <a:solidFill>
                  <a:schemeClr val="bg2">
                    <a:lumMod val="25000"/>
                  </a:schemeClr>
                </a:solidFill>
              </a:rPr>
              <a:t>R</a:t>
            </a:r>
            <a:r>
              <a:rPr lang="en-US" altLang="en-US" i="1" baseline="30000" dirty="0">
                <a:solidFill>
                  <a:schemeClr val="bg2">
                    <a:lumMod val="25000"/>
                  </a:schemeClr>
                </a:solidFill>
              </a:rPr>
              <a:t>2</a:t>
            </a:r>
            <a:r>
              <a:rPr lang="en-US" altLang="en-US" dirty="0">
                <a:solidFill>
                  <a:schemeClr val="bg2">
                    <a:lumMod val="25000"/>
                  </a:schemeClr>
                </a:solidFill>
              </a:rPr>
              <a:t> goes up</a:t>
            </a:r>
          </a:p>
          <a:p>
            <a:pPr lvl="1">
              <a:lnSpc>
                <a:spcPct val="100000"/>
              </a:lnSpc>
            </a:pPr>
            <a:r>
              <a:rPr lang="en-US" altLang="en-US" dirty="0">
                <a:solidFill>
                  <a:schemeClr val="bg2">
                    <a:lumMod val="25000"/>
                  </a:schemeClr>
                </a:solidFill>
              </a:rPr>
              <a:t>Naïve interpretation: </a:t>
            </a:r>
            <a:r>
              <a:rPr lang="en-US" altLang="en-US" i="1" dirty="0">
                <a:solidFill>
                  <a:schemeClr val="bg2">
                    <a:lumMod val="25000"/>
                  </a:schemeClr>
                </a:solidFill>
              </a:rPr>
              <a:t>every </a:t>
            </a:r>
            <a:r>
              <a:rPr lang="en-US" altLang="en-US" dirty="0">
                <a:solidFill>
                  <a:schemeClr val="bg2">
                    <a:lumMod val="25000"/>
                  </a:schemeClr>
                </a:solidFill>
              </a:rPr>
              <a:t>additional predictive variable helps to explain yet more of the target’s variance</a:t>
            </a:r>
          </a:p>
          <a:p>
            <a:pPr lvl="1">
              <a:lnSpc>
                <a:spcPct val="100000"/>
              </a:lnSpc>
            </a:pPr>
            <a:r>
              <a:rPr lang="en-US" altLang="en-US" dirty="0">
                <a:solidFill>
                  <a:schemeClr val="bg2">
                    <a:lumMod val="25000"/>
                  </a:schemeClr>
                </a:solidFill>
              </a:rPr>
              <a:t>Left to its own devices, Multiple Regression will fit </a:t>
            </a:r>
            <a:r>
              <a:rPr lang="en-US" altLang="en-US" i="1" dirty="0">
                <a:solidFill>
                  <a:schemeClr val="bg2">
                    <a:lumMod val="25000"/>
                  </a:schemeClr>
                </a:solidFill>
              </a:rPr>
              <a:t>too many </a:t>
            </a:r>
            <a:r>
              <a:rPr lang="en-US" altLang="en-US" dirty="0">
                <a:solidFill>
                  <a:schemeClr val="bg2">
                    <a:lumMod val="25000"/>
                  </a:schemeClr>
                </a:solidFill>
              </a:rPr>
              <a:t>patterns</a:t>
            </a:r>
          </a:p>
        </p:txBody>
      </p:sp>
      <p:sp>
        <p:nvSpPr>
          <p:cNvPr id="4" name="矩形 3"/>
          <p:cNvSpPr/>
          <p:nvPr/>
        </p:nvSpPr>
        <p:spPr>
          <a:xfrm>
            <a:off x="3067664" y="6545064"/>
            <a:ext cx="6139543"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17529060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pPr eaLnBrk="1" hangingPunct="1"/>
            <a:r>
              <a:rPr lang="en-US" altLang="en-US" dirty="0"/>
              <a:t>Overfitting</a:t>
            </a:r>
          </a:p>
        </p:txBody>
      </p:sp>
      <p:sp>
        <p:nvSpPr>
          <p:cNvPr id="3" name="Content Placeholder 2"/>
          <p:cNvSpPr>
            <a:spLocks noGrp="1"/>
          </p:cNvSpPr>
          <p:nvPr>
            <p:ph idx="1"/>
          </p:nvPr>
        </p:nvSpPr>
        <p:spPr>
          <a:xfrm>
            <a:off x="628650" y="1825626"/>
            <a:ext cx="7886700" cy="1713222"/>
          </a:xfrm>
        </p:spPr>
        <p:txBody>
          <a:bodyPr rtlCol="0" anchor="t">
            <a:normAutofit fontScale="70000" lnSpcReduction="20000"/>
          </a:bodyPr>
          <a:lstStyle/>
          <a:p>
            <a:pPr>
              <a:lnSpc>
                <a:spcPct val="100000"/>
              </a:lnSpc>
              <a:defRPr/>
            </a:pPr>
            <a:r>
              <a:rPr lang="en-US" dirty="0"/>
              <a:t>Error on the dataset used to </a:t>
            </a:r>
            <a:r>
              <a:rPr lang="en-US" i="1" dirty="0"/>
              <a:t>fit </a:t>
            </a:r>
            <a:r>
              <a:rPr lang="en-US" dirty="0"/>
              <a:t>the model can be misleading </a:t>
            </a:r>
          </a:p>
          <a:p>
            <a:pPr lvl="1">
              <a:lnSpc>
                <a:spcPct val="100000"/>
              </a:lnSpc>
              <a:defRPr/>
            </a:pPr>
            <a:r>
              <a:rPr lang="en-US" dirty="0"/>
              <a:t>Doesn’t predict future performance. </a:t>
            </a:r>
          </a:p>
          <a:p>
            <a:pPr>
              <a:lnSpc>
                <a:spcPct val="100000"/>
              </a:lnSpc>
              <a:defRPr/>
            </a:pPr>
            <a:r>
              <a:rPr lang="en-US" dirty="0"/>
              <a:t>Too much complexity can diminish model’s accuracy on future data. </a:t>
            </a:r>
          </a:p>
          <a:p>
            <a:pPr lvl="1">
              <a:lnSpc>
                <a:spcPct val="100000"/>
              </a:lnSpc>
              <a:defRPr/>
            </a:pPr>
            <a:r>
              <a:rPr lang="en-US" dirty="0"/>
              <a:t>Sometimes called the Bias-Variance Tradeoff. </a:t>
            </a:r>
          </a:p>
          <a:p>
            <a:pPr>
              <a:lnSpc>
                <a:spcPct val="100000"/>
              </a:lnSpc>
              <a:defRPr/>
            </a:pPr>
            <a:endParaRPr lang="en-US" dirty="0"/>
          </a:p>
        </p:txBody>
      </p:sp>
      <p:pic>
        <p:nvPicPr>
          <p:cNvPr id="7172" name="Picture 3"/>
          <p:cNvPicPr>
            <a:picLocks noChangeAspect="1"/>
          </p:cNvPicPr>
          <p:nvPr/>
        </p:nvPicPr>
        <p:blipFill rotWithShape="1">
          <a:blip r:embed="rId2" cstate="hqprint">
            <a:extLst>
              <a:ext uri="{28A0092B-C50C-407E-A947-70E740481C1C}">
                <a14:useLocalDpi xmlns:a14="http://schemas.microsoft.com/office/drawing/2010/main"/>
              </a:ext>
            </a:extLst>
          </a:blip>
          <a:srcRect t="7125"/>
          <a:stretch/>
        </p:blipFill>
        <p:spPr bwMode="auto">
          <a:xfrm>
            <a:off x="828606" y="3428708"/>
            <a:ext cx="3505887" cy="299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3034444" y="6562410"/>
            <a:ext cx="6172763" cy="276999"/>
          </a:xfrm>
          <a:prstGeom prst="rect">
            <a:avLst/>
          </a:prstGeom>
        </p:spPr>
        <p:txBody>
          <a:bodyPr wrap="square" anchor="t">
            <a:spAutoFit/>
          </a:bodyPr>
          <a:lstStyle/>
          <a:p>
            <a:r>
              <a:rPr lang="en-US" altLang="en-US" sz="1200" dirty="0">
                <a:solidFill>
                  <a:schemeClr val="bg1"/>
                </a:solidFill>
              </a:rPr>
              <a:t>Dr. Thomas Jensen -Expedia.com and </a:t>
            </a:r>
            <a:r>
              <a:rPr lang="en-US" altLang="en-US" sz="1200" i="1" dirty="0">
                <a:solidFill>
                  <a:schemeClr val="bg1"/>
                </a:solidFill>
              </a:rPr>
              <a:t>Prof. Olga Veksler - CS9840 - Learning and Computer Vision</a:t>
            </a:r>
          </a:p>
        </p:txBody>
      </p:sp>
    </p:spTree>
    <p:extLst>
      <p:ext uri="{BB962C8B-B14F-4D97-AF65-F5344CB8AC3E}">
        <p14:creationId xmlns:p14="http://schemas.microsoft.com/office/powerpoint/2010/main" val="191055648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US" altLang="en-US" dirty="0"/>
              <a:t>Overfitting</a:t>
            </a:r>
          </a:p>
        </p:txBody>
      </p:sp>
      <p:sp>
        <p:nvSpPr>
          <p:cNvPr id="3" name="Content Placeholder 2"/>
          <p:cNvSpPr>
            <a:spLocks noGrp="1"/>
          </p:cNvSpPr>
          <p:nvPr>
            <p:ph idx="1"/>
          </p:nvPr>
        </p:nvSpPr>
        <p:spPr>
          <a:xfrm>
            <a:off x="628650" y="1825625"/>
            <a:ext cx="7886700" cy="1774972"/>
          </a:xfrm>
        </p:spPr>
        <p:txBody>
          <a:bodyPr rtlCol="0" anchor="t">
            <a:normAutofit/>
          </a:bodyPr>
          <a:lstStyle/>
          <a:p>
            <a:pPr>
              <a:lnSpc>
                <a:spcPct val="110000"/>
              </a:lnSpc>
              <a:defRPr/>
            </a:pPr>
            <a:r>
              <a:rPr lang="en-US" sz="2400" dirty="0"/>
              <a:t>What are the consequences of </a:t>
            </a:r>
            <a:r>
              <a:rPr lang="en-US" sz="2400" dirty="0" err="1"/>
              <a:t>overfitting</a:t>
            </a:r>
            <a:r>
              <a:rPr lang="en-US" sz="2400" dirty="0"/>
              <a:t>? </a:t>
            </a:r>
          </a:p>
          <a:p>
            <a:pPr marL="0" indent="0">
              <a:lnSpc>
                <a:spcPct val="110000"/>
              </a:lnSpc>
              <a:buNone/>
              <a:defRPr/>
            </a:pPr>
            <a:r>
              <a:rPr lang="en-US" sz="2400" dirty="0"/>
              <a:t>“</a:t>
            </a:r>
            <a:r>
              <a:rPr lang="en-US" sz="2400" i="1" dirty="0" err="1"/>
              <a:t>Overfitted</a:t>
            </a:r>
            <a:r>
              <a:rPr lang="en-US" sz="2400" i="1" dirty="0"/>
              <a:t> models will have high R</a:t>
            </a:r>
            <a:r>
              <a:rPr lang="en-US" sz="2400" i="1" baseline="30000" dirty="0"/>
              <a:t>2</a:t>
            </a:r>
            <a:r>
              <a:rPr lang="en-US" sz="2400" i="1" dirty="0"/>
              <a:t> values, but will perform poorly in predicting out-of-sample cases</a:t>
            </a:r>
            <a:r>
              <a:rPr lang="en-US" sz="2400" dirty="0"/>
              <a:t>” </a:t>
            </a:r>
          </a:p>
          <a:p>
            <a:pPr>
              <a:lnSpc>
                <a:spcPct val="110000"/>
              </a:lnSpc>
              <a:defRPr/>
            </a:pPr>
            <a:endParaRPr lang="en-US" sz="2400" dirty="0"/>
          </a:p>
        </p:txBody>
      </p:sp>
      <p:pic>
        <p:nvPicPr>
          <p:cNvPr id="8196" name="Picture 3"/>
          <p:cNvPicPr>
            <a:picLocks noChangeAspect="1"/>
          </p:cNvPicPr>
          <p:nvPr/>
        </p:nvPicPr>
        <p:blipFill rotWithShape="1">
          <a:blip r:embed="rId2" cstate="hqprint">
            <a:extLst>
              <a:ext uri="{28A0092B-C50C-407E-A947-70E740481C1C}">
                <a14:useLocalDpi xmlns:a14="http://schemas.microsoft.com/office/drawing/2010/main"/>
              </a:ext>
            </a:extLst>
          </a:blip>
          <a:srcRect t="12252" r="2634" b="5125"/>
          <a:stretch/>
        </p:blipFill>
        <p:spPr bwMode="auto">
          <a:xfrm>
            <a:off x="628650" y="3600597"/>
            <a:ext cx="8324463" cy="271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3024186" y="6579349"/>
            <a:ext cx="6151418" cy="276999"/>
          </a:xfrm>
          <a:prstGeom prst="rect">
            <a:avLst/>
          </a:prstGeom>
        </p:spPr>
        <p:txBody>
          <a:bodyPr wrap="square">
            <a:spAutoFit/>
          </a:bodyPr>
          <a:lstStyle/>
          <a:p>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15474206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015DDF93-5EC5-DE44-867F-0AAAE9E2EACA}"/>
              </a:ext>
            </a:extLst>
          </p:cNvPr>
          <p:cNvSpPr>
            <a:spLocks noGrp="1"/>
          </p:cNvSpPr>
          <p:nvPr>
            <p:ph type="ctrTitle"/>
          </p:nvPr>
        </p:nvSpPr>
        <p:spPr/>
        <p:txBody>
          <a:bodyPr/>
          <a:lstStyle/>
          <a:p>
            <a:r>
              <a:rPr lang="en-US" dirty="0"/>
              <a:t>Three-way cross-validation</a:t>
            </a:r>
          </a:p>
        </p:txBody>
      </p:sp>
    </p:spTree>
    <p:extLst>
      <p:ext uri="{BB962C8B-B14F-4D97-AF65-F5344CB8AC3E}">
        <p14:creationId xmlns:p14="http://schemas.microsoft.com/office/powerpoint/2010/main" val="8377259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en-US" altLang="zh-TW" sz="5400" dirty="0"/>
              <a:t>Confusion Matrix</a:t>
            </a:r>
            <a:endParaRPr kumimoji="1" lang="zh-TW" altLang="en-US" dirty="0"/>
          </a:p>
        </p:txBody>
      </p:sp>
      <p:sp>
        <p:nvSpPr>
          <p:cNvPr id="3" name="內容版面配置區 2"/>
          <p:cNvSpPr>
            <a:spLocks noGrp="1"/>
          </p:cNvSpPr>
          <p:nvPr>
            <p:ph idx="1"/>
          </p:nvPr>
        </p:nvSpPr>
        <p:spPr/>
        <p:txBody>
          <a:bodyPr>
            <a:normAutofit/>
          </a:bodyPr>
          <a:lstStyle/>
          <a:p>
            <a:r>
              <a:rPr kumimoji="1" lang="en-US" altLang="zh-TW" dirty="0"/>
              <a:t>Definition</a:t>
            </a:r>
          </a:p>
          <a:p>
            <a:pPr lvl="1"/>
            <a:r>
              <a:rPr kumimoji="1" lang="en-US" altLang="zh-TW" dirty="0"/>
              <a:t>True positive</a:t>
            </a:r>
          </a:p>
          <a:p>
            <a:pPr lvl="1"/>
            <a:r>
              <a:rPr kumimoji="1" lang="en-US" altLang="zh-TW" dirty="0"/>
              <a:t>False positive</a:t>
            </a:r>
          </a:p>
          <a:p>
            <a:pPr lvl="1"/>
            <a:r>
              <a:rPr kumimoji="1" lang="en-US" altLang="zh-TW" dirty="0"/>
              <a:t>True negative</a:t>
            </a:r>
          </a:p>
          <a:p>
            <a:pPr lvl="1"/>
            <a:r>
              <a:rPr kumimoji="1" lang="en-US" altLang="zh-TW" dirty="0"/>
              <a:t>False negative</a:t>
            </a:r>
          </a:p>
        </p:txBody>
      </p:sp>
      <p:pic>
        <p:nvPicPr>
          <p:cNvPr id="6" name="圖片 5"/>
          <p:cNvPicPr>
            <a:picLocks noChangeAspect="1"/>
          </p:cNvPicPr>
          <p:nvPr/>
        </p:nvPicPr>
        <p:blipFill>
          <a:blip r:embed="rId3"/>
          <a:stretch>
            <a:fillRect/>
          </a:stretch>
        </p:blipFill>
        <p:spPr>
          <a:xfrm>
            <a:off x="3187147" y="2326948"/>
            <a:ext cx="5632174" cy="1663269"/>
          </a:xfrm>
          <a:prstGeom prst="rect">
            <a:avLst/>
          </a:prstGeom>
        </p:spPr>
      </p:pic>
      <p:grpSp>
        <p:nvGrpSpPr>
          <p:cNvPr id="11" name="群組 10"/>
          <p:cNvGrpSpPr/>
          <p:nvPr/>
        </p:nvGrpSpPr>
        <p:grpSpPr>
          <a:xfrm>
            <a:off x="5781058" y="3130562"/>
            <a:ext cx="2157175" cy="803605"/>
            <a:chOff x="5595528" y="2799257"/>
            <a:chExt cx="2157175" cy="803605"/>
          </a:xfrm>
        </p:grpSpPr>
        <p:sp>
          <p:nvSpPr>
            <p:cNvPr id="7" name="文字方塊 6"/>
            <p:cNvSpPr txBox="1"/>
            <p:nvPr/>
          </p:nvSpPr>
          <p:spPr>
            <a:xfrm>
              <a:off x="7279497" y="3233530"/>
              <a:ext cx="473206" cy="369332"/>
            </a:xfrm>
            <a:prstGeom prst="rect">
              <a:avLst/>
            </a:prstGeom>
            <a:noFill/>
          </p:spPr>
          <p:txBody>
            <a:bodyPr wrap="none" rtlCol="0">
              <a:spAutoFit/>
            </a:bodyPr>
            <a:lstStyle/>
            <a:p>
              <a:r>
                <a:rPr kumimoji="1" lang="en-US" altLang="zh-TW" dirty="0">
                  <a:solidFill>
                    <a:schemeClr val="bg1">
                      <a:lumMod val="50000"/>
                      <a:lumOff val="50000"/>
                    </a:schemeClr>
                  </a:solidFill>
                </a:rPr>
                <a:t>TN</a:t>
              </a:r>
              <a:endParaRPr kumimoji="1" lang="zh-TW" altLang="en-US" dirty="0">
                <a:solidFill>
                  <a:schemeClr val="bg1">
                    <a:lumMod val="50000"/>
                    <a:lumOff val="50000"/>
                  </a:schemeClr>
                </a:solidFill>
              </a:endParaRPr>
            </a:p>
          </p:txBody>
        </p:sp>
        <p:sp>
          <p:nvSpPr>
            <p:cNvPr id="8" name="文字方塊 7"/>
            <p:cNvSpPr txBox="1"/>
            <p:nvPr/>
          </p:nvSpPr>
          <p:spPr>
            <a:xfrm>
              <a:off x="5595528" y="2799257"/>
              <a:ext cx="444352" cy="369332"/>
            </a:xfrm>
            <a:prstGeom prst="rect">
              <a:avLst/>
            </a:prstGeom>
            <a:noFill/>
          </p:spPr>
          <p:txBody>
            <a:bodyPr wrap="none" rtlCol="0">
              <a:spAutoFit/>
            </a:bodyPr>
            <a:lstStyle/>
            <a:p>
              <a:r>
                <a:rPr kumimoji="1" lang="en-US" altLang="zh-TW" dirty="0">
                  <a:solidFill>
                    <a:schemeClr val="bg1">
                      <a:lumMod val="50000"/>
                      <a:lumOff val="50000"/>
                    </a:schemeClr>
                  </a:solidFill>
                </a:rPr>
                <a:t>TP</a:t>
              </a:r>
              <a:endParaRPr kumimoji="1" lang="zh-TW" altLang="en-US" dirty="0">
                <a:solidFill>
                  <a:schemeClr val="bg1">
                    <a:lumMod val="50000"/>
                    <a:lumOff val="50000"/>
                  </a:schemeClr>
                </a:solidFill>
              </a:endParaRPr>
            </a:p>
          </p:txBody>
        </p:sp>
        <p:sp>
          <p:nvSpPr>
            <p:cNvPr id="9" name="文字方塊 8"/>
            <p:cNvSpPr txBox="1"/>
            <p:nvPr/>
          </p:nvSpPr>
          <p:spPr>
            <a:xfrm>
              <a:off x="5601138" y="3233530"/>
              <a:ext cx="433132" cy="369332"/>
            </a:xfrm>
            <a:prstGeom prst="rect">
              <a:avLst/>
            </a:prstGeom>
            <a:noFill/>
          </p:spPr>
          <p:txBody>
            <a:bodyPr wrap="none" rtlCol="0">
              <a:spAutoFit/>
            </a:bodyPr>
            <a:lstStyle/>
            <a:p>
              <a:r>
                <a:rPr kumimoji="1" lang="en-US" altLang="zh-TW" dirty="0">
                  <a:solidFill>
                    <a:schemeClr val="bg1">
                      <a:lumMod val="50000"/>
                      <a:lumOff val="50000"/>
                    </a:schemeClr>
                  </a:solidFill>
                </a:rPr>
                <a:t>FP</a:t>
              </a:r>
              <a:endParaRPr kumimoji="1" lang="zh-TW" altLang="en-US" dirty="0">
                <a:solidFill>
                  <a:schemeClr val="bg1">
                    <a:lumMod val="50000"/>
                    <a:lumOff val="50000"/>
                  </a:schemeClr>
                </a:solidFill>
              </a:endParaRPr>
            </a:p>
          </p:txBody>
        </p:sp>
        <p:sp>
          <p:nvSpPr>
            <p:cNvPr id="10" name="文字方塊 9"/>
            <p:cNvSpPr txBox="1"/>
            <p:nvPr/>
          </p:nvSpPr>
          <p:spPr>
            <a:xfrm>
              <a:off x="7285107" y="2799257"/>
              <a:ext cx="461986" cy="369332"/>
            </a:xfrm>
            <a:prstGeom prst="rect">
              <a:avLst/>
            </a:prstGeom>
            <a:noFill/>
          </p:spPr>
          <p:txBody>
            <a:bodyPr wrap="none" rtlCol="0">
              <a:spAutoFit/>
            </a:bodyPr>
            <a:lstStyle/>
            <a:p>
              <a:r>
                <a:rPr kumimoji="1" lang="en-US" altLang="zh-TW" dirty="0">
                  <a:solidFill>
                    <a:schemeClr val="bg1">
                      <a:lumMod val="50000"/>
                      <a:lumOff val="50000"/>
                    </a:schemeClr>
                  </a:solidFill>
                </a:rPr>
                <a:t>FN</a:t>
              </a:r>
              <a:endParaRPr kumimoji="1" lang="zh-TW" altLang="en-US" dirty="0">
                <a:solidFill>
                  <a:schemeClr val="bg1">
                    <a:lumMod val="50000"/>
                    <a:lumOff val="50000"/>
                  </a:schemeClr>
                </a:solidFill>
              </a:endParaRPr>
            </a:p>
          </p:txBody>
        </p:sp>
      </p:grpSp>
      <p:sp>
        <p:nvSpPr>
          <p:cNvPr id="4" name="TextBox 3">
            <a:extLst>
              <a:ext uri="{FF2B5EF4-FFF2-40B4-BE49-F238E27FC236}">
                <a16:creationId xmlns:a16="http://schemas.microsoft.com/office/drawing/2014/main" id="{4E682CCE-4A96-4D07-98E4-4545CAD1D96D}"/>
              </a:ext>
            </a:extLst>
          </p:cNvPr>
          <p:cNvSpPr txBox="1"/>
          <p:nvPr/>
        </p:nvSpPr>
        <p:spPr>
          <a:xfrm>
            <a:off x="5467738" y="6522098"/>
            <a:ext cx="372291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a:t>
            </a:r>
            <a:r>
              <a:rPr lang="en-US" altLang="zh-TW" sz="1200" dirty="0">
                <a:solidFill>
                  <a:schemeClr val="bg1"/>
                </a:solidFill>
                <a:ea typeface="新細明體"/>
              </a:rPr>
              <a:t> R by Nina </a:t>
            </a:r>
            <a:r>
              <a:rPr lang="en-US" altLang="zh-TW" sz="1200" dirty="0" err="1">
                <a:solidFill>
                  <a:schemeClr val="bg1"/>
                </a:solidFill>
                <a:ea typeface="新細明體"/>
              </a:rPr>
              <a:t>Zumel</a:t>
            </a:r>
            <a:r>
              <a:rPr lang="en-US" altLang="zh-TW" sz="1200" dirty="0">
                <a:solidFill>
                  <a:schemeClr val="bg1"/>
                </a:solidFill>
                <a:ea typeface="新細明體"/>
              </a:rPr>
              <a:t>, John Mount</a:t>
            </a:r>
            <a:endParaRPr lang="en-US" altLang="zh-TW" sz="1200">
              <a:solidFill>
                <a:schemeClr val="bg1"/>
              </a:solidFill>
              <a:ea typeface="新細明體"/>
              <a:cs typeface="Calibri"/>
            </a:endParaRPr>
          </a:p>
        </p:txBody>
      </p:sp>
    </p:spTree>
    <p:extLst>
      <p:ext uri="{BB962C8B-B14F-4D97-AF65-F5344CB8AC3E}">
        <p14:creationId xmlns:p14="http://schemas.microsoft.com/office/powerpoint/2010/main" val="582785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Ensuring model quality</a:t>
            </a:r>
            <a:endParaRPr kumimoji="1" lang="zh-TW" altLang="en-US" dirty="0"/>
          </a:p>
        </p:txBody>
      </p:sp>
      <p:sp>
        <p:nvSpPr>
          <p:cNvPr id="3" name="內容版面配置區 2"/>
          <p:cNvSpPr>
            <a:spLocks noGrp="1"/>
          </p:cNvSpPr>
          <p:nvPr>
            <p:ph idx="1"/>
          </p:nvPr>
        </p:nvSpPr>
        <p:spPr>
          <a:xfrm>
            <a:off x="628650" y="1825625"/>
            <a:ext cx="7886700" cy="4351338"/>
          </a:xfrm>
        </p:spPr>
        <p:txBody>
          <a:bodyPr anchor="t">
            <a:normAutofit/>
          </a:bodyPr>
          <a:lstStyle/>
          <a:p>
            <a:pPr>
              <a:lnSpc>
                <a:spcPct val="100000"/>
              </a:lnSpc>
            </a:pPr>
            <a:r>
              <a:rPr lang="en-US" altLang="zh-TW" dirty="0">
                <a:latin typeface="+mn-lt"/>
              </a:rPr>
              <a:t>Testing On Held-out Data</a:t>
            </a:r>
          </a:p>
          <a:p>
            <a:pPr>
              <a:lnSpc>
                <a:spcPct val="100000"/>
              </a:lnSpc>
            </a:pPr>
            <a:r>
              <a:rPr lang="en-US" altLang="zh-TW" i="1" dirty="0">
                <a:latin typeface="+mn-lt"/>
              </a:rPr>
              <a:t>K</a:t>
            </a:r>
            <a:r>
              <a:rPr lang="en-US" altLang="zh-TW" dirty="0">
                <a:latin typeface="+mn-lt"/>
              </a:rPr>
              <a:t>-fold cross-validation</a:t>
            </a:r>
          </a:p>
          <a:p>
            <a:pPr>
              <a:lnSpc>
                <a:spcPct val="100000"/>
              </a:lnSpc>
            </a:pPr>
            <a:r>
              <a:rPr lang="en-US" altLang="zh-TW" dirty="0">
                <a:latin typeface="+mn-lt"/>
              </a:rPr>
              <a:t>the related ideas of empirical resampling and bootstrapping</a:t>
            </a:r>
          </a:p>
          <a:p>
            <a:pPr>
              <a:lnSpc>
                <a:spcPct val="100000"/>
              </a:lnSpc>
            </a:pPr>
            <a:endParaRPr kumimoji="1" lang="zh-TW" altLang="en-US" dirty="0">
              <a:latin typeface="+mn-lt"/>
            </a:endParaRPr>
          </a:p>
        </p:txBody>
      </p:sp>
      <p:sp>
        <p:nvSpPr>
          <p:cNvPr id="4" name="TextBox 3">
            <a:extLst>
              <a:ext uri="{FF2B5EF4-FFF2-40B4-BE49-F238E27FC236}">
                <a16:creationId xmlns:a16="http://schemas.microsoft.com/office/drawing/2014/main" id="{48CB2288-327E-4B1C-B1D9-A3FC52E372F8}"/>
              </a:ext>
            </a:extLst>
          </p:cNvPr>
          <p:cNvSpPr txBox="1"/>
          <p:nvPr/>
        </p:nvSpPr>
        <p:spPr>
          <a:xfrm>
            <a:off x="5475422" y="6582585"/>
            <a:ext cx="41232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solidFill>
                  <a:schemeClr val="bg1"/>
                </a:solidFill>
                <a:ea typeface="+mn-lt"/>
                <a:cs typeface="+mn-lt"/>
              </a:rPr>
              <a:t>Practical Data Science with R</a:t>
            </a:r>
            <a:r>
              <a:rPr lang="en-US" sz="1200" dirty="0">
                <a:solidFill>
                  <a:schemeClr val="bg1"/>
                </a:solidFill>
                <a:ea typeface="+mn-lt"/>
                <a:cs typeface="+mn-lt"/>
              </a:rPr>
              <a:t> by Nina </a:t>
            </a:r>
            <a:r>
              <a:rPr lang="en-US" sz="1200" dirty="0" err="1">
                <a:solidFill>
                  <a:schemeClr val="bg1"/>
                </a:solidFill>
                <a:ea typeface="+mn-lt"/>
                <a:cs typeface="+mn-lt"/>
              </a:rPr>
              <a:t>Zumel</a:t>
            </a:r>
            <a:r>
              <a:rPr lang="en-US" sz="1200" dirty="0">
                <a:solidFill>
                  <a:schemeClr val="bg1"/>
                </a:solidFill>
                <a:ea typeface="+mn-lt"/>
                <a:cs typeface="+mn-lt"/>
              </a:rPr>
              <a:t>, John Mount</a:t>
            </a:r>
            <a:endParaRPr lang="zh-TW" altLang="en-US" sz="1200">
              <a:solidFill>
                <a:schemeClr val="bg1"/>
              </a:solidFill>
              <a:ea typeface="新細明體"/>
              <a:cs typeface="Calibri"/>
            </a:endParaRPr>
          </a:p>
        </p:txBody>
      </p:sp>
    </p:spTree>
    <p:extLst>
      <p:ext uri="{BB962C8B-B14F-4D97-AF65-F5344CB8AC3E}">
        <p14:creationId xmlns:p14="http://schemas.microsoft.com/office/powerpoint/2010/main" val="139118912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Ensuring model quality</a:t>
            </a:r>
            <a:endParaRPr kumimoji="1" lang="zh-TW" altLang="en-US" dirty="0"/>
          </a:p>
        </p:txBody>
      </p:sp>
      <p:sp>
        <p:nvSpPr>
          <p:cNvPr id="3" name="內容版面配置區 2"/>
          <p:cNvSpPr>
            <a:spLocks noGrp="1"/>
          </p:cNvSpPr>
          <p:nvPr>
            <p:ph idx="1"/>
          </p:nvPr>
        </p:nvSpPr>
        <p:spPr/>
        <p:txBody>
          <a:bodyPr anchor="t">
            <a:normAutofit/>
          </a:bodyPr>
          <a:lstStyle/>
          <a:p>
            <a:pPr>
              <a:lnSpc>
                <a:spcPct val="100000"/>
              </a:lnSpc>
            </a:pPr>
            <a:r>
              <a:rPr lang="en-US" altLang="zh-TW" dirty="0"/>
              <a:t>Split</a:t>
            </a:r>
          </a:p>
          <a:p>
            <a:pPr lvl="1">
              <a:lnSpc>
                <a:spcPct val="100000"/>
              </a:lnSpc>
            </a:pPr>
            <a:r>
              <a:rPr lang="en-US" altLang="zh-TW" dirty="0"/>
              <a:t>a subset of the training data is used to build a model</a:t>
            </a:r>
          </a:p>
          <a:p>
            <a:pPr lvl="1">
              <a:lnSpc>
                <a:spcPct val="100000"/>
              </a:lnSpc>
            </a:pPr>
            <a:r>
              <a:rPr lang="en-US" altLang="zh-TW" dirty="0"/>
              <a:t>a complementary subset of the training data is used to score the model</a:t>
            </a:r>
          </a:p>
          <a:p>
            <a:pPr lvl="1">
              <a:lnSpc>
                <a:spcPct val="100000"/>
              </a:lnSpc>
            </a:pPr>
            <a:r>
              <a:rPr lang="en-US" altLang="zh-TW" dirty="0"/>
              <a:t>repeated cross-validation, replicated cross-validation</a:t>
            </a:r>
          </a:p>
          <a:p>
            <a:pPr>
              <a:lnSpc>
                <a:spcPct val="100000"/>
              </a:lnSpc>
            </a:pPr>
            <a:endParaRPr lang="en-US" altLang="zh-TW" dirty="0"/>
          </a:p>
          <a:p>
            <a:pPr>
              <a:lnSpc>
                <a:spcPct val="100000"/>
              </a:lnSpc>
            </a:pPr>
            <a:endParaRPr kumimoji="1" lang="zh-TW" altLang="en-US" dirty="0"/>
          </a:p>
        </p:txBody>
      </p:sp>
      <p:sp>
        <p:nvSpPr>
          <p:cNvPr id="5" name="TextBox 4">
            <a:extLst>
              <a:ext uri="{FF2B5EF4-FFF2-40B4-BE49-F238E27FC236}">
                <a16:creationId xmlns:a16="http://schemas.microsoft.com/office/drawing/2014/main" id="{E6F1C20F-94E0-4AC7-A328-C62BB2AA2605}"/>
              </a:ext>
            </a:extLst>
          </p:cNvPr>
          <p:cNvSpPr txBox="1"/>
          <p:nvPr/>
        </p:nvSpPr>
        <p:spPr>
          <a:xfrm>
            <a:off x="5020772" y="6581001"/>
            <a:ext cx="41232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i="1" dirty="0">
                <a:solidFill>
                  <a:schemeClr val="bg1"/>
                </a:solidFill>
                <a:ea typeface="+mn-lt"/>
                <a:cs typeface="+mn-lt"/>
              </a:rPr>
              <a:t>Practical Data Science with R</a:t>
            </a:r>
            <a:r>
              <a:rPr lang="en-US" sz="1200" dirty="0">
                <a:solidFill>
                  <a:schemeClr val="bg1"/>
                </a:solidFill>
                <a:ea typeface="+mn-lt"/>
                <a:cs typeface="+mn-lt"/>
              </a:rPr>
              <a:t> by Nina </a:t>
            </a:r>
            <a:r>
              <a:rPr lang="en-US" sz="1200" dirty="0" err="1">
                <a:solidFill>
                  <a:schemeClr val="bg1"/>
                </a:solidFill>
                <a:ea typeface="+mn-lt"/>
                <a:cs typeface="+mn-lt"/>
              </a:rPr>
              <a:t>Zumel</a:t>
            </a:r>
            <a:r>
              <a:rPr lang="en-US" sz="1200" dirty="0">
                <a:solidFill>
                  <a:schemeClr val="bg1"/>
                </a:solidFill>
                <a:ea typeface="+mn-lt"/>
                <a:cs typeface="+mn-lt"/>
              </a:rPr>
              <a:t>, John Mount</a:t>
            </a:r>
            <a:endParaRPr lang="zh-TW" altLang="en-US" sz="1200" dirty="0">
              <a:solidFill>
                <a:schemeClr val="bg1"/>
              </a:solidFill>
              <a:ea typeface="新細明體"/>
              <a:cs typeface="Calibri"/>
            </a:endParaRPr>
          </a:p>
        </p:txBody>
      </p:sp>
    </p:spTree>
    <p:extLst>
      <p:ext uri="{BB962C8B-B14F-4D97-AF65-F5344CB8AC3E}">
        <p14:creationId xmlns:p14="http://schemas.microsoft.com/office/powerpoint/2010/main" val="3384380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en-US" dirty="0"/>
              <a:t>Cross-validation</a:t>
            </a:r>
          </a:p>
        </p:txBody>
      </p:sp>
      <p:sp>
        <p:nvSpPr>
          <p:cNvPr id="3" name="Content Placeholder 2"/>
          <p:cNvSpPr>
            <a:spLocks noGrp="1"/>
          </p:cNvSpPr>
          <p:nvPr>
            <p:ph idx="1"/>
          </p:nvPr>
        </p:nvSpPr>
        <p:spPr/>
        <p:txBody>
          <a:bodyPr rtlCol="0" anchor="t">
            <a:noAutofit/>
          </a:bodyPr>
          <a:lstStyle/>
          <a:p>
            <a:pPr>
              <a:lnSpc>
                <a:spcPct val="100000"/>
              </a:lnSpc>
              <a:defRPr/>
            </a:pPr>
            <a:r>
              <a:rPr lang="en-US" sz="2400" dirty="0"/>
              <a:t>In cross-validation the original sample is split into two parts. </a:t>
            </a:r>
          </a:p>
          <a:p>
            <a:pPr lvl="1">
              <a:lnSpc>
                <a:spcPct val="100000"/>
              </a:lnSpc>
              <a:defRPr/>
            </a:pPr>
            <a:r>
              <a:rPr lang="en-US" dirty="0"/>
              <a:t>One part is called the training (or </a:t>
            </a:r>
            <a:r>
              <a:rPr lang="en-US" i="1" dirty="0"/>
              <a:t>derivation) </a:t>
            </a:r>
            <a:r>
              <a:rPr lang="en-US" dirty="0"/>
              <a:t>sample</a:t>
            </a:r>
          </a:p>
          <a:p>
            <a:pPr lvl="1">
              <a:lnSpc>
                <a:spcPct val="100000"/>
              </a:lnSpc>
              <a:defRPr/>
            </a:pPr>
            <a:r>
              <a:rPr lang="en-US" dirty="0"/>
              <a:t>the other part is called the </a:t>
            </a:r>
            <a:r>
              <a:rPr lang="en-US" i="1" dirty="0"/>
              <a:t>validation </a:t>
            </a:r>
            <a:r>
              <a:rPr lang="en-US" dirty="0"/>
              <a:t>(</a:t>
            </a:r>
            <a:r>
              <a:rPr lang="en-US" i="1" dirty="0"/>
              <a:t>testing</a:t>
            </a:r>
            <a:r>
              <a:rPr lang="en-US" dirty="0"/>
              <a:t>)</a:t>
            </a:r>
            <a:r>
              <a:rPr lang="en-US" i="1" dirty="0"/>
              <a:t> </a:t>
            </a:r>
            <a:r>
              <a:rPr lang="en-US" dirty="0"/>
              <a:t>sample.</a:t>
            </a:r>
          </a:p>
          <a:p>
            <a:pPr>
              <a:lnSpc>
                <a:spcPct val="100000"/>
              </a:lnSpc>
              <a:defRPr/>
            </a:pPr>
            <a:endParaRPr lang="en-US" sz="2400" dirty="0"/>
          </a:p>
        </p:txBody>
      </p:sp>
      <p:sp>
        <p:nvSpPr>
          <p:cNvPr id="4" name="矩形 3"/>
          <p:cNvSpPr/>
          <p:nvPr/>
        </p:nvSpPr>
        <p:spPr>
          <a:xfrm>
            <a:off x="3021504" y="6578008"/>
            <a:ext cx="6175169"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42756045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lang="en-US" altLang="en-US" dirty="0"/>
              <a:t>How should the sample be split?</a:t>
            </a:r>
          </a:p>
        </p:txBody>
      </p:sp>
      <p:sp>
        <p:nvSpPr>
          <p:cNvPr id="3" name="Content Placeholder 2"/>
          <p:cNvSpPr>
            <a:spLocks noGrp="1"/>
          </p:cNvSpPr>
          <p:nvPr>
            <p:ph idx="1"/>
          </p:nvPr>
        </p:nvSpPr>
        <p:spPr/>
        <p:txBody>
          <a:bodyPr rtlCol="0" anchor="t">
            <a:normAutofit/>
          </a:bodyPr>
          <a:lstStyle/>
          <a:p>
            <a:pPr marL="0" indent="0">
              <a:lnSpc>
                <a:spcPct val="100000"/>
              </a:lnSpc>
              <a:buNone/>
              <a:defRPr/>
            </a:pPr>
            <a:r>
              <a:rPr lang="en-US" sz="1800" dirty="0"/>
              <a:t>The most common approach is to divide the sample randomly, thus theoretically eliminating any systematic differences. </a:t>
            </a:r>
          </a:p>
          <a:p>
            <a:pPr>
              <a:lnSpc>
                <a:spcPct val="100000"/>
              </a:lnSpc>
              <a:defRPr/>
            </a:pPr>
            <a:r>
              <a:rPr lang="en-US" sz="1800" dirty="0"/>
              <a:t>Modeling of the data uses one part only. The model selected for this part is then used to predict the values in the other part of the data. A valid model should show good predictive accuracy.</a:t>
            </a:r>
          </a:p>
          <a:p>
            <a:pPr>
              <a:lnSpc>
                <a:spcPct val="100000"/>
              </a:lnSpc>
              <a:defRPr/>
            </a:pPr>
            <a:r>
              <a:rPr lang="en-US" sz="1800" i="1" dirty="0"/>
              <a:t>R </a:t>
            </a:r>
            <a:r>
              <a:rPr lang="en-US" sz="1800" baseline="30000" dirty="0"/>
              <a:t>2</a:t>
            </a:r>
            <a:r>
              <a:rPr lang="en-US" sz="1800" dirty="0"/>
              <a:t> offers no protection against is overfitting. On the other hand, cross validation, by allowing us to have cases in our testing set that are different from the cases in our training set, inherently offers protection against </a:t>
            </a:r>
            <a:r>
              <a:rPr lang="en-US" sz="1800" dirty="0" err="1"/>
              <a:t>overfitting</a:t>
            </a:r>
            <a:r>
              <a:rPr lang="en-US" sz="1800" dirty="0"/>
              <a:t>.</a:t>
            </a:r>
          </a:p>
        </p:txBody>
      </p:sp>
      <p:sp>
        <p:nvSpPr>
          <p:cNvPr id="4" name="矩形 3"/>
          <p:cNvSpPr/>
          <p:nvPr/>
        </p:nvSpPr>
        <p:spPr>
          <a:xfrm>
            <a:off x="2719449" y="6535870"/>
            <a:ext cx="6424551"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12893839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altLang="en-US" i="1" dirty="0"/>
              <a:t>K</a:t>
            </a:r>
            <a:r>
              <a:rPr lang="en-US" altLang="en-US" dirty="0"/>
              <a:t>-fold Cross Validation</a:t>
            </a:r>
          </a:p>
        </p:txBody>
      </p:sp>
      <p:sp>
        <p:nvSpPr>
          <p:cNvPr id="3" name="Content Placeholder 2"/>
          <p:cNvSpPr>
            <a:spLocks noGrp="1"/>
          </p:cNvSpPr>
          <p:nvPr>
            <p:ph idx="1"/>
          </p:nvPr>
        </p:nvSpPr>
        <p:spPr/>
        <p:txBody>
          <a:bodyPr rtlCol="0">
            <a:normAutofit fontScale="85000" lnSpcReduction="10000"/>
          </a:bodyPr>
          <a:lstStyle/>
          <a:p>
            <a:pPr>
              <a:lnSpc>
                <a:spcPct val="100000"/>
              </a:lnSpc>
              <a:defRPr/>
            </a:pPr>
            <a:r>
              <a:rPr lang="en-US" dirty="0">
                <a:solidFill>
                  <a:schemeClr val="bg2">
                    <a:lumMod val="25000"/>
                  </a:schemeClr>
                </a:solidFill>
              </a:rPr>
              <a:t>Since data are often scarce, there might not be enough to set aside for a validation sample </a:t>
            </a:r>
          </a:p>
          <a:p>
            <a:pPr>
              <a:lnSpc>
                <a:spcPct val="100000"/>
              </a:lnSpc>
              <a:defRPr/>
            </a:pPr>
            <a:r>
              <a:rPr lang="en-US" dirty="0">
                <a:solidFill>
                  <a:schemeClr val="bg2">
                    <a:lumMod val="25000"/>
                  </a:schemeClr>
                </a:solidFill>
              </a:rPr>
              <a:t>To work around this issue </a:t>
            </a:r>
            <a:r>
              <a:rPr lang="en-US" i="1" dirty="0">
                <a:solidFill>
                  <a:schemeClr val="bg2">
                    <a:lumMod val="25000"/>
                  </a:schemeClr>
                </a:solidFill>
              </a:rPr>
              <a:t>k</a:t>
            </a:r>
            <a:r>
              <a:rPr lang="en-US" dirty="0">
                <a:solidFill>
                  <a:schemeClr val="bg2">
                    <a:lumMod val="25000"/>
                  </a:schemeClr>
                </a:solidFill>
              </a:rPr>
              <a:t>-fold CV works as follows: </a:t>
            </a:r>
          </a:p>
          <a:p>
            <a:pPr marL="971550" lvl="1" indent="-514350">
              <a:lnSpc>
                <a:spcPct val="100000"/>
              </a:lnSpc>
              <a:buFont typeface="+mj-lt"/>
              <a:buAutoNum type="arabicPeriod"/>
              <a:defRPr/>
            </a:pPr>
            <a:r>
              <a:rPr lang="en-US" dirty="0">
                <a:solidFill>
                  <a:schemeClr val="bg2">
                    <a:lumMod val="25000"/>
                  </a:schemeClr>
                </a:solidFill>
              </a:rPr>
              <a:t>Split the sample into</a:t>
            </a:r>
            <a:r>
              <a:rPr lang="en-US" i="1" dirty="0">
                <a:solidFill>
                  <a:schemeClr val="bg2">
                    <a:lumMod val="25000"/>
                  </a:schemeClr>
                </a:solidFill>
              </a:rPr>
              <a:t> k </a:t>
            </a:r>
            <a:r>
              <a:rPr lang="en-US" dirty="0">
                <a:solidFill>
                  <a:schemeClr val="bg2">
                    <a:lumMod val="25000"/>
                  </a:schemeClr>
                </a:solidFill>
              </a:rPr>
              <a:t>subsets of equal size </a:t>
            </a:r>
          </a:p>
          <a:p>
            <a:pPr marL="971550" lvl="1" indent="-514350">
              <a:lnSpc>
                <a:spcPct val="100000"/>
              </a:lnSpc>
              <a:buFont typeface="+mj-lt"/>
              <a:buAutoNum type="arabicPeriod"/>
              <a:defRPr/>
            </a:pPr>
            <a:r>
              <a:rPr lang="en-US" dirty="0">
                <a:solidFill>
                  <a:schemeClr val="bg2">
                    <a:lumMod val="25000"/>
                  </a:schemeClr>
                </a:solidFill>
              </a:rPr>
              <a:t>For each fold estimate a model on all the subsets except one </a:t>
            </a:r>
          </a:p>
          <a:p>
            <a:pPr marL="971550" lvl="1" indent="-514350">
              <a:lnSpc>
                <a:spcPct val="100000"/>
              </a:lnSpc>
              <a:buFont typeface="+mj-lt"/>
              <a:buAutoNum type="arabicPeriod"/>
              <a:defRPr/>
            </a:pPr>
            <a:r>
              <a:rPr lang="en-US" dirty="0">
                <a:solidFill>
                  <a:schemeClr val="bg2">
                    <a:lumMod val="25000"/>
                  </a:schemeClr>
                </a:solidFill>
              </a:rPr>
              <a:t>Use the left out subset to test the model, by calculating a CV metric of choice </a:t>
            </a:r>
          </a:p>
          <a:p>
            <a:pPr marL="971550" lvl="1" indent="-514350">
              <a:lnSpc>
                <a:spcPct val="100000"/>
              </a:lnSpc>
              <a:buFont typeface="+mj-lt"/>
              <a:buAutoNum type="arabicPeriod"/>
              <a:defRPr/>
            </a:pPr>
            <a:r>
              <a:rPr lang="en-US" dirty="0">
                <a:solidFill>
                  <a:schemeClr val="bg2">
                    <a:lumMod val="25000"/>
                  </a:schemeClr>
                </a:solidFill>
              </a:rPr>
              <a:t>Average the CV metric across subsets to get the CV error </a:t>
            </a:r>
          </a:p>
          <a:p>
            <a:pPr>
              <a:lnSpc>
                <a:spcPct val="100000"/>
              </a:lnSpc>
              <a:defRPr/>
            </a:pPr>
            <a:r>
              <a:rPr lang="en-US" dirty="0">
                <a:solidFill>
                  <a:schemeClr val="bg2">
                    <a:lumMod val="25000"/>
                  </a:schemeClr>
                </a:solidFill>
              </a:rPr>
              <a:t>This has the advantage of using all data for estimating the model, however finding a good value for </a:t>
            </a:r>
            <a:r>
              <a:rPr lang="en-US" i="1" dirty="0">
                <a:solidFill>
                  <a:schemeClr val="bg2">
                    <a:lumMod val="25000"/>
                  </a:schemeClr>
                </a:solidFill>
              </a:rPr>
              <a:t>k </a:t>
            </a:r>
            <a:r>
              <a:rPr lang="en-US" dirty="0">
                <a:solidFill>
                  <a:schemeClr val="bg2">
                    <a:lumMod val="25000"/>
                  </a:schemeClr>
                </a:solidFill>
              </a:rPr>
              <a:t>can be tricky.</a:t>
            </a:r>
          </a:p>
        </p:txBody>
      </p:sp>
      <p:sp>
        <p:nvSpPr>
          <p:cNvPr id="4" name="矩形 3"/>
          <p:cNvSpPr/>
          <p:nvPr/>
        </p:nvSpPr>
        <p:spPr>
          <a:xfrm>
            <a:off x="2671948" y="6578008"/>
            <a:ext cx="6472052"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12847440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a:defRPr/>
            </a:pPr>
            <a:r>
              <a:rPr lang="en-US" i="1" dirty="0"/>
              <a:t>5</a:t>
            </a:r>
            <a:r>
              <a:rPr lang="en-US" dirty="0"/>
              <a:t>-fold Cross Validation Example</a:t>
            </a:r>
          </a:p>
        </p:txBody>
      </p:sp>
      <p:sp>
        <p:nvSpPr>
          <p:cNvPr id="3" name="Content Placeholder 2"/>
          <p:cNvSpPr>
            <a:spLocks noGrp="1"/>
          </p:cNvSpPr>
          <p:nvPr>
            <p:ph idx="1"/>
          </p:nvPr>
        </p:nvSpPr>
        <p:spPr>
          <a:xfrm>
            <a:off x="628650" y="1825625"/>
            <a:ext cx="7886700" cy="1998230"/>
          </a:xfrm>
        </p:spPr>
        <p:txBody>
          <a:bodyPr rtlCol="0" anchor="t">
            <a:normAutofit fontScale="70000" lnSpcReduction="20000"/>
          </a:bodyPr>
          <a:lstStyle/>
          <a:p>
            <a:pPr marL="385763" indent="-385763">
              <a:lnSpc>
                <a:spcPct val="120000"/>
              </a:lnSpc>
              <a:buFont typeface="Arial" panose="020B0604020202020204" pitchFamily="34" charset="0"/>
              <a:buAutoNum type="arabicPeriod"/>
              <a:defRPr/>
            </a:pPr>
            <a:r>
              <a:rPr lang="en-US" dirty="0"/>
              <a:t>Split the data into 5 samples </a:t>
            </a:r>
          </a:p>
          <a:p>
            <a:pPr marL="385763" indent="-385763">
              <a:lnSpc>
                <a:spcPct val="120000"/>
              </a:lnSpc>
              <a:buFont typeface="Arial" panose="020B0604020202020204" pitchFamily="34" charset="0"/>
              <a:buAutoNum type="arabicPeriod"/>
              <a:defRPr/>
            </a:pPr>
            <a:r>
              <a:rPr lang="en-US" dirty="0"/>
              <a:t>Fit a model to the training samples and use the test sample to calculate a CV metric. </a:t>
            </a:r>
          </a:p>
          <a:p>
            <a:pPr marL="385763" indent="-385763">
              <a:lnSpc>
                <a:spcPct val="120000"/>
              </a:lnSpc>
              <a:buFont typeface="Arial" panose="020B0604020202020204" pitchFamily="34" charset="0"/>
              <a:buAutoNum type="arabicPeriod"/>
              <a:defRPr/>
            </a:pPr>
            <a:r>
              <a:rPr lang="en-US" dirty="0"/>
              <a:t>Repeat the process for the next sample, until all samples have been used to either train or test the model </a:t>
            </a:r>
          </a:p>
        </p:txBody>
      </p:sp>
      <p:pic>
        <p:nvPicPr>
          <p:cNvPr id="29700"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94615" y="3705103"/>
            <a:ext cx="4071938" cy="2772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2737837" y="6535870"/>
            <a:ext cx="6448301"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18931824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lang="en-US" altLang="en-US" dirty="0"/>
              <a:t>Training/test Data Split</a:t>
            </a:r>
          </a:p>
        </p:txBody>
      </p:sp>
      <p:sp>
        <p:nvSpPr>
          <p:cNvPr id="3" name="Content Placeholder 2"/>
          <p:cNvSpPr>
            <a:spLocks noGrp="1"/>
          </p:cNvSpPr>
          <p:nvPr>
            <p:ph idx="1"/>
          </p:nvPr>
        </p:nvSpPr>
        <p:spPr>
          <a:xfrm>
            <a:off x="628650" y="1825625"/>
            <a:ext cx="7886700" cy="2002096"/>
          </a:xfrm>
        </p:spPr>
        <p:txBody>
          <a:bodyPr rtlCol="0" anchor="t">
            <a:normAutofit fontScale="70000" lnSpcReduction="20000"/>
          </a:bodyPr>
          <a:lstStyle/>
          <a:p>
            <a:pPr>
              <a:lnSpc>
                <a:spcPct val="120000"/>
              </a:lnSpc>
              <a:defRPr/>
            </a:pPr>
            <a:r>
              <a:rPr lang="en-US" dirty="0"/>
              <a:t>What about test error? Seems appropriate</a:t>
            </a:r>
          </a:p>
          <a:p>
            <a:pPr lvl="1">
              <a:lnSpc>
                <a:spcPct val="120000"/>
              </a:lnSpc>
              <a:defRPr/>
            </a:pPr>
            <a:r>
              <a:rPr lang="en-US" dirty="0"/>
              <a:t>degree 2 is the best model according to the test error</a:t>
            </a:r>
          </a:p>
          <a:p>
            <a:pPr>
              <a:lnSpc>
                <a:spcPct val="120000"/>
              </a:lnSpc>
              <a:defRPr/>
            </a:pPr>
            <a:r>
              <a:rPr lang="en-US" dirty="0"/>
              <a:t>Except what do we report as the test error now?</a:t>
            </a:r>
          </a:p>
          <a:p>
            <a:pPr lvl="1">
              <a:lnSpc>
                <a:spcPct val="120000"/>
              </a:lnSpc>
              <a:defRPr/>
            </a:pPr>
            <a:r>
              <a:rPr lang="en-US" dirty="0"/>
              <a:t>Test error should be computed on data that was </a:t>
            </a:r>
            <a:r>
              <a:rPr lang="en-US" b="1" dirty="0"/>
              <a:t>not used for training at all</a:t>
            </a:r>
          </a:p>
          <a:p>
            <a:pPr lvl="1">
              <a:lnSpc>
                <a:spcPct val="120000"/>
              </a:lnSpc>
              <a:defRPr/>
            </a:pPr>
            <a:r>
              <a:rPr lang="en-US" dirty="0"/>
              <a:t>Here used “test” data for training, i.e. choosing model</a:t>
            </a:r>
          </a:p>
        </p:txBody>
      </p:sp>
      <p:pic>
        <p:nvPicPr>
          <p:cNvPr id="1536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28650" y="3827721"/>
            <a:ext cx="8334078" cy="2094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2561048" y="6576668"/>
            <a:ext cx="6614557"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20891893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CCBF1310-70CC-BF48-B043-FF08AE94B49F}"/>
              </a:ext>
            </a:extLst>
          </p:cNvPr>
          <p:cNvSpPr>
            <a:spLocks noGrp="1"/>
          </p:cNvSpPr>
          <p:nvPr>
            <p:ph type="title"/>
          </p:nvPr>
        </p:nvSpPr>
        <p:spPr/>
        <p:txBody>
          <a:bodyPr>
            <a:normAutofit/>
          </a:bodyPr>
          <a:lstStyle/>
          <a:p>
            <a:r>
              <a:rPr lang="en-US" altLang="zh-TW" b="1" dirty="0"/>
              <a:t>Splitting data into training, calibration, and test sets</a:t>
            </a:r>
            <a:endParaRPr lang="en-US" dirty="0"/>
          </a:p>
        </p:txBody>
      </p:sp>
      <p:pic>
        <p:nvPicPr>
          <p:cNvPr id="1026" name="Picture 2">
            <a:extLst>
              <a:ext uri="{FF2B5EF4-FFF2-40B4-BE49-F238E27FC236}">
                <a16:creationId xmlns:a16="http://schemas.microsoft.com/office/drawing/2014/main" id="{0FC32698-D5E4-E04B-8C05-D346AD36F31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5862" y="1917061"/>
            <a:ext cx="7365688" cy="40306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4">
            <a:extLst>
              <a:ext uri="{FF2B5EF4-FFF2-40B4-BE49-F238E27FC236}">
                <a16:creationId xmlns:a16="http://schemas.microsoft.com/office/drawing/2014/main" id="{C78B36B5-62CE-D54F-9B0B-CCADF0449B38}"/>
              </a:ext>
            </a:extLst>
          </p:cNvPr>
          <p:cNvSpPr txBox="1"/>
          <p:nvPr/>
        </p:nvSpPr>
        <p:spPr>
          <a:xfrm>
            <a:off x="3904432" y="6581001"/>
            <a:ext cx="523956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i="1" dirty="0">
                <a:solidFill>
                  <a:schemeClr val="bg1"/>
                </a:solidFill>
                <a:ea typeface="+mn-lt"/>
                <a:cs typeface="+mn-lt"/>
              </a:rPr>
              <a:t>Figure 4.12, Practical Data Science with R</a:t>
            </a:r>
            <a:r>
              <a:rPr lang="en-US" sz="1200" dirty="0">
                <a:solidFill>
                  <a:schemeClr val="bg1"/>
                </a:solidFill>
                <a:ea typeface="+mn-lt"/>
                <a:cs typeface="+mn-lt"/>
              </a:rPr>
              <a:t> (sec.) by Nina </a:t>
            </a:r>
            <a:r>
              <a:rPr lang="en-US" sz="1200" dirty="0" err="1">
                <a:solidFill>
                  <a:schemeClr val="bg1"/>
                </a:solidFill>
                <a:ea typeface="+mn-lt"/>
                <a:cs typeface="+mn-lt"/>
              </a:rPr>
              <a:t>Zumel</a:t>
            </a:r>
            <a:r>
              <a:rPr lang="en-US" sz="1200" dirty="0">
                <a:solidFill>
                  <a:schemeClr val="bg1"/>
                </a:solidFill>
                <a:ea typeface="+mn-lt"/>
                <a:cs typeface="+mn-lt"/>
              </a:rPr>
              <a:t>, John Mount</a:t>
            </a:r>
            <a:endParaRPr lang="zh-TW" altLang="en-US" sz="1200" dirty="0">
              <a:solidFill>
                <a:schemeClr val="bg1"/>
              </a:solidFill>
              <a:ea typeface="新細明體"/>
              <a:cs typeface="Calibri"/>
            </a:endParaRPr>
          </a:p>
        </p:txBody>
      </p:sp>
    </p:spTree>
    <p:extLst>
      <p:ext uri="{BB962C8B-B14F-4D97-AF65-F5344CB8AC3E}">
        <p14:creationId xmlns:p14="http://schemas.microsoft.com/office/powerpoint/2010/main" val="11541510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2469CB4-EE60-BA4A-9BAE-48982400242E}"/>
              </a:ext>
            </a:extLst>
          </p:cNvPr>
          <p:cNvPicPr>
            <a:picLocks noChangeAspect="1"/>
          </p:cNvPicPr>
          <p:nvPr/>
        </p:nvPicPr>
        <p:blipFill>
          <a:blip r:embed="rId2"/>
          <a:stretch>
            <a:fillRect/>
          </a:stretch>
        </p:blipFill>
        <p:spPr>
          <a:xfrm>
            <a:off x="7374" y="882630"/>
            <a:ext cx="9144000" cy="5092740"/>
          </a:xfrm>
          <a:prstGeom prst="rect">
            <a:avLst/>
          </a:prstGeom>
        </p:spPr>
      </p:pic>
    </p:spTree>
    <p:extLst>
      <p:ext uri="{BB962C8B-B14F-4D97-AF65-F5344CB8AC3E}">
        <p14:creationId xmlns:p14="http://schemas.microsoft.com/office/powerpoint/2010/main" val="34833520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6E0C5F-A491-B143-BB42-E395C21FA656}"/>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0" y="874756"/>
            <a:ext cx="9132690" cy="5145043"/>
          </a:xfrm>
          <a:prstGeom prst="rect">
            <a:avLst/>
          </a:prstGeom>
        </p:spPr>
      </p:pic>
    </p:spTree>
    <p:extLst>
      <p:ext uri="{BB962C8B-B14F-4D97-AF65-F5344CB8AC3E}">
        <p14:creationId xmlns:p14="http://schemas.microsoft.com/office/powerpoint/2010/main" val="3628597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2"/>
          <a:stretch>
            <a:fillRect/>
          </a:stretch>
        </p:blipFill>
        <p:spPr>
          <a:xfrm>
            <a:off x="522568" y="714189"/>
            <a:ext cx="8242300" cy="5537200"/>
          </a:xfrm>
          <a:prstGeom prst="rect">
            <a:avLst/>
          </a:prstGeom>
        </p:spPr>
      </p:pic>
      <p:sp>
        <p:nvSpPr>
          <p:cNvPr id="5" name="矩形 4"/>
          <p:cNvSpPr/>
          <p:nvPr/>
        </p:nvSpPr>
        <p:spPr>
          <a:xfrm>
            <a:off x="3960227" y="6541611"/>
            <a:ext cx="5272232" cy="276999"/>
          </a:xfrm>
          <a:prstGeom prst="rect">
            <a:avLst/>
          </a:prstGeom>
        </p:spPr>
        <p:txBody>
          <a:bodyPr wrap="square" anchor="t">
            <a:spAutoFit/>
          </a:bodyPr>
          <a:lstStyle/>
          <a:p>
            <a:r>
              <a:rPr lang="en-US" altLang="zh-TW" sz="1200" dirty="0">
                <a:solidFill>
                  <a:schemeClr val="bg1"/>
                </a:solidFill>
                <a:ea typeface="新細明體"/>
              </a:rPr>
              <a:t>Credit by </a:t>
            </a:r>
            <a:r>
              <a:rPr lang="zh-TW" altLang="en-US" sz="1200" dirty="0">
                <a:solidFill>
                  <a:schemeClr val="bg1"/>
                </a:solidFill>
                <a:ea typeface="新細明體"/>
              </a:rPr>
              <a:t>https://en.wikipedia.org/wiki/Positive_and_negative_predictive_values</a:t>
            </a:r>
            <a:endParaRPr lang="zh-TW" altLang="en-US" sz="1200" dirty="0">
              <a:solidFill>
                <a:schemeClr val="bg1"/>
              </a:solidFill>
              <a:ea typeface="新細明體"/>
              <a:cs typeface="Calibri"/>
            </a:endParaRPr>
          </a:p>
        </p:txBody>
      </p:sp>
    </p:spTree>
    <p:extLst>
      <p:ext uri="{BB962C8B-B14F-4D97-AF65-F5344CB8AC3E}">
        <p14:creationId xmlns:p14="http://schemas.microsoft.com/office/powerpoint/2010/main" val="189371909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5B9D6B-4C4E-ED4D-A41A-FF01BCA02FE0}"/>
              </a:ext>
            </a:extLst>
          </p:cNvPr>
          <p:cNvPicPr>
            <a:picLocks noChangeAspect="1"/>
          </p:cNvPicPr>
          <p:nvPr/>
        </p:nvPicPr>
        <p:blipFill>
          <a:blip r:embed="rId2"/>
          <a:stretch>
            <a:fillRect/>
          </a:stretch>
        </p:blipFill>
        <p:spPr>
          <a:xfrm>
            <a:off x="0" y="885288"/>
            <a:ext cx="9144000" cy="5087424"/>
          </a:xfrm>
          <a:prstGeom prst="rect">
            <a:avLst/>
          </a:prstGeom>
        </p:spPr>
      </p:pic>
    </p:spTree>
    <p:extLst>
      <p:ext uri="{BB962C8B-B14F-4D97-AF65-F5344CB8AC3E}">
        <p14:creationId xmlns:p14="http://schemas.microsoft.com/office/powerpoint/2010/main" val="15802969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FE8F38-7523-BF4D-93C1-F0EA9D647414}"/>
              </a:ext>
            </a:extLst>
          </p:cNvPr>
          <p:cNvPicPr>
            <a:picLocks noChangeAspect="1"/>
          </p:cNvPicPr>
          <p:nvPr/>
        </p:nvPicPr>
        <p:blipFill>
          <a:blip r:embed="rId2"/>
          <a:stretch>
            <a:fillRect/>
          </a:stretch>
        </p:blipFill>
        <p:spPr>
          <a:xfrm>
            <a:off x="0" y="862012"/>
            <a:ext cx="9144000" cy="5133975"/>
          </a:xfrm>
          <a:prstGeom prst="rect">
            <a:avLst/>
          </a:prstGeom>
        </p:spPr>
      </p:pic>
    </p:spTree>
    <p:extLst>
      <p:ext uri="{BB962C8B-B14F-4D97-AF65-F5344CB8AC3E}">
        <p14:creationId xmlns:p14="http://schemas.microsoft.com/office/powerpoint/2010/main" val="4766976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67930-42B3-8640-9B93-2782251CAC1C}"/>
              </a:ext>
            </a:extLst>
          </p:cNvPr>
          <p:cNvSpPr>
            <a:spLocks noGrp="1"/>
          </p:cNvSpPr>
          <p:nvPr>
            <p:ph type="title"/>
          </p:nvPr>
        </p:nvSpPr>
        <p:spPr/>
        <p:txBody>
          <a:bodyPr/>
          <a:lstStyle/>
          <a:p>
            <a:r>
              <a:rPr lang="en-US" dirty="0"/>
              <a:t>Why three-way data split? </a:t>
            </a:r>
          </a:p>
        </p:txBody>
      </p:sp>
      <p:sp>
        <p:nvSpPr>
          <p:cNvPr id="3" name="Content Placeholder 2">
            <a:extLst>
              <a:ext uri="{FF2B5EF4-FFF2-40B4-BE49-F238E27FC236}">
                <a16:creationId xmlns:a16="http://schemas.microsoft.com/office/drawing/2014/main" id="{1DD0D206-6AFE-094F-8D39-EB987DA57459}"/>
              </a:ext>
            </a:extLst>
          </p:cNvPr>
          <p:cNvSpPr>
            <a:spLocks noGrp="1"/>
          </p:cNvSpPr>
          <p:nvPr>
            <p:ph idx="1"/>
          </p:nvPr>
        </p:nvSpPr>
        <p:spPr/>
        <p:txBody>
          <a:bodyPr>
            <a:normAutofit fontScale="70000" lnSpcReduction="20000"/>
          </a:bodyPr>
          <a:lstStyle/>
          <a:p>
            <a:pPr>
              <a:lnSpc>
                <a:spcPct val="120000"/>
              </a:lnSpc>
            </a:pPr>
            <a:r>
              <a:rPr lang="en-US" dirty="0"/>
              <a:t>data leakage</a:t>
            </a:r>
            <a:br>
              <a:rPr lang="en-US" dirty="0"/>
            </a:br>
            <a:r>
              <a:rPr lang="en-US" dirty="0"/>
              <a:t>Importantly, any data preparation prior to fitting the model or tuning of the hyperparameter of the model must occur within the for-loop on the data sample. This is to avoid data leakage where knowledge of the test dataset is used to improve the model. This, in turn, can result in an optimistic estimate of the model skill.</a:t>
            </a:r>
          </a:p>
          <a:p>
            <a:pPr>
              <a:lnSpc>
                <a:spcPct val="120000"/>
              </a:lnSpc>
            </a:pPr>
            <a:r>
              <a:rPr lang="en-US" altLang="zh-TW" dirty="0"/>
              <a:t>Ideally, the test set should be kept in a “vault,” and be brought out only at the end of the data analysis. Suppose instead that we use the test-set repeatedly, choosing the model with smallest test-set error. Then the test set error of the final chosen model will underestimate the true test error, sometimes substantially.</a:t>
            </a:r>
          </a:p>
          <a:p>
            <a:pPr>
              <a:lnSpc>
                <a:spcPct val="120000"/>
              </a:lnSpc>
            </a:pPr>
            <a:endParaRPr lang="en-US" dirty="0"/>
          </a:p>
        </p:txBody>
      </p:sp>
      <p:sp>
        <p:nvSpPr>
          <p:cNvPr id="4" name="文字方塊 3">
            <a:extLst>
              <a:ext uri="{FF2B5EF4-FFF2-40B4-BE49-F238E27FC236}">
                <a16:creationId xmlns:a16="http://schemas.microsoft.com/office/drawing/2014/main" id="{7DE47B8D-3BE4-0D45-83F6-B25E740F9053}"/>
              </a:ext>
            </a:extLst>
          </p:cNvPr>
          <p:cNvSpPr txBox="1"/>
          <p:nvPr/>
        </p:nvSpPr>
        <p:spPr>
          <a:xfrm>
            <a:off x="3036061" y="6540211"/>
            <a:ext cx="6139543" cy="276999"/>
          </a:xfrm>
          <a:prstGeom prst="rect">
            <a:avLst/>
          </a:prstGeom>
          <a:noFill/>
        </p:spPr>
        <p:txBody>
          <a:bodyPr wrap="square" rtlCol="0">
            <a:spAutoFit/>
          </a:bodyPr>
          <a:lstStyle/>
          <a:p>
            <a:pPr algn="r"/>
            <a:r>
              <a:rPr lang="en-US" sz="1200" dirty="0">
                <a:solidFill>
                  <a:schemeClr val="bg1"/>
                </a:solidFill>
              </a:rPr>
              <a:t>Credit by </a:t>
            </a:r>
            <a:r>
              <a:rPr lang="en-US" altLang="zh-TW" sz="1200" i="1" dirty="0">
                <a:solidFill>
                  <a:schemeClr val="bg1"/>
                </a:solidFill>
              </a:rPr>
              <a:t>The Elements of Statistical Learning </a:t>
            </a:r>
            <a:r>
              <a:rPr lang="en-US" sz="1200" dirty="0">
                <a:solidFill>
                  <a:schemeClr val="bg1"/>
                </a:solidFill>
              </a:rPr>
              <a:t>Trevor Hastie, Robert </a:t>
            </a:r>
            <a:r>
              <a:rPr lang="en-US" sz="1200" dirty="0" err="1">
                <a:solidFill>
                  <a:schemeClr val="bg1"/>
                </a:solidFill>
              </a:rPr>
              <a:t>Tibshirani</a:t>
            </a:r>
            <a:r>
              <a:rPr lang="en-US" sz="1200" dirty="0">
                <a:solidFill>
                  <a:schemeClr val="bg1"/>
                </a:solidFill>
              </a:rPr>
              <a:t>, Jerome Friedman, </a:t>
            </a:r>
          </a:p>
        </p:txBody>
      </p:sp>
    </p:spTree>
    <p:extLst>
      <p:ext uri="{BB962C8B-B14F-4D97-AF65-F5344CB8AC3E}">
        <p14:creationId xmlns:p14="http://schemas.microsoft.com/office/powerpoint/2010/main" val="33356354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p:cNvPicPr>
            <a:picLocks noChangeAspect="1"/>
          </p:cNvPicPr>
          <p:nvPr/>
        </p:nvPicPr>
        <p:blipFill>
          <a:blip r:embed="rId2"/>
          <a:stretch>
            <a:fillRect/>
          </a:stretch>
        </p:blipFill>
        <p:spPr>
          <a:xfrm>
            <a:off x="0" y="0"/>
            <a:ext cx="9144000" cy="6567054"/>
          </a:xfrm>
          <a:prstGeom prst="rect">
            <a:avLst/>
          </a:prstGeom>
        </p:spPr>
      </p:pic>
      <p:sp>
        <p:nvSpPr>
          <p:cNvPr id="8" name="矩形 7"/>
          <p:cNvSpPr/>
          <p:nvPr/>
        </p:nvSpPr>
        <p:spPr>
          <a:xfrm>
            <a:off x="1562065" y="6642556"/>
            <a:ext cx="7581935" cy="276999"/>
          </a:xfrm>
          <a:prstGeom prst="rect">
            <a:avLst/>
          </a:prstGeom>
        </p:spPr>
        <p:txBody>
          <a:bodyPr wrap="square">
            <a:spAutoFit/>
          </a:bodyPr>
          <a:lstStyle/>
          <a:p>
            <a:pPr algn="r"/>
            <a:r>
              <a:rPr lang="zh-TW" altLang="en-US" sz="1200" dirty="0">
                <a:solidFill>
                  <a:schemeClr val="bg1"/>
                </a:solidFill>
              </a:rPr>
              <a:t>http://research.cs.tamu.edu/prism/lectures/iss/iss_l13.pdf</a:t>
            </a:r>
          </a:p>
        </p:txBody>
      </p:sp>
    </p:spTree>
    <p:extLst>
      <p:ext uri="{BB962C8B-B14F-4D97-AF65-F5344CB8AC3E}">
        <p14:creationId xmlns:p14="http://schemas.microsoft.com/office/powerpoint/2010/main" val="24743800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dirty="0"/>
              <a:t>Validation Data</a:t>
            </a:r>
          </a:p>
        </p:txBody>
      </p:sp>
      <p:sp>
        <p:nvSpPr>
          <p:cNvPr id="16387" name="Content Placeholder 2"/>
          <p:cNvSpPr>
            <a:spLocks noGrp="1"/>
          </p:cNvSpPr>
          <p:nvPr>
            <p:ph idx="1"/>
          </p:nvPr>
        </p:nvSpPr>
        <p:spPr>
          <a:xfrm>
            <a:off x="628650" y="1825625"/>
            <a:ext cx="7886700" cy="1857446"/>
          </a:xfrm>
        </p:spPr>
        <p:txBody>
          <a:bodyPr anchor="t">
            <a:normAutofit fontScale="92500" lnSpcReduction="10000"/>
          </a:bodyPr>
          <a:lstStyle/>
          <a:p>
            <a:pPr>
              <a:lnSpc>
                <a:spcPct val="100000"/>
              </a:lnSpc>
            </a:pPr>
            <a:r>
              <a:rPr lang="en-US" altLang="en-US" dirty="0"/>
              <a:t>Same question when choosing among several classifiers</a:t>
            </a:r>
          </a:p>
          <a:p>
            <a:pPr lvl="1">
              <a:lnSpc>
                <a:spcPct val="100000"/>
              </a:lnSpc>
            </a:pPr>
            <a:r>
              <a:rPr lang="en-US" altLang="en-US" dirty="0"/>
              <a:t>our polynomial degree example can be looked at as choosing among 3 classifiers (degree 1, 2, or 3)</a:t>
            </a:r>
          </a:p>
          <a:p>
            <a:pPr lvl="1">
              <a:lnSpc>
                <a:spcPct val="100000"/>
              </a:lnSpc>
            </a:pPr>
            <a:r>
              <a:rPr lang="en-US" altLang="en-US" dirty="0"/>
              <a:t>Solution: split the labeled data into three parts</a:t>
            </a:r>
          </a:p>
        </p:txBody>
      </p:sp>
      <p:pic>
        <p:nvPicPr>
          <p:cNvPr id="16388" name="Picture 3"/>
          <p:cNvPicPr>
            <a:picLocks noChangeAspect="1"/>
          </p:cNvPicPr>
          <p:nvPr/>
        </p:nvPicPr>
        <p:blipFill rotWithShape="1">
          <a:blip r:embed="rId2" cstate="hqprint">
            <a:extLst>
              <a:ext uri="{28A0092B-C50C-407E-A947-70E740481C1C}">
                <a14:useLocalDpi xmlns:a14="http://schemas.microsoft.com/office/drawing/2010/main"/>
              </a:ext>
            </a:extLst>
          </a:blip>
          <a:srcRect r="4264" b="7623"/>
          <a:stretch/>
        </p:blipFill>
        <p:spPr bwMode="auto">
          <a:xfrm>
            <a:off x="911555" y="3818008"/>
            <a:ext cx="7603795" cy="2559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2695699" y="6630681"/>
            <a:ext cx="6448302"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234407001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zh-TW" dirty="0"/>
              <a:t>Three-way data split</a:t>
            </a:r>
            <a:endParaRPr lang="en-US" altLang="en-US" dirty="0"/>
          </a:p>
        </p:txBody>
      </p:sp>
      <p:sp>
        <p:nvSpPr>
          <p:cNvPr id="3" name="Content Placeholder 2"/>
          <p:cNvSpPr>
            <a:spLocks noGrp="1"/>
          </p:cNvSpPr>
          <p:nvPr>
            <p:ph idx="1"/>
          </p:nvPr>
        </p:nvSpPr>
        <p:spPr/>
        <p:txBody>
          <a:bodyPr rtlCol="0" anchor="t">
            <a:noAutofit/>
          </a:bodyPr>
          <a:lstStyle/>
          <a:p>
            <a:pPr>
              <a:lnSpc>
                <a:spcPct val="100000"/>
              </a:lnSpc>
              <a:defRPr/>
            </a:pPr>
            <a:r>
              <a:rPr lang="en-US" sz="2000" dirty="0"/>
              <a:t>In cross-validation the original sample is split into two parts. </a:t>
            </a:r>
          </a:p>
          <a:p>
            <a:pPr lvl="1">
              <a:lnSpc>
                <a:spcPct val="100000"/>
              </a:lnSpc>
              <a:defRPr/>
            </a:pPr>
            <a:r>
              <a:rPr lang="en-US" sz="2000" dirty="0"/>
              <a:t>One part is called the training (or </a:t>
            </a:r>
            <a:r>
              <a:rPr lang="en-US" sz="2000" i="1" dirty="0"/>
              <a:t>derivation) </a:t>
            </a:r>
            <a:r>
              <a:rPr lang="en-US" sz="2000" dirty="0"/>
              <a:t>sample</a:t>
            </a:r>
          </a:p>
          <a:p>
            <a:pPr lvl="1">
              <a:lnSpc>
                <a:spcPct val="100000"/>
              </a:lnSpc>
              <a:defRPr/>
            </a:pPr>
            <a:r>
              <a:rPr lang="en-US" sz="2000" dirty="0"/>
              <a:t>the other part is called the </a:t>
            </a:r>
            <a:r>
              <a:rPr lang="en-US" sz="2000" i="1" dirty="0"/>
              <a:t>validation (or validation + testing) </a:t>
            </a:r>
            <a:r>
              <a:rPr lang="en-US" sz="2000" dirty="0"/>
              <a:t>sample.</a:t>
            </a:r>
          </a:p>
          <a:p>
            <a:r>
              <a:rPr lang="en-US" altLang="zh-TW" sz="2000" dirty="0"/>
              <a:t>The training set : to fit the models</a:t>
            </a:r>
          </a:p>
          <a:p>
            <a:r>
              <a:rPr lang="en-US" altLang="zh-TW" sz="2000" dirty="0"/>
              <a:t>The validation set : to estimate prediction error for model selection</a:t>
            </a:r>
          </a:p>
          <a:p>
            <a:r>
              <a:rPr lang="en-US" altLang="zh-TW" sz="2000" dirty="0"/>
              <a:t>The test set : for assessment of the generalization error of the final chosen model</a:t>
            </a:r>
          </a:p>
          <a:p>
            <a:pPr>
              <a:lnSpc>
                <a:spcPct val="100000"/>
              </a:lnSpc>
              <a:defRPr/>
            </a:pPr>
            <a:endParaRPr lang="en-US" sz="2000" dirty="0"/>
          </a:p>
        </p:txBody>
      </p:sp>
      <p:sp>
        <p:nvSpPr>
          <p:cNvPr id="5" name="文字方塊 4">
            <a:extLst>
              <a:ext uri="{FF2B5EF4-FFF2-40B4-BE49-F238E27FC236}">
                <a16:creationId xmlns:a16="http://schemas.microsoft.com/office/drawing/2014/main" id="{B4115EDE-014B-6146-830E-83BAB1357C1A}"/>
              </a:ext>
            </a:extLst>
          </p:cNvPr>
          <p:cNvSpPr txBox="1"/>
          <p:nvPr/>
        </p:nvSpPr>
        <p:spPr>
          <a:xfrm>
            <a:off x="2244436" y="6581001"/>
            <a:ext cx="6899564" cy="276999"/>
          </a:xfrm>
          <a:prstGeom prst="rect">
            <a:avLst/>
          </a:prstGeom>
          <a:noFill/>
        </p:spPr>
        <p:txBody>
          <a:bodyPr wrap="square" rtlCol="0">
            <a:spAutoFit/>
          </a:bodyPr>
          <a:lstStyle/>
          <a:p>
            <a:pPr algn="r"/>
            <a:r>
              <a:rPr lang="en-US" sz="1200" dirty="0">
                <a:solidFill>
                  <a:schemeClr val="bg1"/>
                </a:solidFill>
              </a:rPr>
              <a:t>Credit by </a:t>
            </a:r>
            <a:r>
              <a:rPr lang="en-US" altLang="zh-TW" sz="1200" i="1" dirty="0">
                <a:solidFill>
                  <a:schemeClr val="bg1"/>
                </a:solidFill>
              </a:rPr>
              <a:t>The Elements of Statistical Learning </a:t>
            </a:r>
            <a:r>
              <a:rPr lang="en-US" sz="1200" dirty="0">
                <a:solidFill>
                  <a:schemeClr val="bg1"/>
                </a:solidFill>
              </a:rPr>
              <a:t>Trevor Hastie, Robert </a:t>
            </a:r>
            <a:r>
              <a:rPr lang="en-US" sz="1200" dirty="0" err="1">
                <a:solidFill>
                  <a:schemeClr val="bg1"/>
                </a:solidFill>
              </a:rPr>
              <a:t>Tibshirani</a:t>
            </a:r>
            <a:r>
              <a:rPr lang="en-US" sz="1200" dirty="0">
                <a:solidFill>
                  <a:schemeClr val="bg1"/>
                </a:solidFill>
              </a:rPr>
              <a:t>, Jerome Friedman </a:t>
            </a:r>
          </a:p>
        </p:txBody>
      </p:sp>
    </p:spTree>
    <p:extLst>
      <p:ext uri="{BB962C8B-B14F-4D97-AF65-F5344CB8AC3E}">
        <p14:creationId xmlns:p14="http://schemas.microsoft.com/office/powerpoint/2010/main" val="28468622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D40FA2-61CF-3D4B-885A-628C9813217D}"/>
              </a:ext>
            </a:extLst>
          </p:cNvPr>
          <p:cNvPicPr>
            <a:picLocks noChangeAspect="1"/>
          </p:cNvPicPr>
          <p:nvPr/>
        </p:nvPicPr>
        <p:blipFill>
          <a:blip r:embed="rId2"/>
          <a:stretch>
            <a:fillRect/>
          </a:stretch>
        </p:blipFill>
        <p:spPr>
          <a:xfrm>
            <a:off x="-11876" y="880515"/>
            <a:ext cx="9144000" cy="5096969"/>
          </a:xfrm>
          <a:prstGeom prst="rect">
            <a:avLst/>
          </a:prstGeom>
        </p:spPr>
      </p:pic>
    </p:spTree>
    <p:extLst>
      <p:ext uri="{BB962C8B-B14F-4D97-AF65-F5344CB8AC3E}">
        <p14:creationId xmlns:p14="http://schemas.microsoft.com/office/powerpoint/2010/main" val="248699362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US" altLang="en-US"/>
              <a:t>Training/Validation/Test Data</a:t>
            </a:r>
          </a:p>
        </p:txBody>
      </p:sp>
      <p:sp>
        <p:nvSpPr>
          <p:cNvPr id="3" name="Content Placeholder 2"/>
          <p:cNvSpPr>
            <a:spLocks noGrp="1"/>
          </p:cNvSpPr>
          <p:nvPr>
            <p:ph idx="1"/>
          </p:nvPr>
        </p:nvSpPr>
        <p:spPr>
          <a:xfrm>
            <a:off x="628650" y="1825625"/>
            <a:ext cx="7886700" cy="2727573"/>
          </a:xfrm>
        </p:spPr>
        <p:txBody>
          <a:bodyPr rtlCol="0" anchor="t">
            <a:normAutofit fontScale="92500" lnSpcReduction="10000"/>
          </a:bodyPr>
          <a:lstStyle/>
          <a:p>
            <a:pPr>
              <a:lnSpc>
                <a:spcPct val="110000"/>
              </a:lnSpc>
              <a:defRPr/>
            </a:pPr>
            <a:r>
              <a:rPr lang="en-US" dirty="0"/>
              <a:t>Training Data</a:t>
            </a:r>
          </a:p>
          <a:p>
            <a:pPr>
              <a:lnSpc>
                <a:spcPct val="110000"/>
              </a:lnSpc>
              <a:defRPr/>
            </a:pPr>
            <a:r>
              <a:rPr lang="en-US" dirty="0"/>
              <a:t>Validation Data</a:t>
            </a:r>
          </a:p>
          <a:p>
            <a:pPr marL="0" indent="0">
              <a:lnSpc>
                <a:spcPct val="110000"/>
              </a:lnSpc>
              <a:buNone/>
              <a:defRPr/>
            </a:pPr>
            <a:r>
              <a:rPr lang="en-US" b="1" dirty="0"/>
              <a:t>            d </a:t>
            </a:r>
            <a:r>
              <a:rPr lang="en-US" dirty="0"/>
              <a:t>= 2 is chosen</a:t>
            </a:r>
          </a:p>
          <a:p>
            <a:pPr>
              <a:lnSpc>
                <a:spcPct val="110000"/>
              </a:lnSpc>
              <a:defRPr/>
            </a:pPr>
            <a:r>
              <a:rPr lang="en-US" dirty="0"/>
              <a:t>Test Data</a:t>
            </a:r>
          </a:p>
          <a:p>
            <a:pPr marL="0" indent="0">
              <a:lnSpc>
                <a:spcPct val="110000"/>
              </a:lnSpc>
              <a:buNone/>
              <a:defRPr/>
            </a:pPr>
            <a:r>
              <a:rPr lang="en-US" dirty="0"/>
              <a:t>            1.3 test error computed for </a:t>
            </a:r>
            <a:r>
              <a:rPr lang="en-US" b="1" dirty="0"/>
              <a:t>d </a:t>
            </a:r>
            <a:r>
              <a:rPr lang="en-US" dirty="0"/>
              <a:t>= 2</a:t>
            </a:r>
          </a:p>
        </p:txBody>
      </p:sp>
      <p:pic>
        <p:nvPicPr>
          <p:cNvPr id="18436" name="Picture 3"/>
          <p:cNvPicPr>
            <a:picLocks noChangeAspect="1"/>
          </p:cNvPicPr>
          <p:nvPr/>
        </p:nvPicPr>
        <p:blipFill rotWithShape="1">
          <a:blip r:embed="rId2" cstate="hqprint">
            <a:extLst>
              <a:ext uri="{28A0092B-C50C-407E-A947-70E740481C1C}">
                <a14:useLocalDpi xmlns:a14="http://schemas.microsoft.com/office/drawing/2010/main"/>
              </a:ext>
            </a:extLst>
          </a:blip>
          <a:srcRect r="2380"/>
          <a:stretch/>
        </p:blipFill>
        <p:spPr bwMode="auto">
          <a:xfrm>
            <a:off x="1173361" y="4553198"/>
            <a:ext cx="6635503" cy="186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2256313" y="6630681"/>
            <a:ext cx="6887688"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11950727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84D3800-B573-A443-AE78-635C07C56169}"/>
              </a:ext>
            </a:extLst>
          </p:cNvPr>
          <p:cNvSpPr>
            <a:spLocks noGrp="1"/>
          </p:cNvSpPr>
          <p:nvPr>
            <p:ph type="title"/>
          </p:nvPr>
        </p:nvSpPr>
        <p:spPr/>
        <p:txBody>
          <a:bodyPr>
            <a:normAutofit/>
          </a:bodyPr>
          <a:lstStyle/>
          <a:p>
            <a:r>
              <a:rPr lang="en-US" altLang="zh-TW" sz="3600" dirty="0"/>
              <a:t>What portion of the sample should be in each part? </a:t>
            </a:r>
            <a:endParaRPr lang="en-US" dirty="0"/>
          </a:p>
        </p:txBody>
      </p:sp>
      <p:sp>
        <p:nvSpPr>
          <p:cNvPr id="3" name="內容版面配置區 2">
            <a:extLst>
              <a:ext uri="{FF2B5EF4-FFF2-40B4-BE49-F238E27FC236}">
                <a16:creationId xmlns:a16="http://schemas.microsoft.com/office/drawing/2014/main" id="{0A3CA487-A976-A841-955C-6AD3BD09084C}"/>
              </a:ext>
            </a:extLst>
          </p:cNvPr>
          <p:cNvSpPr>
            <a:spLocks noGrp="1"/>
          </p:cNvSpPr>
          <p:nvPr>
            <p:ph idx="1"/>
          </p:nvPr>
        </p:nvSpPr>
        <p:spPr/>
        <p:txBody>
          <a:bodyPr/>
          <a:lstStyle/>
          <a:p>
            <a:pPr>
              <a:lnSpc>
                <a:spcPct val="100000"/>
              </a:lnSpc>
              <a:defRPr/>
            </a:pPr>
            <a:r>
              <a:rPr lang="en-US" altLang="zh-TW" sz="2300" dirty="0"/>
              <a:t>If sample size is very large, it is often best to split the sample in half.</a:t>
            </a:r>
          </a:p>
          <a:p>
            <a:pPr>
              <a:lnSpc>
                <a:spcPct val="100000"/>
              </a:lnSpc>
              <a:defRPr/>
            </a:pPr>
            <a:r>
              <a:rPr lang="en-US" altLang="zh-TW" sz="2300" dirty="0"/>
              <a:t>For smaller samples, it is more conventional to split the sample such that 2/3 of the observations are in the derivation sample and 1/3 are in the validation sample.</a:t>
            </a:r>
          </a:p>
          <a:p>
            <a:endParaRPr lang="en-US" dirty="0"/>
          </a:p>
        </p:txBody>
      </p:sp>
      <p:sp>
        <p:nvSpPr>
          <p:cNvPr id="4" name="矩形 3">
            <a:extLst>
              <a:ext uri="{FF2B5EF4-FFF2-40B4-BE49-F238E27FC236}">
                <a16:creationId xmlns:a16="http://schemas.microsoft.com/office/drawing/2014/main" id="{6C32FAFA-A931-3843-BCD9-05BDB67BAB1E}"/>
              </a:ext>
            </a:extLst>
          </p:cNvPr>
          <p:cNvSpPr/>
          <p:nvPr/>
        </p:nvSpPr>
        <p:spPr>
          <a:xfrm>
            <a:off x="2600697" y="6630681"/>
            <a:ext cx="6543304"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306950457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noAutofit/>
          </a:bodyPr>
          <a:lstStyle/>
          <a:p>
            <a:pPr eaLnBrk="1" hangingPunct="1"/>
            <a:r>
              <a:rPr lang="en-US" altLang="en-US" sz="2800" dirty="0"/>
              <a:t>LOOCV (Leave-One-Out Cross Validation)</a:t>
            </a:r>
          </a:p>
        </p:txBody>
      </p:sp>
      <p:sp>
        <p:nvSpPr>
          <p:cNvPr id="3" name="Content Placeholder 2"/>
          <p:cNvSpPr>
            <a:spLocks noGrp="1"/>
          </p:cNvSpPr>
          <p:nvPr>
            <p:ph idx="1"/>
          </p:nvPr>
        </p:nvSpPr>
        <p:spPr>
          <a:xfrm>
            <a:off x="628650" y="1825625"/>
            <a:ext cx="7886700" cy="906941"/>
          </a:xfrm>
        </p:spPr>
        <p:txBody>
          <a:bodyPr rtlCol="0" anchor="t">
            <a:normAutofit fontScale="92500" lnSpcReduction="10000"/>
          </a:bodyPr>
          <a:lstStyle/>
          <a:p>
            <a:pPr>
              <a:lnSpc>
                <a:spcPct val="110000"/>
              </a:lnSpc>
              <a:defRPr/>
            </a:pPr>
            <a:r>
              <a:rPr lang="en-US" dirty="0"/>
              <a:t>For </a:t>
            </a:r>
            <a:r>
              <a:rPr lang="en-US" i="1" dirty="0"/>
              <a:t>k</a:t>
            </a:r>
            <a:r>
              <a:rPr lang="en-US" dirty="0"/>
              <a:t>=1 to </a:t>
            </a:r>
            <a:r>
              <a:rPr lang="en-US" i="1" dirty="0"/>
              <a:t>n</a:t>
            </a:r>
          </a:p>
          <a:p>
            <a:pPr lvl="1">
              <a:lnSpc>
                <a:spcPct val="110000"/>
              </a:lnSpc>
              <a:defRPr/>
            </a:pPr>
            <a:r>
              <a:rPr lang="en-US" dirty="0"/>
              <a:t>Let (</a:t>
            </a:r>
            <a:r>
              <a:rPr lang="en-US" b="1" dirty="0" err="1"/>
              <a:t>x</a:t>
            </a:r>
            <a:r>
              <a:rPr lang="en-US" baseline="30000" dirty="0" err="1"/>
              <a:t>k</a:t>
            </a:r>
            <a:r>
              <a:rPr lang="en-US" dirty="0" err="1"/>
              <a:t>,</a:t>
            </a:r>
            <a:r>
              <a:rPr lang="en-US" b="1" dirty="0" err="1"/>
              <a:t>y</a:t>
            </a:r>
            <a:r>
              <a:rPr lang="en-US" baseline="30000" dirty="0" err="1"/>
              <a:t>k</a:t>
            </a:r>
            <a:r>
              <a:rPr lang="en-US" dirty="0"/>
              <a:t>) be the </a:t>
            </a:r>
            <a:r>
              <a:rPr lang="en-US" b="1" i="1" dirty="0"/>
              <a:t>k</a:t>
            </a:r>
            <a:r>
              <a:rPr lang="en-US" b="1" dirty="0"/>
              <a:t> </a:t>
            </a:r>
            <a:r>
              <a:rPr lang="en-US" dirty="0"/>
              <a:t>example</a:t>
            </a:r>
          </a:p>
        </p:txBody>
      </p:sp>
      <p:pic>
        <p:nvPicPr>
          <p:cNvPr id="19460"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054034" y="2732566"/>
            <a:ext cx="4304236" cy="3627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2707574" y="6642556"/>
            <a:ext cx="6436426"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173663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962314" y="6532458"/>
            <a:ext cx="8242300" cy="276999"/>
          </a:xfrm>
          <a:prstGeom prst="rect">
            <a:avLst/>
          </a:prstGeom>
        </p:spPr>
        <p:txBody>
          <a:bodyPr wrap="square" anchor="t">
            <a:spAutoFit/>
          </a:bodyPr>
          <a:lstStyle/>
          <a:p>
            <a:pPr algn="r"/>
            <a:r>
              <a:rPr lang="en-US" altLang="zh-TW" sz="1200" dirty="0">
                <a:solidFill>
                  <a:schemeClr val="bg1"/>
                </a:solidFill>
                <a:ea typeface="新細明體"/>
              </a:rPr>
              <a:t>Credit by </a:t>
            </a:r>
            <a:r>
              <a:rPr lang="zh-TW" altLang="en-US" sz="1200" dirty="0">
                <a:solidFill>
                  <a:schemeClr val="bg1"/>
                </a:solidFill>
                <a:ea typeface="新細明體"/>
              </a:rPr>
              <a:t>https://en.wikipedia.org/wiki/Positive_and_negative_predictive_values</a:t>
            </a:r>
            <a:endParaRPr lang="zh-TW" altLang="en-US" sz="1200" dirty="0">
              <a:solidFill>
                <a:schemeClr val="bg1"/>
              </a:solidFill>
              <a:ea typeface="新細明體"/>
              <a:cs typeface="Calibri"/>
            </a:endParaRPr>
          </a:p>
        </p:txBody>
      </p:sp>
      <p:pic>
        <p:nvPicPr>
          <p:cNvPr id="2" name="圖片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888918"/>
            <a:ext cx="9144000" cy="1080164"/>
          </a:xfrm>
          <a:prstGeom prst="rect">
            <a:avLst/>
          </a:prstGeom>
        </p:spPr>
      </p:pic>
    </p:spTree>
    <p:extLst>
      <p:ext uri="{BB962C8B-B14F-4D97-AF65-F5344CB8AC3E}">
        <p14:creationId xmlns:p14="http://schemas.microsoft.com/office/powerpoint/2010/main" val="310776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a:bodyPr>
          <a:lstStyle/>
          <a:p>
            <a:pPr eaLnBrk="1" hangingPunct="1"/>
            <a:r>
              <a:rPr lang="en-US" altLang="en-US" dirty="0"/>
              <a:t>LOOCV</a:t>
            </a:r>
          </a:p>
        </p:txBody>
      </p:sp>
      <p:pic>
        <p:nvPicPr>
          <p:cNvPr id="20483" name="Content Placeholder 4"/>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4730175" y="2166217"/>
            <a:ext cx="4330700" cy="1816100"/>
          </a:xfrm>
        </p:spPr>
      </p:pic>
      <p:pic>
        <p:nvPicPr>
          <p:cNvPr id="2048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15288" y="2166217"/>
            <a:ext cx="3929845" cy="3447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2743200" y="6630681"/>
            <a:ext cx="6400800"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4564957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a:bodyPr>
          <a:lstStyle/>
          <a:p>
            <a:pPr eaLnBrk="1" hangingPunct="1"/>
            <a:r>
              <a:rPr lang="en-US" altLang="en-US" dirty="0"/>
              <a:t>LOOCV</a:t>
            </a:r>
          </a:p>
        </p:txBody>
      </p:sp>
      <p:sp>
        <p:nvSpPr>
          <p:cNvPr id="21507" name="Content Placeholder 2"/>
          <p:cNvSpPr>
            <a:spLocks noGrp="1"/>
          </p:cNvSpPr>
          <p:nvPr>
            <p:ph idx="4294967295"/>
          </p:nvPr>
        </p:nvSpPr>
        <p:spPr>
          <a:xfrm>
            <a:off x="0" y="1825625"/>
            <a:ext cx="7886700" cy="4351338"/>
          </a:xfrm>
        </p:spPr>
        <p:txBody>
          <a:bodyPr/>
          <a:lstStyle/>
          <a:p>
            <a:pPr marL="0" indent="0">
              <a:buNone/>
            </a:pPr>
            <a:r>
              <a:rPr lang="en-US" altLang="en-US"/>
              <a:t> </a:t>
            </a:r>
          </a:p>
        </p:txBody>
      </p:sp>
      <p:pic>
        <p:nvPicPr>
          <p:cNvPr id="2150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04586" y="1825625"/>
            <a:ext cx="8056034" cy="3596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矩形 4"/>
          <p:cNvSpPr/>
          <p:nvPr/>
        </p:nvSpPr>
        <p:spPr>
          <a:xfrm>
            <a:off x="2838203" y="6618806"/>
            <a:ext cx="6305797"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210112819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normAutofit/>
          </a:bodyPr>
          <a:lstStyle/>
          <a:p>
            <a:pPr eaLnBrk="1" hangingPunct="1"/>
            <a:r>
              <a:rPr lang="en-US" altLang="en-US" dirty="0"/>
              <a:t>LOOCV</a:t>
            </a:r>
          </a:p>
        </p:txBody>
      </p:sp>
      <p:sp>
        <p:nvSpPr>
          <p:cNvPr id="22531" name="Content Placeholder 2"/>
          <p:cNvSpPr>
            <a:spLocks noGrp="1"/>
          </p:cNvSpPr>
          <p:nvPr>
            <p:ph idx="1"/>
          </p:nvPr>
        </p:nvSpPr>
        <p:spPr/>
        <p:txBody>
          <a:bodyPr/>
          <a:lstStyle/>
          <a:p>
            <a:pPr marL="0" indent="0">
              <a:buNone/>
            </a:pPr>
            <a:r>
              <a:rPr lang="en-US" altLang="en-US"/>
              <a:t> </a:t>
            </a:r>
          </a:p>
        </p:txBody>
      </p:sp>
      <p:pic>
        <p:nvPicPr>
          <p:cNvPr id="2253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05789" y="1960655"/>
            <a:ext cx="7990746" cy="331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4">
            <a:extLst>
              <a:ext uri="{FF2B5EF4-FFF2-40B4-BE49-F238E27FC236}">
                <a16:creationId xmlns:a16="http://schemas.microsoft.com/office/drawing/2014/main" id="{FD181EB1-2103-9D41-9086-8A335F9DB929}"/>
              </a:ext>
            </a:extLst>
          </p:cNvPr>
          <p:cNvSpPr/>
          <p:nvPr/>
        </p:nvSpPr>
        <p:spPr>
          <a:xfrm>
            <a:off x="2838203" y="6618806"/>
            <a:ext cx="6305797"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4404989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normAutofit/>
          </a:bodyPr>
          <a:lstStyle/>
          <a:p>
            <a:pPr eaLnBrk="1" hangingPunct="1"/>
            <a:r>
              <a:rPr lang="en-US" altLang="en-US" dirty="0"/>
              <a:t>LOOCV</a:t>
            </a:r>
          </a:p>
        </p:txBody>
      </p:sp>
      <p:sp>
        <p:nvSpPr>
          <p:cNvPr id="23555" name="Content Placeholder 2"/>
          <p:cNvSpPr>
            <a:spLocks noGrp="1"/>
          </p:cNvSpPr>
          <p:nvPr>
            <p:ph idx="1"/>
          </p:nvPr>
        </p:nvSpPr>
        <p:spPr/>
        <p:txBody>
          <a:bodyPr/>
          <a:lstStyle/>
          <a:p>
            <a:pPr marL="0" indent="0">
              <a:buNone/>
            </a:pPr>
            <a:r>
              <a:rPr lang="en-US" altLang="en-US"/>
              <a:t> </a:t>
            </a:r>
          </a:p>
        </p:txBody>
      </p:sp>
      <p:pic>
        <p:nvPicPr>
          <p:cNvPr id="2355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43518" y="1892107"/>
            <a:ext cx="8094190" cy="400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4">
            <a:extLst>
              <a:ext uri="{FF2B5EF4-FFF2-40B4-BE49-F238E27FC236}">
                <a16:creationId xmlns:a16="http://schemas.microsoft.com/office/drawing/2014/main" id="{38FA0879-D190-7C42-A354-E91D035EC0DE}"/>
              </a:ext>
            </a:extLst>
          </p:cNvPr>
          <p:cNvSpPr/>
          <p:nvPr/>
        </p:nvSpPr>
        <p:spPr>
          <a:xfrm>
            <a:off x="2838203" y="6618806"/>
            <a:ext cx="6305797"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10889483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itle 1"/>
          <p:cNvSpPr>
            <a:spLocks noGrp="1"/>
          </p:cNvSpPr>
          <p:nvPr>
            <p:ph type="title"/>
          </p:nvPr>
        </p:nvSpPr>
        <p:spPr/>
        <p:txBody>
          <a:bodyPr>
            <a:normAutofit/>
          </a:bodyPr>
          <a:lstStyle/>
          <a:p>
            <a:pPr eaLnBrk="1" hangingPunct="1"/>
            <a:r>
              <a:rPr lang="en-US" altLang="en-US" dirty="0"/>
              <a:t>LOOCV</a:t>
            </a:r>
          </a:p>
        </p:txBody>
      </p:sp>
      <p:sp>
        <p:nvSpPr>
          <p:cNvPr id="24578" name="Content Placeholder 2"/>
          <p:cNvSpPr>
            <a:spLocks noGrp="1"/>
          </p:cNvSpPr>
          <p:nvPr>
            <p:ph idx="1"/>
          </p:nvPr>
        </p:nvSpPr>
        <p:spPr/>
        <p:txBody>
          <a:bodyPr/>
          <a:lstStyle/>
          <a:p>
            <a:pPr marL="0" indent="0">
              <a:buNone/>
            </a:pPr>
            <a:r>
              <a:rPr lang="en-US" altLang="en-US"/>
              <a:t> </a:t>
            </a:r>
          </a:p>
        </p:txBody>
      </p:sp>
      <p:pic>
        <p:nvPicPr>
          <p:cNvPr id="24580"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79622" y="1521112"/>
            <a:ext cx="7343652" cy="476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4">
            <a:extLst>
              <a:ext uri="{FF2B5EF4-FFF2-40B4-BE49-F238E27FC236}">
                <a16:creationId xmlns:a16="http://schemas.microsoft.com/office/drawing/2014/main" id="{E12AC12F-221B-5648-8005-514E15E0DCF9}"/>
              </a:ext>
            </a:extLst>
          </p:cNvPr>
          <p:cNvSpPr/>
          <p:nvPr/>
        </p:nvSpPr>
        <p:spPr>
          <a:xfrm>
            <a:off x="2826328" y="6618806"/>
            <a:ext cx="6305797"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109875769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normAutofit/>
          </a:bodyPr>
          <a:lstStyle/>
          <a:p>
            <a:pPr eaLnBrk="1" hangingPunct="1"/>
            <a:r>
              <a:rPr lang="en-US" altLang="en-US"/>
              <a:t>LOOCV for Quadratic Regression</a:t>
            </a:r>
          </a:p>
        </p:txBody>
      </p:sp>
      <p:sp>
        <p:nvSpPr>
          <p:cNvPr id="25603" name="Content Placeholder 2"/>
          <p:cNvSpPr>
            <a:spLocks noGrp="1"/>
          </p:cNvSpPr>
          <p:nvPr>
            <p:ph idx="1"/>
          </p:nvPr>
        </p:nvSpPr>
        <p:spPr/>
        <p:txBody>
          <a:bodyPr/>
          <a:lstStyle/>
          <a:p>
            <a:pPr marL="0" indent="0">
              <a:buNone/>
            </a:pPr>
            <a:r>
              <a:rPr lang="en-US" altLang="en-US"/>
              <a:t> </a:t>
            </a:r>
          </a:p>
        </p:txBody>
      </p:sp>
      <p:pic>
        <p:nvPicPr>
          <p:cNvPr id="2560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64022" y="1499302"/>
            <a:ext cx="7189132" cy="4881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4">
            <a:extLst>
              <a:ext uri="{FF2B5EF4-FFF2-40B4-BE49-F238E27FC236}">
                <a16:creationId xmlns:a16="http://schemas.microsoft.com/office/drawing/2014/main" id="{8777544B-0341-CC42-B619-F5754D508CD0}"/>
              </a:ext>
            </a:extLst>
          </p:cNvPr>
          <p:cNvSpPr/>
          <p:nvPr/>
        </p:nvSpPr>
        <p:spPr>
          <a:xfrm>
            <a:off x="2814453" y="6618806"/>
            <a:ext cx="6305797"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6087665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pPr eaLnBrk="1" hangingPunct="1"/>
            <a:r>
              <a:rPr lang="en-US" altLang="en-US"/>
              <a:t>LOOCV for Join The Dots</a:t>
            </a:r>
          </a:p>
        </p:txBody>
      </p:sp>
      <p:sp>
        <p:nvSpPr>
          <p:cNvPr id="26627" name="Content Placeholder 2"/>
          <p:cNvSpPr>
            <a:spLocks noGrp="1"/>
          </p:cNvSpPr>
          <p:nvPr>
            <p:ph idx="1"/>
          </p:nvPr>
        </p:nvSpPr>
        <p:spPr/>
        <p:txBody>
          <a:bodyPr/>
          <a:lstStyle/>
          <a:p>
            <a:pPr marL="0" indent="0">
              <a:buNone/>
            </a:pPr>
            <a:r>
              <a:rPr lang="en-US" altLang="en-US"/>
              <a:t> </a:t>
            </a:r>
          </a:p>
        </p:txBody>
      </p:sp>
      <p:pic>
        <p:nvPicPr>
          <p:cNvPr id="2662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01539" y="1536847"/>
            <a:ext cx="7364265" cy="472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4">
            <a:extLst>
              <a:ext uri="{FF2B5EF4-FFF2-40B4-BE49-F238E27FC236}">
                <a16:creationId xmlns:a16="http://schemas.microsoft.com/office/drawing/2014/main" id="{B4FC3A44-EB95-8A4D-B105-C03570B151EC}"/>
              </a:ext>
            </a:extLst>
          </p:cNvPr>
          <p:cNvSpPr/>
          <p:nvPr/>
        </p:nvSpPr>
        <p:spPr>
          <a:xfrm>
            <a:off x="2814453" y="6618806"/>
            <a:ext cx="6305797"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92714347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normAutofit/>
          </a:bodyPr>
          <a:lstStyle/>
          <a:p>
            <a:pPr eaLnBrk="1" hangingPunct="1"/>
            <a:r>
              <a:rPr lang="en-US" altLang="en-US"/>
              <a:t>Which kind of Cross Validation?</a:t>
            </a:r>
          </a:p>
        </p:txBody>
      </p:sp>
      <p:sp>
        <p:nvSpPr>
          <p:cNvPr id="30723" name="Content Placeholder 2"/>
          <p:cNvSpPr>
            <a:spLocks noGrp="1"/>
          </p:cNvSpPr>
          <p:nvPr>
            <p:ph idx="1"/>
          </p:nvPr>
        </p:nvSpPr>
        <p:spPr/>
        <p:txBody>
          <a:bodyPr/>
          <a:lstStyle/>
          <a:p>
            <a:pPr marL="0" indent="0">
              <a:buNone/>
            </a:pPr>
            <a:r>
              <a:rPr lang="en-US" altLang="en-US"/>
              <a:t> </a:t>
            </a:r>
          </a:p>
        </p:txBody>
      </p:sp>
      <p:pic>
        <p:nvPicPr>
          <p:cNvPr id="3072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28650" y="1551681"/>
            <a:ext cx="7519480" cy="4625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4">
            <a:extLst>
              <a:ext uri="{FF2B5EF4-FFF2-40B4-BE49-F238E27FC236}">
                <a16:creationId xmlns:a16="http://schemas.microsoft.com/office/drawing/2014/main" id="{2BF124F9-0E91-B744-BA46-56DAD99B3862}"/>
              </a:ext>
            </a:extLst>
          </p:cNvPr>
          <p:cNvSpPr/>
          <p:nvPr/>
        </p:nvSpPr>
        <p:spPr>
          <a:xfrm>
            <a:off x="2814453" y="6618806"/>
            <a:ext cx="6305797"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15993702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altLang="zh-CN"/>
              <a:t>Improve cross-validation</a:t>
            </a:r>
            <a:endParaRPr lang="en-US" altLang="en-US"/>
          </a:p>
        </p:txBody>
      </p:sp>
      <p:sp>
        <p:nvSpPr>
          <p:cNvPr id="31747" name="Content Placeholder 2"/>
          <p:cNvSpPr>
            <a:spLocks noGrp="1"/>
          </p:cNvSpPr>
          <p:nvPr>
            <p:ph idx="1"/>
          </p:nvPr>
        </p:nvSpPr>
        <p:spPr/>
        <p:txBody>
          <a:bodyPr/>
          <a:lstStyle/>
          <a:p>
            <a:pPr eaLnBrk="1" hangingPunct="1">
              <a:lnSpc>
                <a:spcPct val="100000"/>
              </a:lnSpc>
            </a:pPr>
            <a:r>
              <a:rPr lang="en-US" altLang="zh-CN" dirty="0">
                <a:solidFill>
                  <a:schemeClr val="tx1">
                    <a:lumMod val="75000"/>
                    <a:lumOff val="25000"/>
                  </a:schemeClr>
                </a:solidFill>
                <a:latin typeface="+mn-lt"/>
              </a:rPr>
              <a:t>Even better: </a:t>
            </a:r>
            <a:r>
              <a:rPr lang="en-US" altLang="zh-CN" i="1" dirty="0">
                <a:solidFill>
                  <a:schemeClr val="tx1">
                    <a:lumMod val="75000"/>
                    <a:lumOff val="25000"/>
                  </a:schemeClr>
                </a:solidFill>
                <a:latin typeface="+mn-lt"/>
              </a:rPr>
              <a:t>repeated</a:t>
            </a:r>
            <a:r>
              <a:rPr lang="en-US" altLang="zh-CN" dirty="0">
                <a:solidFill>
                  <a:schemeClr val="tx1">
                    <a:lumMod val="75000"/>
                    <a:lumOff val="25000"/>
                  </a:schemeClr>
                </a:solidFill>
                <a:latin typeface="+mn-lt"/>
              </a:rPr>
              <a:t> cross-validation</a:t>
            </a:r>
          </a:p>
          <a:p>
            <a:pPr>
              <a:lnSpc>
                <a:spcPct val="100000"/>
              </a:lnSpc>
            </a:pPr>
            <a:r>
              <a:rPr lang="en-US" altLang="zh-CN" dirty="0">
                <a:solidFill>
                  <a:schemeClr val="tx1">
                    <a:lumMod val="75000"/>
                    <a:lumOff val="25000"/>
                  </a:schemeClr>
                </a:solidFill>
                <a:latin typeface="+mn-lt"/>
              </a:rPr>
              <a:t>Example:</a:t>
            </a:r>
          </a:p>
          <a:p>
            <a:pPr lvl="1">
              <a:lnSpc>
                <a:spcPct val="100000"/>
              </a:lnSpc>
            </a:pPr>
            <a:r>
              <a:rPr lang="en-US" altLang="zh-CN" dirty="0">
                <a:solidFill>
                  <a:schemeClr val="tx1">
                    <a:lumMod val="75000"/>
                    <a:lumOff val="25000"/>
                  </a:schemeClr>
                </a:solidFill>
              </a:rPr>
              <a:t>10-fold cross-validation is repeated 10 times and results are averaged (reduce the variance)</a:t>
            </a:r>
          </a:p>
          <a:p>
            <a:pPr eaLnBrk="1" hangingPunct="1">
              <a:lnSpc>
                <a:spcPct val="100000"/>
              </a:lnSpc>
            </a:pPr>
            <a:endParaRPr lang="en-US" altLang="en-US" dirty="0">
              <a:solidFill>
                <a:schemeClr val="tx1">
                  <a:lumMod val="75000"/>
                  <a:lumOff val="25000"/>
                </a:schemeClr>
              </a:solidFill>
            </a:endParaRPr>
          </a:p>
        </p:txBody>
      </p:sp>
      <p:sp>
        <p:nvSpPr>
          <p:cNvPr id="5" name="矩形 4">
            <a:extLst>
              <a:ext uri="{FF2B5EF4-FFF2-40B4-BE49-F238E27FC236}">
                <a16:creationId xmlns:a16="http://schemas.microsoft.com/office/drawing/2014/main" id="{40F9BA48-A19B-7A4B-B1BC-FBD9337A1207}"/>
              </a:ext>
            </a:extLst>
          </p:cNvPr>
          <p:cNvSpPr/>
          <p:nvPr/>
        </p:nvSpPr>
        <p:spPr>
          <a:xfrm>
            <a:off x="2814453" y="6618806"/>
            <a:ext cx="6305797"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56299905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noAutofit/>
          </a:bodyPr>
          <a:lstStyle/>
          <a:p>
            <a:pPr eaLnBrk="1" hangingPunct="1"/>
            <a:r>
              <a:rPr lang="en-US" altLang="en-US" dirty="0"/>
              <a:t>Best Practice for Reporting Model Fit </a:t>
            </a:r>
          </a:p>
        </p:txBody>
      </p:sp>
      <p:sp>
        <p:nvSpPr>
          <p:cNvPr id="34819" name="Content Placeholder 2"/>
          <p:cNvSpPr>
            <a:spLocks noGrp="1"/>
          </p:cNvSpPr>
          <p:nvPr>
            <p:ph idx="1"/>
          </p:nvPr>
        </p:nvSpPr>
        <p:spPr>
          <a:xfrm>
            <a:off x="628650" y="1825625"/>
            <a:ext cx="7886700" cy="4351338"/>
          </a:xfrm>
        </p:spPr>
        <p:txBody>
          <a:bodyPr>
            <a:normAutofit fontScale="92500" lnSpcReduction="20000"/>
          </a:bodyPr>
          <a:lstStyle/>
          <a:p>
            <a:pPr>
              <a:lnSpc>
                <a:spcPct val="120000"/>
              </a:lnSpc>
            </a:pPr>
            <a:r>
              <a:rPr lang="en-US" altLang="en-US" dirty="0">
                <a:solidFill>
                  <a:schemeClr val="tx1">
                    <a:lumMod val="75000"/>
                    <a:lumOff val="25000"/>
                  </a:schemeClr>
                </a:solidFill>
                <a:latin typeface="+mn-lt"/>
              </a:rPr>
              <a:t>Use Cross Validation to find the best model </a:t>
            </a:r>
          </a:p>
          <a:p>
            <a:pPr>
              <a:lnSpc>
                <a:spcPct val="120000"/>
              </a:lnSpc>
            </a:pPr>
            <a:r>
              <a:rPr lang="en-US" altLang="en-US" dirty="0">
                <a:solidFill>
                  <a:schemeClr val="tx1">
                    <a:lumMod val="75000"/>
                    <a:lumOff val="25000"/>
                  </a:schemeClr>
                </a:solidFill>
                <a:latin typeface="+mn-lt"/>
              </a:rPr>
              <a:t>Report the RMSE and MAPE statistics from the cross validation procedure </a:t>
            </a:r>
          </a:p>
          <a:p>
            <a:pPr>
              <a:lnSpc>
                <a:spcPct val="120000"/>
              </a:lnSpc>
            </a:pPr>
            <a:r>
              <a:rPr lang="en-US" altLang="en-US" dirty="0">
                <a:solidFill>
                  <a:schemeClr val="tx1">
                    <a:lumMod val="75000"/>
                    <a:lumOff val="25000"/>
                  </a:schemeClr>
                </a:solidFill>
                <a:latin typeface="+mn-lt"/>
              </a:rPr>
              <a:t>Report the </a:t>
            </a:r>
            <a:r>
              <a:rPr lang="en-US" altLang="en-US" i="1" dirty="0">
                <a:solidFill>
                  <a:schemeClr val="tx1">
                    <a:lumMod val="75000"/>
                    <a:lumOff val="25000"/>
                  </a:schemeClr>
                </a:solidFill>
                <a:latin typeface="+mn-lt"/>
              </a:rPr>
              <a:t>R</a:t>
            </a:r>
            <a:r>
              <a:rPr lang="en-US" altLang="en-US" baseline="30000" dirty="0">
                <a:solidFill>
                  <a:schemeClr val="tx1">
                    <a:lumMod val="75000"/>
                    <a:lumOff val="25000"/>
                  </a:schemeClr>
                </a:solidFill>
                <a:latin typeface="+mn-lt"/>
              </a:rPr>
              <a:t>2</a:t>
            </a:r>
            <a:r>
              <a:rPr lang="en-US" altLang="en-US" dirty="0">
                <a:solidFill>
                  <a:schemeClr val="tx1">
                    <a:lumMod val="75000"/>
                    <a:lumOff val="25000"/>
                  </a:schemeClr>
                </a:solidFill>
                <a:latin typeface="+mn-lt"/>
              </a:rPr>
              <a:t> from the model as you normally would. </a:t>
            </a:r>
          </a:p>
          <a:p>
            <a:pPr>
              <a:lnSpc>
                <a:spcPct val="120000"/>
              </a:lnSpc>
            </a:pPr>
            <a:r>
              <a:rPr lang="en-US" altLang="en-US" dirty="0">
                <a:solidFill>
                  <a:schemeClr val="tx1">
                    <a:lumMod val="75000"/>
                    <a:lumOff val="25000"/>
                  </a:schemeClr>
                </a:solidFill>
                <a:latin typeface="+mn-lt"/>
              </a:rPr>
              <a:t>The added cross-validation information will allow one to evaluate not how much variance can be explained by the model, but also the predictive accuracy of the model. </a:t>
            </a:r>
            <a:r>
              <a:rPr lang="en-US" altLang="en-US" u="sng" dirty="0">
                <a:solidFill>
                  <a:schemeClr val="tx1">
                    <a:lumMod val="75000"/>
                    <a:lumOff val="25000"/>
                  </a:schemeClr>
                </a:solidFill>
                <a:latin typeface="+mn-lt"/>
              </a:rPr>
              <a:t>Good models should have a high predictive AND explanatory power</a:t>
            </a:r>
            <a:r>
              <a:rPr lang="en-US" altLang="en-US" dirty="0">
                <a:solidFill>
                  <a:schemeClr val="tx1">
                    <a:lumMod val="75000"/>
                    <a:lumOff val="25000"/>
                  </a:schemeClr>
                </a:solidFill>
                <a:latin typeface="+mn-lt"/>
              </a:rPr>
              <a:t>! </a:t>
            </a:r>
          </a:p>
        </p:txBody>
      </p:sp>
      <p:sp>
        <p:nvSpPr>
          <p:cNvPr id="6" name="矩形 4">
            <a:extLst>
              <a:ext uri="{FF2B5EF4-FFF2-40B4-BE49-F238E27FC236}">
                <a16:creationId xmlns:a16="http://schemas.microsoft.com/office/drawing/2014/main" id="{208EF002-1FD9-C045-98F2-E46EF06E3F98}"/>
              </a:ext>
            </a:extLst>
          </p:cNvPr>
          <p:cNvSpPr/>
          <p:nvPr/>
        </p:nvSpPr>
        <p:spPr>
          <a:xfrm>
            <a:off x="2814453" y="6618806"/>
            <a:ext cx="6305797" cy="276999"/>
          </a:xfrm>
          <a:prstGeom prst="rect">
            <a:avLst/>
          </a:prstGeom>
        </p:spPr>
        <p:txBody>
          <a:bodyPr wrap="square">
            <a:spAutoFit/>
          </a:bodyPr>
          <a:lstStyle/>
          <a:p>
            <a:pPr algn="r"/>
            <a:r>
              <a:rPr lang="en-US" altLang="en-US" sz="1200" dirty="0">
                <a:solidFill>
                  <a:schemeClr val="bg1"/>
                </a:solidFill>
              </a:rPr>
              <a:t>Dr. Thomas Jensen -</a:t>
            </a:r>
            <a:r>
              <a:rPr lang="en-US" altLang="en-US" sz="1200" dirty="0" err="1">
                <a:solidFill>
                  <a:schemeClr val="bg1"/>
                </a:solidFill>
              </a:rPr>
              <a:t>Expedia.com</a:t>
            </a:r>
            <a:r>
              <a:rPr lang="en-US" altLang="en-US" sz="1200" dirty="0">
                <a:solidFill>
                  <a:schemeClr val="bg1"/>
                </a:solidFill>
              </a:rPr>
              <a:t> and </a:t>
            </a:r>
            <a:r>
              <a:rPr lang="en-US" altLang="en-US" sz="1200" i="1" dirty="0">
                <a:solidFill>
                  <a:schemeClr val="bg1"/>
                </a:solidFill>
              </a:rPr>
              <a:t>Prof. Olga </a:t>
            </a:r>
            <a:r>
              <a:rPr lang="en-US" altLang="en-US" sz="1200" i="1" dirty="0" err="1">
                <a:solidFill>
                  <a:schemeClr val="bg1"/>
                </a:solidFill>
              </a:rPr>
              <a:t>Veksler</a:t>
            </a:r>
            <a:r>
              <a:rPr lang="en-US" altLang="en-US" sz="1200" i="1" dirty="0">
                <a:solidFill>
                  <a:schemeClr val="bg1"/>
                </a:solidFill>
              </a:rPr>
              <a:t> - CS9840 - Learning and Computer Vision</a:t>
            </a:r>
          </a:p>
        </p:txBody>
      </p:sp>
    </p:spTree>
    <p:extLst>
      <p:ext uri="{BB962C8B-B14F-4D97-AF65-F5344CB8AC3E}">
        <p14:creationId xmlns:p14="http://schemas.microsoft.com/office/powerpoint/2010/main" val="1321969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sz="4000" dirty="0"/>
              <a:t>Common Classification Performance Measures</a:t>
            </a:r>
            <a:endParaRPr kumimoji="1" lang="zh-TW" altLang="en-US" sz="4000" dirty="0"/>
          </a:p>
        </p:txBody>
      </p:sp>
      <p:pic>
        <p:nvPicPr>
          <p:cNvPr id="4" name="圖片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2113847"/>
            <a:ext cx="9144000" cy="3385679"/>
          </a:xfrm>
          <a:prstGeom prst="rect">
            <a:avLst/>
          </a:prstGeom>
        </p:spPr>
      </p:pic>
      <p:sp>
        <p:nvSpPr>
          <p:cNvPr id="3" name="TextBox 2">
            <a:extLst>
              <a:ext uri="{FF2B5EF4-FFF2-40B4-BE49-F238E27FC236}">
                <a16:creationId xmlns:a16="http://schemas.microsoft.com/office/drawing/2014/main" id="{A073F75A-0EE2-48AE-B339-8468BE249009}"/>
              </a:ext>
            </a:extLst>
          </p:cNvPr>
          <p:cNvSpPr txBox="1"/>
          <p:nvPr/>
        </p:nvSpPr>
        <p:spPr>
          <a:xfrm>
            <a:off x="5486400" y="6539857"/>
            <a:ext cx="375451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i="1" dirty="0">
                <a:solidFill>
                  <a:schemeClr val="bg1"/>
                </a:solidFill>
              </a:rPr>
              <a:t>Practical Data Science with</a:t>
            </a:r>
            <a:r>
              <a:rPr lang="en-US" sz="1200" dirty="0">
                <a:solidFill>
                  <a:schemeClr val="bg1"/>
                </a:solidFill>
              </a:rPr>
              <a:t> R by Nina </a:t>
            </a:r>
            <a:r>
              <a:rPr lang="en-US" sz="1200" dirty="0" err="1">
                <a:solidFill>
                  <a:schemeClr val="bg1"/>
                </a:solidFill>
              </a:rPr>
              <a:t>Zumel</a:t>
            </a:r>
            <a:r>
              <a:rPr lang="en-US" sz="1200" dirty="0">
                <a:solidFill>
                  <a:schemeClr val="bg1"/>
                </a:solidFill>
              </a:rPr>
              <a:t>, John Mount</a:t>
            </a:r>
            <a:endParaRPr lang="en-US" sz="1200" dirty="0">
              <a:solidFill>
                <a:schemeClr val="bg1"/>
              </a:solidFill>
              <a:ea typeface="+mn-lt"/>
              <a:cs typeface="+mn-lt"/>
            </a:endParaRPr>
          </a:p>
        </p:txBody>
      </p:sp>
    </p:spTree>
    <p:extLst>
      <p:ext uri="{BB962C8B-B14F-4D97-AF65-F5344CB8AC3E}">
        <p14:creationId xmlns:p14="http://schemas.microsoft.com/office/powerpoint/2010/main" val="127179180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Autofit/>
          </a:bodyPr>
          <a:lstStyle/>
          <a:p>
            <a:r>
              <a:rPr lang="en-US" altLang="zh-TW" dirty="0"/>
              <a:t>Sampling for modeling and validation</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400" dirty="0">
                <a:latin typeface="+mn-lt"/>
              </a:rPr>
              <a:t>train/calibration, test</a:t>
            </a:r>
          </a:p>
          <a:p>
            <a:pPr>
              <a:lnSpc>
                <a:spcPct val="100000"/>
              </a:lnSpc>
            </a:pPr>
            <a:r>
              <a:rPr lang="en-US" altLang="zh-TW" sz="2400" dirty="0">
                <a:latin typeface="+mn-lt"/>
              </a:rPr>
              <a:t>Splitting into test and training using a random group mark</a:t>
            </a:r>
          </a:p>
          <a:p>
            <a:pPr marL="0" indent="0">
              <a:lnSpc>
                <a:spcPct val="100000"/>
              </a:lnSpc>
              <a:buNone/>
            </a:pPr>
            <a:r>
              <a:rPr kumimoji="1" lang="en-US" altLang="zh-TW" sz="2000" dirty="0" err="1">
                <a:latin typeface="Courier" charset="0"/>
                <a:ea typeface="Courier" charset="0"/>
                <a:cs typeface="Courier" charset="0"/>
              </a:rPr>
              <a:t>custdata$gp</a:t>
            </a:r>
            <a:r>
              <a:rPr kumimoji="1" lang="en-US" altLang="zh-TW" sz="2000" dirty="0">
                <a:latin typeface="Courier" charset="0"/>
                <a:ea typeface="Courier" charset="0"/>
                <a:cs typeface="Courier" charset="0"/>
              </a:rPr>
              <a:t> &lt;- </a:t>
            </a:r>
            <a:r>
              <a:rPr kumimoji="1" lang="en-US" altLang="zh-TW" sz="2000" dirty="0" err="1">
                <a:latin typeface="Courier" charset="0"/>
                <a:ea typeface="Courier" charset="0"/>
                <a:cs typeface="Courier" charset="0"/>
              </a:rPr>
              <a:t>runif</a:t>
            </a:r>
            <a:r>
              <a:rPr kumimoji="1" lang="en-US" altLang="zh-TW" sz="2000" dirty="0">
                <a:latin typeface="Courier" charset="0"/>
                <a:ea typeface="Courier" charset="0"/>
                <a:cs typeface="Courier" charset="0"/>
              </a:rPr>
              <a:t>(dim(</a:t>
            </a:r>
            <a:r>
              <a:rPr kumimoji="1" lang="en-US" altLang="zh-TW" sz="2000" dirty="0" err="1">
                <a:latin typeface="Courier" charset="0"/>
                <a:ea typeface="Courier" charset="0"/>
                <a:cs typeface="Courier" charset="0"/>
              </a:rPr>
              <a:t>custdata</a:t>
            </a:r>
            <a:r>
              <a:rPr kumimoji="1" lang="en-US" altLang="zh-TW" sz="2000" dirty="0">
                <a:latin typeface="Courier" charset="0"/>
                <a:ea typeface="Courier" charset="0"/>
                <a:cs typeface="Courier" charset="0"/>
              </a:rPr>
              <a:t>)[1])</a:t>
            </a:r>
          </a:p>
          <a:p>
            <a:pPr marL="0" indent="0">
              <a:lnSpc>
                <a:spcPct val="100000"/>
              </a:lnSpc>
              <a:buNone/>
            </a:pPr>
            <a:r>
              <a:rPr kumimoji="1" lang="en-US" altLang="zh-TW" sz="2000" dirty="0" err="1">
                <a:latin typeface="Courier" charset="0"/>
                <a:ea typeface="Courier" charset="0"/>
                <a:cs typeface="Courier" charset="0"/>
              </a:rPr>
              <a:t>testSet</a:t>
            </a:r>
            <a:r>
              <a:rPr kumimoji="1" lang="en-US" altLang="zh-TW" sz="2000" dirty="0">
                <a:latin typeface="Courier" charset="0"/>
                <a:ea typeface="Courier" charset="0"/>
                <a:cs typeface="Courier" charset="0"/>
              </a:rPr>
              <a:t> &lt;- subset(</a:t>
            </a:r>
            <a:r>
              <a:rPr kumimoji="1" lang="en-US" altLang="zh-TW" sz="2000" dirty="0" err="1">
                <a:latin typeface="Courier" charset="0"/>
                <a:ea typeface="Courier" charset="0"/>
                <a:cs typeface="Courier" charset="0"/>
              </a:rPr>
              <a:t>custdata</a:t>
            </a:r>
            <a:r>
              <a:rPr kumimoji="1" lang="en-US" altLang="zh-TW" sz="2000" dirty="0">
                <a:latin typeface="Courier" charset="0"/>
                <a:ea typeface="Courier" charset="0"/>
                <a:cs typeface="Courier" charset="0"/>
              </a:rPr>
              <a:t>, </a:t>
            </a:r>
            <a:r>
              <a:rPr kumimoji="1" lang="en-US" altLang="zh-TW" sz="2000" dirty="0" err="1">
                <a:latin typeface="Courier" charset="0"/>
                <a:ea typeface="Courier" charset="0"/>
                <a:cs typeface="Courier" charset="0"/>
              </a:rPr>
              <a:t>custdata$gp</a:t>
            </a:r>
            <a:r>
              <a:rPr kumimoji="1" lang="en-US" altLang="zh-TW" sz="2000" dirty="0">
                <a:latin typeface="Courier" charset="0"/>
                <a:ea typeface="Courier" charset="0"/>
                <a:cs typeface="Courier" charset="0"/>
              </a:rPr>
              <a:t> &lt;= </a:t>
            </a:r>
            <a:r>
              <a:rPr kumimoji="1" lang="en-US" altLang="zh-TW" sz="2400" dirty="0">
                <a:latin typeface="Courier" charset="0"/>
                <a:ea typeface="Courier" charset="0"/>
                <a:cs typeface="Courier" charset="0"/>
              </a:rPr>
              <a:t>0.1</a:t>
            </a:r>
            <a:r>
              <a:rPr kumimoji="1" lang="en-US" altLang="zh-TW" sz="2000" dirty="0">
                <a:latin typeface="Courier" charset="0"/>
                <a:ea typeface="Courier" charset="0"/>
                <a:cs typeface="Courier" charset="0"/>
              </a:rPr>
              <a:t>)</a:t>
            </a:r>
          </a:p>
          <a:p>
            <a:pPr marL="0" indent="0">
              <a:lnSpc>
                <a:spcPct val="100000"/>
              </a:lnSpc>
              <a:buNone/>
            </a:pPr>
            <a:r>
              <a:rPr kumimoji="1" lang="en-US" altLang="zh-TW" sz="2000" dirty="0" err="1">
                <a:latin typeface="Courier" charset="0"/>
                <a:ea typeface="Courier" charset="0"/>
                <a:cs typeface="Courier" charset="0"/>
              </a:rPr>
              <a:t>trainingSet</a:t>
            </a:r>
            <a:r>
              <a:rPr kumimoji="1" lang="en-US" altLang="zh-TW" sz="2000" dirty="0">
                <a:latin typeface="Courier" charset="0"/>
                <a:ea typeface="Courier" charset="0"/>
                <a:cs typeface="Courier" charset="0"/>
              </a:rPr>
              <a:t> &lt;- subset(</a:t>
            </a:r>
            <a:r>
              <a:rPr kumimoji="1" lang="en-US" altLang="zh-TW" sz="2000" dirty="0" err="1">
                <a:latin typeface="Courier" charset="0"/>
                <a:ea typeface="Courier" charset="0"/>
                <a:cs typeface="Courier" charset="0"/>
              </a:rPr>
              <a:t>custdata</a:t>
            </a:r>
            <a:r>
              <a:rPr kumimoji="1" lang="en-US" altLang="zh-TW" sz="2000" dirty="0">
                <a:latin typeface="Courier" charset="0"/>
                <a:ea typeface="Courier" charset="0"/>
                <a:cs typeface="Courier" charset="0"/>
              </a:rPr>
              <a:t>, </a:t>
            </a:r>
            <a:r>
              <a:rPr kumimoji="1" lang="en-US" altLang="zh-TW" sz="2000" dirty="0" err="1">
                <a:latin typeface="Courier" charset="0"/>
                <a:ea typeface="Courier" charset="0"/>
                <a:cs typeface="Courier" charset="0"/>
              </a:rPr>
              <a:t>custdata$gp</a:t>
            </a:r>
            <a:r>
              <a:rPr kumimoji="1" lang="en-US" altLang="zh-TW" sz="2000" dirty="0">
                <a:latin typeface="Courier" charset="0"/>
                <a:ea typeface="Courier" charset="0"/>
                <a:cs typeface="Courier" charset="0"/>
              </a:rPr>
              <a:t> &gt; </a:t>
            </a:r>
            <a:r>
              <a:rPr kumimoji="1" lang="en-US" altLang="zh-TW" sz="2400" dirty="0">
                <a:latin typeface="Courier" charset="0"/>
                <a:ea typeface="Courier" charset="0"/>
                <a:cs typeface="Courier" charset="0"/>
              </a:rPr>
              <a:t>0.1</a:t>
            </a:r>
            <a:r>
              <a:rPr kumimoji="1" lang="en-US" altLang="zh-TW" sz="2000" dirty="0">
                <a:latin typeface="Courier" charset="0"/>
                <a:ea typeface="Courier" charset="0"/>
                <a:cs typeface="Courier" charset="0"/>
              </a:rPr>
              <a:t>)</a:t>
            </a:r>
          </a:p>
          <a:p>
            <a:pPr marL="0" indent="0">
              <a:lnSpc>
                <a:spcPct val="100000"/>
              </a:lnSpc>
              <a:buNone/>
            </a:pPr>
            <a:r>
              <a:rPr kumimoji="1" lang="en-US" altLang="zh-TW" sz="2000" dirty="0" err="1">
                <a:latin typeface="Courier" charset="0"/>
                <a:ea typeface="Courier" charset="0"/>
                <a:cs typeface="Courier" charset="0"/>
              </a:rPr>
              <a:t>testSet</a:t>
            </a:r>
            <a:r>
              <a:rPr kumimoji="1" lang="en-US" altLang="zh-TW" sz="2000" dirty="0">
                <a:latin typeface="Courier" charset="0"/>
                <a:ea typeface="Courier" charset="0"/>
                <a:cs typeface="Courier" charset="0"/>
              </a:rPr>
              <a:t> &lt;- subset(</a:t>
            </a:r>
            <a:r>
              <a:rPr kumimoji="1" lang="en-US" altLang="zh-TW" sz="2000" dirty="0" err="1">
                <a:latin typeface="Courier" charset="0"/>
                <a:ea typeface="Courier" charset="0"/>
                <a:cs typeface="Courier" charset="0"/>
              </a:rPr>
              <a:t>custdata</a:t>
            </a:r>
            <a:r>
              <a:rPr kumimoji="1" lang="en-US" altLang="zh-TW" sz="2000" dirty="0">
                <a:latin typeface="Courier" charset="0"/>
                <a:ea typeface="Courier" charset="0"/>
                <a:cs typeface="Courier" charset="0"/>
              </a:rPr>
              <a:t>, </a:t>
            </a:r>
            <a:r>
              <a:rPr kumimoji="1" lang="en-US" altLang="zh-TW" sz="2000" dirty="0" err="1">
                <a:latin typeface="Courier" charset="0"/>
                <a:ea typeface="Courier" charset="0"/>
                <a:cs typeface="Courier" charset="0"/>
              </a:rPr>
              <a:t>custdata$gp</a:t>
            </a:r>
            <a:r>
              <a:rPr kumimoji="1" lang="en-US" altLang="zh-TW" sz="2000" dirty="0">
                <a:latin typeface="Courier" charset="0"/>
                <a:ea typeface="Courier" charset="0"/>
                <a:cs typeface="Courier" charset="0"/>
              </a:rPr>
              <a:t> &lt;= 0.2)</a:t>
            </a:r>
          </a:p>
          <a:p>
            <a:pPr marL="0" indent="0">
              <a:lnSpc>
                <a:spcPct val="100000"/>
              </a:lnSpc>
              <a:buNone/>
            </a:pPr>
            <a:r>
              <a:rPr kumimoji="1" lang="en-US" altLang="zh-TW" sz="2000" dirty="0" err="1">
                <a:latin typeface="Courier" charset="0"/>
                <a:ea typeface="Courier" charset="0"/>
                <a:cs typeface="Courier" charset="0"/>
              </a:rPr>
              <a:t>trainingSet</a:t>
            </a:r>
            <a:r>
              <a:rPr kumimoji="1" lang="en-US" altLang="zh-TW" sz="2000" dirty="0">
                <a:latin typeface="Courier" charset="0"/>
                <a:ea typeface="Courier" charset="0"/>
                <a:cs typeface="Courier" charset="0"/>
              </a:rPr>
              <a:t> &lt;- subset(</a:t>
            </a:r>
            <a:r>
              <a:rPr kumimoji="1" lang="en-US" altLang="zh-TW" sz="2000" dirty="0" err="1">
                <a:latin typeface="Courier" charset="0"/>
                <a:ea typeface="Courier" charset="0"/>
                <a:cs typeface="Courier" charset="0"/>
              </a:rPr>
              <a:t>custdata</a:t>
            </a:r>
            <a:r>
              <a:rPr kumimoji="1" lang="en-US" altLang="zh-TW" sz="2000" dirty="0">
                <a:latin typeface="Courier" charset="0"/>
                <a:ea typeface="Courier" charset="0"/>
                <a:cs typeface="Courier" charset="0"/>
              </a:rPr>
              <a:t>, </a:t>
            </a:r>
            <a:r>
              <a:rPr kumimoji="1" lang="en-US" altLang="zh-TW" sz="2000" dirty="0" err="1">
                <a:latin typeface="Courier" charset="0"/>
                <a:ea typeface="Courier" charset="0"/>
                <a:cs typeface="Courier" charset="0"/>
              </a:rPr>
              <a:t>custdata$gp</a:t>
            </a:r>
            <a:r>
              <a:rPr kumimoji="1" lang="en-US" altLang="zh-TW" sz="2000" dirty="0">
                <a:latin typeface="Courier" charset="0"/>
                <a:ea typeface="Courier" charset="0"/>
                <a:cs typeface="Courier" charset="0"/>
              </a:rPr>
              <a:t> &gt; 0.2)</a:t>
            </a:r>
            <a:endParaRPr kumimoji="1" lang="zh-TW" altLang="en-US" sz="2000" dirty="0">
              <a:latin typeface="Courier" charset="0"/>
              <a:ea typeface="Courier" charset="0"/>
              <a:cs typeface="Courier" charset="0"/>
            </a:endParaRPr>
          </a:p>
          <a:p>
            <a:pPr marL="0" indent="0">
              <a:lnSpc>
                <a:spcPct val="100000"/>
              </a:lnSpc>
              <a:buNone/>
            </a:pPr>
            <a:endParaRPr kumimoji="1" lang="zh-TW" altLang="en-US" sz="2000" dirty="0">
              <a:latin typeface="Courier" charset="0"/>
              <a:ea typeface="Courier" charset="0"/>
              <a:cs typeface="Courier" charset="0"/>
            </a:endParaRPr>
          </a:p>
        </p:txBody>
      </p:sp>
      <p:sp>
        <p:nvSpPr>
          <p:cNvPr id="5" name="TextBox 4">
            <a:extLst>
              <a:ext uri="{FF2B5EF4-FFF2-40B4-BE49-F238E27FC236}">
                <a16:creationId xmlns:a16="http://schemas.microsoft.com/office/drawing/2014/main" id="{09468814-AFD5-448B-AD12-558CEE1DBDF4}"/>
              </a:ext>
            </a:extLst>
          </p:cNvPr>
          <p:cNvSpPr txBox="1"/>
          <p:nvPr/>
        </p:nvSpPr>
        <p:spPr>
          <a:xfrm>
            <a:off x="5444261" y="6539856"/>
            <a:ext cx="43233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257444612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Record grouping</a:t>
            </a:r>
            <a:endParaRPr kumimoji="1" lang="zh-TW" altLang="en-US" dirty="0"/>
          </a:p>
        </p:txBody>
      </p:sp>
      <p:sp>
        <p:nvSpPr>
          <p:cNvPr id="3" name="內容版面配置區 2"/>
          <p:cNvSpPr>
            <a:spLocks noGrp="1"/>
          </p:cNvSpPr>
          <p:nvPr>
            <p:ph idx="1"/>
          </p:nvPr>
        </p:nvSpPr>
        <p:spPr>
          <a:xfrm>
            <a:off x="628650" y="1825625"/>
            <a:ext cx="7886700" cy="2164484"/>
          </a:xfrm>
        </p:spPr>
        <p:txBody>
          <a:bodyPr anchor="t">
            <a:noAutofit/>
          </a:bodyPr>
          <a:lstStyle/>
          <a:p>
            <a:pPr marL="0" indent="0">
              <a:lnSpc>
                <a:spcPct val="100000"/>
              </a:lnSpc>
              <a:buNone/>
            </a:pPr>
            <a:r>
              <a:rPr kumimoji="1" lang="en-US" altLang="zh-TW" sz="1800" dirty="0" err="1">
                <a:latin typeface="Courier" charset="0"/>
                <a:ea typeface="Courier" charset="0"/>
                <a:cs typeface="Courier" charset="0"/>
              </a:rPr>
              <a:t>hh</a:t>
            </a:r>
            <a:r>
              <a:rPr kumimoji="1" lang="en-US" altLang="zh-TW" sz="1800" dirty="0">
                <a:latin typeface="Courier" charset="0"/>
                <a:ea typeface="Courier" charset="0"/>
                <a:cs typeface="Courier" charset="0"/>
              </a:rPr>
              <a:t> &lt;- unique(</a:t>
            </a:r>
            <a:r>
              <a:rPr kumimoji="1" lang="en-US" altLang="zh-TW" sz="1800" dirty="0" err="1">
                <a:latin typeface="Courier" charset="0"/>
                <a:ea typeface="Courier" charset="0"/>
                <a:cs typeface="Courier" charset="0"/>
              </a:rPr>
              <a:t>hhdata$household_id</a:t>
            </a:r>
            <a:r>
              <a:rPr kumimoji="1" lang="en-US" altLang="zh-TW" sz="1800" dirty="0">
                <a:latin typeface="Courier" charset="0"/>
                <a:ea typeface="Courier" charset="0"/>
                <a:cs typeface="Courier" charset="0"/>
              </a:rPr>
              <a:t>) </a:t>
            </a:r>
          </a:p>
          <a:p>
            <a:pPr marL="0" indent="0">
              <a:lnSpc>
                <a:spcPct val="100000"/>
              </a:lnSpc>
              <a:buNone/>
            </a:pPr>
            <a:r>
              <a:rPr kumimoji="1" lang="en-US" altLang="zh-TW" sz="1800" dirty="0">
                <a:latin typeface="Courier" charset="0"/>
                <a:ea typeface="Courier" charset="0"/>
                <a:cs typeface="Courier" charset="0"/>
              </a:rPr>
              <a:t>households &lt;- </a:t>
            </a:r>
            <a:r>
              <a:rPr kumimoji="1" lang="en-US" altLang="zh-TW" sz="1800" dirty="0" err="1">
                <a:latin typeface="Courier" charset="0"/>
                <a:ea typeface="Courier" charset="0"/>
                <a:cs typeface="Courier" charset="0"/>
              </a:rPr>
              <a:t>data.frame</a:t>
            </a:r>
            <a:r>
              <a:rPr kumimoji="1" lang="en-US" altLang="zh-TW" sz="1800" dirty="0">
                <a:latin typeface="Courier" charset="0"/>
                <a:ea typeface="Courier" charset="0"/>
                <a:cs typeface="Courier" charset="0"/>
              </a:rPr>
              <a:t>(</a:t>
            </a:r>
            <a:r>
              <a:rPr kumimoji="1" lang="en-US" altLang="zh-TW" sz="1800" dirty="0" err="1">
                <a:latin typeface="Courier" charset="0"/>
                <a:ea typeface="Courier" charset="0"/>
                <a:cs typeface="Courier" charset="0"/>
              </a:rPr>
              <a:t>household_id</a:t>
            </a:r>
            <a:r>
              <a:rPr kumimoji="1" lang="en-US" altLang="zh-TW" sz="1800" dirty="0">
                <a:latin typeface="Courier" charset="0"/>
                <a:ea typeface="Courier" charset="0"/>
                <a:cs typeface="Courier" charset="0"/>
              </a:rPr>
              <a:t> = </a:t>
            </a:r>
            <a:r>
              <a:rPr kumimoji="1" lang="en-US" altLang="zh-TW" sz="1800" dirty="0" err="1">
                <a:latin typeface="Courier" charset="0"/>
                <a:ea typeface="Courier" charset="0"/>
                <a:cs typeface="Courier" charset="0"/>
              </a:rPr>
              <a:t>hh</a:t>
            </a:r>
            <a:r>
              <a:rPr kumimoji="1" lang="en-US" altLang="zh-TW" sz="1800" dirty="0">
                <a:latin typeface="Courier" charset="0"/>
                <a:ea typeface="Courier" charset="0"/>
                <a:cs typeface="Courier" charset="0"/>
              </a:rPr>
              <a:t>, </a:t>
            </a:r>
            <a:r>
              <a:rPr kumimoji="1" lang="en-US" altLang="zh-TW" sz="1800" dirty="0" err="1">
                <a:latin typeface="Courier" charset="0"/>
                <a:ea typeface="Courier" charset="0"/>
                <a:cs typeface="Courier" charset="0"/>
              </a:rPr>
              <a:t>gp</a:t>
            </a:r>
            <a:r>
              <a:rPr kumimoji="1" lang="en-US" altLang="zh-TW" sz="1800" dirty="0">
                <a:latin typeface="Courier" charset="0"/>
                <a:ea typeface="Courier" charset="0"/>
                <a:cs typeface="Courier" charset="0"/>
              </a:rPr>
              <a:t> = </a:t>
            </a:r>
            <a:r>
              <a:rPr kumimoji="1" lang="en-US" altLang="zh-TW" sz="1800" dirty="0" err="1">
                <a:latin typeface="Courier" charset="0"/>
                <a:ea typeface="Courier" charset="0"/>
                <a:cs typeface="Courier" charset="0"/>
              </a:rPr>
              <a:t>runif</a:t>
            </a:r>
            <a:r>
              <a:rPr kumimoji="1" lang="en-US" altLang="zh-TW" sz="1800" dirty="0">
                <a:latin typeface="Courier" charset="0"/>
                <a:ea typeface="Courier" charset="0"/>
                <a:cs typeface="Courier" charset="0"/>
              </a:rPr>
              <a:t>(length(</a:t>
            </a:r>
            <a:r>
              <a:rPr kumimoji="1" lang="en-US" altLang="zh-TW" sz="1800" dirty="0" err="1">
                <a:latin typeface="Courier" charset="0"/>
                <a:ea typeface="Courier" charset="0"/>
                <a:cs typeface="Courier" charset="0"/>
              </a:rPr>
              <a:t>hh</a:t>
            </a:r>
            <a:r>
              <a:rPr kumimoji="1" lang="en-US" altLang="zh-TW" sz="1800" dirty="0">
                <a:latin typeface="Courier" charset="0"/>
                <a:ea typeface="Courier" charset="0"/>
                <a:cs typeface="Courier" charset="0"/>
              </a:rPr>
              <a:t>))) </a:t>
            </a:r>
          </a:p>
          <a:p>
            <a:pPr marL="0" indent="0">
              <a:lnSpc>
                <a:spcPct val="100000"/>
              </a:lnSpc>
              <a:buNone/>
            </a:pPr>
            <a:r>
              <a:rPr kumimoji="1" lang="en-US" altLang="zh-TW" sz="1800" dirty="0" err="1">
                <a:latin typeface="Courier" charset="0"/>
                <a:ea typeface="Courier" charset="0"/>
                <a:cs typeface="Courier" charset="0"/>
              </a:rPr>
              <a:t>hhdata</a:t>
            </a:r>
            <a:r>
              <a:rPr kumimoji="1" lang="en-US" altLang="zh-TW" sz="1800" dirty="0">
                <a:latin typeface="Courier" charset="0"/>
                <a:ea typeface="Courier" charset="0"/>
                <a:cs typeface="Courier" charset="0"/>
              </a:rPr>
              <a:t> &lt;- merge(</a:t>
            </a:r>
            <a:r>
              <a:rPr kumimoji="1" lang="en-US" altLang="zh-TW" sz="1800" dirty="0" err="1">
                <a:latin typeface="Courier" charset="0"/>
                <a:ea typeface="Courier" charset="0"/>
                <a:cs typeface="Courier" charset="0"/>
              </a:rPr>
              <a:t>hhdata</a:t>
            </a:r>
            <a:r>
              <a:rPr kumimoji="1" lang="en-US" altLang="zh-TW" sz="1800" dirty="0">
                <a:latin typeface="Courier" charset="0"/>
                <a:ea typeface="Courier" charset="0"/>
                <a:cs typeface="Courier" charset="0"/>
              </a:rPr>
              <a:t>, households, by="</a:t>
            </a:r>
            <a:r>
              <a:rPr kumimoji="1" lang="en-US" altLang="zh-TW" sz="1800" dirty="0" err="1">
                <a:latin typeface="Courier" charset="0"/>
                <a:ea typeface="Courier" charset="0"/>
                <a:cs typeface="Courier" charset="0"/>
              </a:rPr>
              <a:t>household_id</a:t>
            </a:r>
            <a:r>
              <a:rPr kumimoji="1" lang="en-US" altLang="zh-TW" sz="1800" dirty="0">
                <a:latin typeface="Courier" charset="0"/>
                <a:ea typeface="Courier" charset="0"/>
                <a:cs typeface="Courier" charset="0"/>
              </a:rPr>
              <a:t>")</a:t>
            </a:r>
            <a:endParaRPr kumimoji="1" lang="zh-TW" altLang="en-US" sz="1800" dirty="0">
              <a:latin typeface="Courier" charset="0"/>
              <a:ea typeface="Courier" charset="0"/>
              <a:cs typeface="Courier" charset="0"/>
            </a:endParaRPr>
          </a:p>
        </p:txBody>
      </p:sp>
      <p:pic>
        <p:nvPicPr>
          <p:cNvPr id="4" name="圖片 3"/>
          <p:cNvPicPr>
            <a:picLocks noChangeAspect="1"/>
          </p:cNvPicPr>
          <p:nvPr/>
        </p:nvPicPr>
        <p:blipFill>
          <a:blip r:embed="rId2"/>
          <a:stretch>
            <a:fillRect/>
          </a:stretch>
        </p:blipFill>
        <p:spPr>
          <a:xfrm>
            <a:off x="91299" y="3531792"/>
            <a:ext cx="3332813" cy="2160000"/>
          </a:xfrm>
          <a:prstGeom prst="rect">
            <a:avLst/>
          </a:prstGeom>
        </p:spPr>
      </p:pic>
      <p:pic>
        <p:nvPicPr>
          <p:cNvPr id="5" name="圖片 4"/>
          <p:cNvPicPr>
            <a:picLocks noChangeAspect="1"/>
          </p:cNvPicPr>
          <p:nvPr/>
        </p:nvPicPr>
        <p:blipFill>
          <a:blip r:embed="rId3"/>
          <a:stretch>
            <a:fillRect/>
          </a:stretch>
        </p:blipFill>
        <p:spPr>
          <a:xfrm>
            <a:off x="3501327" y="3531792"/>
            <a:ext cx="5600633" cy="2160000"/>
          </a:xfrm>
          <a:prstGeom prst="rect">
            <a:avLst/>
          </a:prstGeom>
        </p:spPr>
      </p:pic>
      <p:sp>
        <p:nvSpPr>
          <p:cNvPr id="7" name="TextBox 6">
            <a:extLst>
              <a:ext uri="{FF2B5EF4-FFF2-40B4-BE49-F238E27FC236}">
                <a16:creationId xmlns:a16="http://schemas.microsoft.com/office/drawing/2014/main" id="{F83D9BAA-6355-4CC1-9A08-0364E34D2371}"/>
              </a:ext>
            </a:extLst>
          </p:cNvPr>
          <p:cNvSpPr txBox="1"/>
          <p:nvPr/>
        </p:nvSpPr>
        <p:spPr>
          <a:xfrm>
            <a:off x="5444261" y="6539856"/>
            <a:ext cx="4323384"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a:t>
            </a:r>
            <a:r>
              <a:rPr lang="en-US" altLang="zh-TW" sz="1200" dirty="0">
                <a:solidFill>
                  <a:schemeClr val="bg1"/>
                </a:solidFill>
                <a:ea typeface="新細明體"/>
              </a:rPr>
              <a:t> 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38944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ctrTitle"/>
          </p:nvPr>
        </p:nvSpPr>
        <p:spPr/>
        <p:txBody>
          <a:bodyPr>
            <a:noAutofit/>
          </a:bodyPr>
          <a:lstStyle/>
          <a:p>
            <a:r>
              <a:rPr kumimoji="1" lang="en-US" altLang="zh-TW" sz="4400" dirty="0"/>
              <a:t>Lower bound </a:t>
            </a:r>
            <a:br>
              <a:rPr kumimoji="1" lang="en-US" altLang="zh-TW" sz="4400" dirty="0"/>
            </a:br>
            <a:r>
              <a:rPr kumimoji="1" lang="en-US" altLang="zh-TW" sz="4400" dirty="0" err="1"/>
              <a:t>v.s</a:t>
            </a:r>
            <a:r>
              <a:rPr kumimoji="1" lang="en-US" altLang="zh-TW" sz="4400" dirty="0"/>
              <a:t>. </a:t>
            </a:r>
            <a:br>
              <a:rPr kumimoji="1" lang="en-US" altLang="zh-TW" sz="4400" dirty="0"/>
            </a:br>
            <a:r>
              <a:rPr kumimoji="1" lang="en-US" altLang="zh-TW" sz="4400" dirty="0"/>
              <a:t>Upper bound</a:t>
            </a:r>
            <a:endParaRPr kumimoji="1" lang="zh-TW" altLang="en-US" sz="4400" dirty="0"/>
          </a:p>
        </p:txBody>
      </p:sp>
    </p:spTree>
    <p:extLst>
      <p:ext uri="{BB962C8B-B14F-4D97-AF65-F5344CB8AC3E}">
        <p14:creationId xmlns:p14="http://schemas.microsoft.com/office/powerpoint/2010/main" val="159086456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Model evaluation and critique</a:t>
            </a:r>
            <a:endParaRPr kumimoji="1" lang="zh-TW" altLang="en-US" dirty="0"/>
          </a:p>
        </p:txBody>
      </p:sp>
      <p:sp>
        <p:nvSpPr>
          <p:cNvPr id="3" name="內容版面配置區 2"/>
          <p:cNvSpPr>
            <a:spLocks noGrp="1"/>
          </p:cNvSpPr>
          <p:nvPr>
            <p:ph idx="1"/>
          </p:nvPr>
        </p:nvSpPr>
        <p:spPr/>
        <p:txBody>
          <a:bodyPr vert="horz" lIns="91440" tIns="45720" rIns="91440" bIns="45720" rtlCol="0" anchor="t">
            <a:normAutofit/>
          </a:bodyPr>
          <a:lstStyle/>
          <a:p>
            <a:pPr>
              <a:lnSpc>
                <a:spcPct val="100000"/>
              </a:lnSpc>
            </a:pPr>
            <a:r>
              <a:rPr lang="en-US" altLang="zh-TW" sz="2800" dirty="0"/>
              <a:t>To decide if a given score is high or low</a:t>
            </a:r>
          </a:p>
          <a:p>
            <a:pPr lvl="1">
              <a:lnSpc>
                <a:spcPct val="100000"/>
              </a:lnSpc>
            </a:pPr>
            <a:r>
              <a:rPr lang="en-US" altLang="zh-TW" sz="2400" dirty="0"/>
              <a:t>a null model : tells us what low performance looks like</a:t>
            </a:r>
          </a:p>
          <a:p>
            <a:pPr lvl="1">
              <a:lnSpc>
                <a:spcPct val="100000"/>
              </a:lnSpc>
            </a:pPr>
            <a:r>
              <a:rPr lang="en-US" altLang="zh-TW" sz="2400" dirty="0"/>
              <a:t>best single-variable model : tells us what a simple model can achieve</a:t>
            </a:r>
          </a:p>
          <a:p>
            <a:pPr lvl="1">
              <a:lnSpc>
                <a:spcPct val="100000"/>
              </a:lnSpc>
            </a:pPr>
            <a:r>
              <a:rPr lang="en-US" altLang="zh-TW" sz="2400" dirty="0">
                <a:ea typeface="新細明體"/>
              </a:rPr>
              <a:t>a Bayes rate model : tells us what high performance looks </a:t>
            </a:r>
            <a:r>
              <a:rPr lang="en-US" altLang="zh-TW" dirty="0">
                <a:ea typeface="新細明體"/>
              </a:rPr>
              <a:t>like</a:t>
            </a:r>
            <a:endParaRPr lang="en-US" altLang="zh-TW" sz="2400" dirty="0">
              <a:ea typeface="新細明體"/>
              <a:cs typeface="+mn-lt"/>
            </a:endParaRPr>
          </a:p>
        </p:txBody>
      </p:sp>
      <p:sp>
        <p:nvSpPr>
          <p:cNvPr id="4" name="TextBox 3">
            <a:extLst>
              <a:ext uri="{FF2B5EF4-FFF2-40B4-BE49-F238E27FC236}">
                <a16:creationId xmlns:a16="http://schemas.microsoft.com/office/drawing/2014/main" id="{B1477A3A-2B73-4EC3-813F-4AC0568D6E28}"/>
              </a:ext>
            </a:extLst>
          </p:cNvPr>
          <p:cNvSpPr txBox="1"/>
          <p:nvPr/>
        </p:nvSpPr>
        <p:spPr>
          <a:xfrm>
            <a:off x="5444262" y="6582882"/>
            <a:ext cx="39968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 </a:t>
            </a:r>
            <a:r>
              <a:rPr lang="en-US" altLang="zh-TW" sz="1200" dirty="0">
                <a:solidFill>
                  <a:schemeClr val="bg1"/>
                </a:solidFill>
                <a:ea typeface="新細明體"/>
              </a:rPr>
              <a:t>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48928838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Determining </a:t>
            </a:r>
            <a:r>
              <a:rPr lang="en-US" sz="4000" dirty="0">
                <a:solidFill>
                  <a:schemeClr val="accent1"/>
                </a:solidFill>
              </a:rPr>
              <a:t>lower</a:t>
            </a:r>
            <a:r>
              <a:rPr lang="en-US" sz="4000" dirty="0"/>
              <a:t> bounds on model performance</a:t>
            </a:r>
          </a:p>
        </p:txBody>
      </p:sp>
      <p:sp>
        <p:nvSpPr>
          <p:cNvPr id="3" name="Content Placeholder 2"/>
          <p:cNvSpPr>
            <a:spLocks noGrp="1"/>
          </p:cNvSpPr>
          <p:nvPr>
            <p:ph idx="1"/>
          </p:nvPr>
        </p:nvSpPr>
        <p:spPr/>
        <p:txBody>
          <a:bodyPr anchor="t">
            <a:normAutofit/>
          </a:bodyPr>
          <a:lstStyle/>
          <a:p>
            <a:pPr>
              <a:lnSpc>
                <a:spcPct val="100000"/>
              </a:lnSpc>
            </a:pPr>
            <a:r>
              <a:rPr lang="en-US" sz="2400" dirty="0"/>
              <a:t>NULL MODEL - </a:t>
            </a:r>
            <a:r>
              <a:rPr lang="en-US" altLang="zh-TW" sz="2400" dirty="0"/>
              <a:t>as being “the obvious guess”</a:t>
            </a:r>
          </a:p>
          <a:p>
            <a:pPr lvl="1">
              <a:lnSpc>
                <a:spcPct val="100000"/>
              </a:lnSpc>
            </a:pPr>
            <a:r>
              <a:rPr lang="en-US" altLang="zh-TW" sz="2000" dirty="0"/>
              <a:t>single constant (returns the same answer for all situations) </a:t>
            </a:r>
          </a:p>
          <a:p>
            <a:pPr lvl="1">
              <a:lnSpc>
                <a:spcPct val="100000"/>
              </a:lnSpc>
            </a:pPr>
            <a:r>
              <a:rPr lang="en-US" altLang="zh-TW" sz="2000" dirty="0"/>
              <a:t>independent (doesn’t record any important relation or interaction between inputs and outputs)</a:t>
            </a:r>
          </a:p>
        </p:txBody>
      </p:sp>
      <p:sp>
        <p:nvSpPr>
          <p:cNvPr id="5" name="TextBox 4">
            <a:extLst>
              <a:ext uri="{FF2B5EF4-FFF2-40B4-BE49-F238E27FC236}">
                <a16:creationId xmlns:a16="http://schemas.microsoft.com/office/drawing/2014/main" id="{AC35EFD4-2643-4BB8-A167-AD1765D2D8D5}"/>
              </a:ext>
            </a:extLst>
          </p:cNvPr>
          <p:cNvSpPr txBox="1"/>
          <p:nvPr/>
        </p:nvSpPr>
        <p:spPr>
          <a:xfrm>
            <a:off x="5486990" y="6582882"/>
            <a:ext cx="39968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 </a:t>
            </a:r>
            <a:r>
              <a:rPr lang="en-US" altLang="zh-TW" sz="1200" dirty="0">
                <a:solidFill>
                  <a:schemeClr val="bg1"/>
                </a:solidFill>
                <a:ea typeface="新細明體"/>
              </a:rPr>
              <a:t>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54796410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How to build a null model?</a:t>
            </a:r>
          </a:p>
        </p:txBody>
      </p:sp>
      <p:sp>
        <p:nvSpPr>
          <p:cNvPr id="3" name="Content Placeholder 2"/>
          <p:cNvSpPr>
            <a:spLocks noGrp="1"/>
          </p:cNvSpPr>
          <p:nvPr>
            <p:ph idx="1"/>
          </p:nvPr>
        </p:nvSpPr>
        <p:spPr/>
        <p:txBody>
          <a:bodyPr anchor="t">
            <a:normAutofit/>
          </a:bodyPr>
          <a:lstStyle/>
          <a:p>
            <a:pPr>
              <a:lnSpc>
                <a:spcPct val="100000"/>
              </a:lnSpc>
            </a:pPr>
            <a:r>
              <a:rPr lang="en-US" altLang="zh-TW" sz="2800" dirty="0"/>
              <a:t>Common way</a:t>
            </a:r>
          </a:p>
          <a:p>
            <a:pPr lvl="1">
              <a:lnSpc>
                <a:spcPct val="100000"/>
              </a:lnSpc>
            </a:pPr>
            <a:r>
              <a:rPr lang="en-US" altLang="zh-TW" sz="2400" dirty="0"/>
              <a:t>a categorical problem =&gt; always return the most popular Category</a:t>
            </a:r>
          </a:p>
          <a:p>
            <a:pPr lvl="2">
              <a:lnSpc>
                <a:spcPct val="100000"/>
              </a:lnSpc>
            </a:pPr>
            <a:r>
              <a:rPr lang="en-US" altLang="zh-TW" sz="1800" dirty="0"/>
              <a:t>A model that labels all loans as </a:t>
            </a:r>
            <a:r>
              <a:rPr lang="en-US" altLang="zh-TW" sz="1800" dirty="0" err="1"/>
              <a:t>GoodLoan</a:t>
            </a:r>
            <a:r>
              <a:rPr lang="en-US" altLang="zh-TW" sz="1800" dirty="0"/>
              <a:t> =&gt;  70% accurate</a:t>
            </a:r>
            <a:endParaRPr lang="en-US" sz="1800" dirty="0"/>
          </a:p>
          <a:p>
            <a:pPr lvl="1">
              <a:lnSpc>
                <a:spcPct val="100000"/>
              </a:lnSpc>
            </a:pPr>
            <a:r>
              <a:rPr lang="en-US" altLang="zh-TW" sz="2400" dirty="0"/>
              <a:t>a score model =&gt; often the average of all the outcomes</a:t>
            </a:r>
          </a:p>
        </p:txBody>
      </p:sp>
      <p:sp>
        <p:nvSpPr>
          <p:cNvPr id="5" name="TextBox 4">
            <a:extLst>
              <a:ext uri="{FF2B5EF4-FFF2-40B4-BE49-F238E27FC236}">
                <a16:creationId xmlns:a16="http://schemas.microsoft.com/office/drawing/2014/main" id="{7B9D85C8-7F3E-42BE-91D6-CF41C93C51DD}"/>
              </a:ext>
            </a:extLst>
          </p:cNvPr>
          <p:cNvSpPr txBox="1"/>
          <p:nvPr/>
        </p:nvSpPr>
        <p:spPr>
          <a:xfrm>
            <a:off x="5444261" y="6518788"/>
            <a:ext cx="39968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 </a:t>
            </a:r>
            <a:r>
              <a:rPr lang="en-US" altLang="zh-TW" sz="1200" dirty="0">
                <a:solidFill>
                  <a:schemeClr val="bg1"/>
                </a:solidFill>
                <a:ea typeface="新細明體"/>
              </a:rPr>
              <a:t>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201577936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kumimoji="1" lang="en-US" altLang="zh-TW" dirty="0"/>
              <a:t>Where to find </a:t>
            </a:r>
            <a:r>
              <a:rPr lang="en-US" altLang="zh-TW" dirty="0"/>
              <a:t>null models?</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400" dirty="0"/>
              <a:t>Independent</a:t>
            </a:r>
          </a:p>
          <a:p>
            <a:pPr>
              <a:lnSpc>
                <a:spcPct val="100000"/>
              </a:lnSpc>
            </a:pPr>
            <a:r>
              <a:rPr lang="en-US" altLang="zh-TW" sz="2400" dirty="0"/>
              <a:t>Permutation test</a:t>
            </a:r>
          </a:p>
          <a:p>
            <a:pPr lvl="1">
              <a:lnSpc>
                <a:spcPct val="100000"/>
              </a:lnSpc>
            </a:pPr>
            <a:r>
              <a:rPr lang="en-US" altLang="zh-TW" sz="2000" dirty="0"/>
              <a:t>permute the input (or independent) variables among examples</a:t>
            </a:r>
          </a:p>
          <a:p>
            <a:pPr lvl="1">
              <a:lnSpc>
                <a:spcPct val="100000"/>
              </a:lnSpc>
            </a:pPr>
            <a:r>
              <a:rPr lang="en-US" altLang="zh-TW" sz="2000" dirty="0"/>
              <a:t>there’s no real relation between the modeling features (which we have permuted among examples) and the quantity to be predicted</a:t>
            </a:r>
          </a:p>
        </p:txBody>
      </p:sp>
      <p:sp>
        <p:nvSpPr>
          <p:cNvPr id="4" name="TextBox 3">
            <a:extLst>
              <a:ext uri="{FF2B5EF4-FFF2-40B4-BE49-F238E27FC236}">
                <a16:creationId xmlns:a16="http://schemas.microsoft.com/office/drawing/2014/main" id="{B3E6246B-70F9-5044-B932-53A26E7060EB}"/>
              </a:ext>
            </a:extLst>
          </p:cNvPr>
          <p:cNvSpPr txBox="1"/>
          <p:nvPr/>
        </p:nvSpPr>
        <p:spPr>
          <a:xfrm>
            <a:off x="1007533" y="4157133"/>
            <a:ext cx="2191626" cy="1569660"/>
          </a:xfrm>
          <a:prstGeom prst="rect">
            <a:avLst/>
          </a:prstGeom>
          <a:noFill/>
        </p:spPr>
        <p:txBody>
          <a:bodyPr wrap="none" rtlCol="0">
            <a:spAutoFit/>
          </a:bodyPr>
          <a:lstStyle/>
          <a:p>
            <a:r>
              <a:rPr lang="en-US" sz="2400" dirty="0"/>
              <a:t>X</a:t>
            </a:r>
            <a:r>
              <a:rPr lang="en-US" sz="2400" baseline="-25000" dirty="0"/>
              <a:t>1,1</a:t>
            </a:r>
            <a:r>
              <a:rPr lang="en-US" sz="2400" dirty="0"/>
              <a:t> X</a:t>
            </a:r>
            <a:r>
              <a:rPr lang="en-US" sz="2400" baseline="-25000" dirty="0"/>
              <a:t>1,2</a:t>
            </a:r>
            <a:r>
              <a:rPr lang="en-US" sz="2400" dirty="0"/>
              <a:t> … X</a:t>
            </a:r>
            <a:r>
              <a:rPr lang="en-US" sz="2400" baseline="-25000" dirty="0"/>
              <a:t>1,p</a:t>
            </a:r>
            <a:r>
              <a:rPr lang="en-US" sz="2400" dirty="0"/>
              <a:t> Y</a:t>
            </a:r>
            <a:r>
              <a:rPr lang="en-US" sz="2400" baseline="-25000" dirty="0"/>
              <a:t>1</a:t>
            </a:r>
          </a:p>
          <a:p>
            <a:r>
              <a:rPr lang="en-US" sz="2400" dirty="0"/>
              <a:t>X</a:t>
            </a:r>
            <a:r>
              <a:rPr lang="en-US" sz="2400" baseline="-25000" dirty="0"/>
              <a:t>2,1</a:t>
            </a:r>
            <a:r>
              <a:rPr lang="en-US" sz="2400" dirty="0"/>
              <a:t> X</a:t>
            </a:r>
            <a:r>
              <a:rPr lang="en-US" sz="2400" baseline="-25000" dirty="0"/>
              <a:t>2,2</a:t>
            </a:r>
            <a:r>
              <a:rPr lang="en-US" sz="2400" dirty="0"/>
              <a:t> … X</a:t>
            </a:r>
            <a:r>
              <a:rPr lang="en-US" sz="2400" baseline="-25000" dirty="0"/>
              <a:t>2,p</a:t>
            </a:r>
            <a:r>
              <a:rPr lang="en-US" sz="2400" dirty="0"/>
              <a:t> Y</a:t>
            </a:r>
            <a:r>
              <a:rPr lang="en-US" sz="2400" baseline="-25000" dirty="0"/>
              <a:t>2</a:t>
            </a:r>
          </a:p>
          <a:p>
            <a:r>
              <a:rPr lang="en-US" sz="2400" dirty="0"/>
              <a:t>…</a:t>
            </a:r>
          </a:p>
          <a:p>
            <a:r>
              <a:rPr lang="en-US" sz="2400" dirty="0"/>
              <a:t>X</a:t>
            </a:r>
            <a:r>
              <a:rPr lang="en-US" sz="2400" baseline="-25000" dirty="0"/>
              <a:t>n,1</a:t>
            </a:r>
            <a:r>
              <a:rPr lang="en-US" sz="2400" dirty="0"/>
              <a:t> X</a:t>
            </a:r>
            <a:r>
              <a:rPr lang="en-US" sz="2400" baseline="-25000" dirty="0"/>
              <a:t>n,2</a:t>
            </a:r>
            <a:r>
              <a:rPr lang="en-US" sz="2400" dirty="0"/>
              <a:t> … </a:t>
            </a:r>
            <a:r>
              <a:rPr lang="en-US" sz="2400" dirty="0" err="1"/>
              <a:t>X</a:t>
            </a:r>
            <a:r>
              <a:rPr lang="en-US" sz="2400" baseline="-25000" dirty="0" err="1"/>
              <a:t>n,p</a:t>
            </a:r>
            <a:r>
              <a:rPr lang="en-US" sz="2400" dirty="0"/>
              <a:t> </a:t>
            </a:r>
            <a:r>
              <a:rPr lang="en-US" sz="2400" dirty="0" err="1"/>
              <a:t>Y</a:t>
            </a:r>
            <a:r>
              <a:rPr lang="en-US" sz="2400" baseline="-25000" dirty="0" err="1"/>
              <a:t>n</a:t>
            </a:r>
            <a:endParaRPr lang="en-US" sz="2400" baseline="-25000" dirty="0"/>
          </a:p>
        </p:txBody>
      </p:sp>
      <p:sp>
        <p:nvSpPr>
          <p:cNvPr id="5" name="TextBox 4">
            <a:extLst>
              <a:ext uri="{FF2B5EF4-FFF2-40B4-BE49-F238E27FC236}">
                <a16:creationId xmlns:a16="http://schemas.microsoft.com/office/drawing/2014/main" id="{EC84886F-9F22-344F-8324-34A573BFCBCF}"/>
              </a:ext>
            </a:extLst>
          </p:cNvPr>
          <p:cNvSpPr txBox="1"/>
          <p:nvPr/>
        </p:nvSpPr>
        <p:spPr>
          <a:xfrm>
            <a:off x="4969931" y="4157133"/>
            <a:ext cx="2201244" cy="1569660"/>
          </a:xfrm>
          <a:prstGeom prst="rect">
            <a:avLst/>
          </a:prstGeom>
          <a:noFill/>
        </p:spPr>
        <p:txBody>
          <a:bodyPr wrap="none" rtlCol="0">
            <a:spAutoFit/>
          </a:bodyPr>
          <a:lstStyle/>
          <a:p>
            <a:r>
              <a:rPr lang="en-US" sz="2400" dirty="0"/>
              <a:t>X</a:t>
            </a:r>
            <a:r>
              <a:rPr lang="en-US" sz="2400" baseline="-25000" dirty="0"/>
              <a:t>n,1</a:t>
            </a:r>
            <a:r>
              <a:rPr lang="en-US" sz="2400" dirty="0"/>
              <a:t> X</a:t>
            </a:r>
            <a:r>
              <a:rPr lang="en-US" sz="2400" baseline="-25000" dirty="0"/>
              <a:t>n,2</a:t>
            </a:r>
            <a:r>
              <a:rPr lang="en-US" sz="2400" dirty="0"/>
              <a:t> … </a:t>
            </a:r>
            <a:r>
              <a:rPr lang="en-US" sz="2400" dirty="0" err="1"/>
              <a:t>X</a:t>
            </a:r>
            <a:r>
              <a:rPr lang="en-US" sz="2400" baseline="-25000" dirty="0" err="1"/>
              <a:t>n,p</a:t>
            </a:r>
            <a:r>
              <a:rPr lang="en-US" sz="2400" dirty="0"/>
              <a:t> Y</a:t>
            </a:r>
            <a:r>
              <a:rPr lang="en-US" sz="2400" baseline="-25000" dirty="0"/>
              <a:t>1</a:t>
            </a:r>
          </a:p>
          <a:p>
            <a:r>
              <a:rPr lang="en-US" sz="2400" dirty="0"/>
              <a:t>X</a:t>
            </a:r>
            <a:r>
              <a:rPr lang="en-US" sz="2400" baseline="-25000" dirty="0"/>
              <a:t>3,1</a:t>
            </a:r>
            <a:r>
              <a:rPr lang="en-US" sz="2400" dirty="0"/>
              <a:t> X</a:t>
            </a:r>
            <a:r>
              <a:rPr lang="en-US" sz="2400" baseline="-25000" dirty="0"/>
              <a:t>3,2</a:t>
            </a:r>
            <a:r>
              <a:rPr lang="en-US" sz="2400" dirty="0"/>
              <a:t> … X</a:t>
            </a:r>
            <a:r>
              <a:rPr lang="en-US" sz="2400" baseline="-25000" dirty="0"/>
              <a:t>3,p</a:t>
            </a:r>
            <a:r>
              <a:rPr lang="en-US" sz="2400" dirty="0"/>
              <a:t> Y</a:t>
            </a:r>
            <a:r>
              <a:rPr lang="en-US" sz="2400" baseline="-25000" dirty="0"/>
              <a:t>2</a:t>
            </a:r>
          </a:p>
          <a:p>
            <a:r>
              <a:rPr lang="en-US" sz="2400" dirty="0"/>
              <a:t>…</a:t>
            </a:r>
          </a:p>
          <a:p>
            <a:r>
              <a:rPr lang="en-US" sz="2400" dirty="0"/>
              <a:t>X</a:t>
            </a:r>
            <a:r>
              <a:rPr lang="en-US" sz="2400" baseline="-25000" dirty="0"/>
              <a:t>2,1</a:t>
            </a:r>
            <a:r>
              <a:rPr lang="en-US" sz="2400" dirty="0"/>
              <a:t> X</a:t>
            </a:r>
            <a:r>
              <a:rPr lang="en-US" sz="2400" baseline="-25000" dirty="0"/>
              <a:t>2,2</a:t>
            </a:r>
            <a:r>
              <a:rPr lang="en-US" sz="2400" dirty="0"/>
              <a:t> … X</a:t>
            </a:r>
            <a:r>
              <a:rPr lang="en-US" sz="2400" baseline="-25000" dirty="0"/>
              <a:t>2,p</a:t>
            </a:r>
            <a:r>
              <a:rPr lang="en-US" sz="2400" dirty="0"/>
              <a:t> </a:t>
            </a:r>
            <a:r>
              <a:rPr lang="en-US" sz="2400" dirty="0" err="1"/>
              <a:t>Y</a:t>
            </a:r>
            <a:r>
              <a:rPr lang="en-US" sz="2400" baseline="-25000" dirty="0" err="1"/>
              <a:t>n</a:t>
            </a:r>
            <a:endParaRPr lang="en-US" sz="2400" baseline="-25000" dirty="0"/>
          </a:p>
        </p:txBody>
      </p:sp>
      <p:sp>
        <p:nvSpPr>
          <p:cNvPr id="6" name="Right Arrow 5">
            <a:extLst>
              <a:ext uri="{FF2B5EF4-FFF2-40B4-BE49-F238E27FC236}">
                <a16:creationId xmlns:a16="http://schemas.microsoft.com/office/drawing/2014/main" id="{257201C8-CAAE-2749-95C0-402A379FA5CD}"/>
              </a:ext>
            </a:extLst>
          </p:cNvPr>
          <p:cNvSpPr/>
          <p:nvPr/>
        </p:nvSpPr>
        <p:spPr>
          <a:xfrm>
            <a:off x="3556000" y="4785330"/>
            <a:ext cx="1016000" cy="313267"/>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59A1F187-D012-5E4A-9C98-65525611DA92}"/>
              </a:ext>
            </a:extLst>
          </p:cNvPr>
          <p:cNvSpPr/>
          <p:nvPr/>
        </p:nvSpPr>
        <p:spPr>
          <a:xfrm>
            <a:off x="3381826" y="4348530"/>
            <a:ext cx="1364348" cy="369332"/>
          </a:xfrm>
          <a:prstGeom prst="rect">
            <a:avLst/>
          </a:prstGeom>
        </p:spPr>
        <p:txBody>
          <a:bodyPr wrap="none">
            <a:spAutoFit/>
          </a:bodyPr>
          <a:lstStyle/>
          <a:p>
            <a:r>
              <a:rPr lang="en-US" altLang="zh-TW" dirty="0"/>
              <a:t>permutation</a:t>
            </a:r>
            <a:endParaRPr lang="en-US" dirty="0"/>
          </a:p>
        </p:txBody>
      </p:sp>
    </p:spTree>
    <p:extLst>
      <p:ext uri="{BB962C8B-B14F-4D97-AF65-F5344CB8AC3E}">
        <p14:creationId xmlns:p14="http://schemas.microsoft.com/office/powerpoint/2010/main" val="113374032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Single-variable models</a:t>
            </a:r>
            <a:endParaRPr kumimoji="1" lang="zh-TW" altLang="en-US" dirty="0"/>
          </a:p>
        </p:txBody>
      </p:sp>
      <p:sp>
        <p:nvSpPr>
          <p:cNvPr id="3" name="內容版面配置區 2"/>
          <p:cNvSpPr>
            <a:spLocks noGrp="1"/>
          </p:cNvSpPr>
          <p:nvPr>
            <p:ph idx="1"/>
          </p:nvPr>
        </p:nvSpPr>
        <p:spPr/>
        <p:txBody>
          <a:bodyPr>
            <a:normAutofit/>
          </a:bodyPr>
          <a:lstStyle/>
          <a:p>
            <a:pPr>
              <a:lnSpc>
                <a:spcPct val="100000"/>
              </a:lnSpc>
            </a:pPr>
            <a:r>
              <a:rPr lang="en-US" altLang="zh-TW" sz="2800" dirty="0"/>
              <a:t>We also suggest comparing any complicated model against the best single-variable model you have available</a:t>
            </a:r>
            <a:endParaRPr kumimoji="1" lang="zh-TW" altLang="en-US" sz="2800" dirty="0"/>
          </a:p>
        </p:txBody>
      </p:sp>
      <p:sp>
        <p:nvSpPr>
          <p:cNvPr id="5" name="TextBox 4">
            <a:extLst>
              <a:ext uri="{FF2B5EF4-FFF2-40B4-BE49-F238E27FC236}">
                <a16:creationId xmlns:a16="http://schemas.microsoft.com/office/drawing/2014/main" id="{28591F64-B983-47A1-9F00-3781A40092A2}"/>
              </a:ext>
            </a:extLst>
          </p:cNvPr>
          <p:cNvSpPr txBox="1"/>
          <p:nvPr/>
        </p:nvSpPr>
        <p:spPr>
          <a:xfrm>
            <a:off x="5444261" y="6518788"/>
            <a:ext cx="39968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 </a:t>
            </a:r>
            <a:r>
              <a:rPr lang="en-US" altLang="zh-TW" sz="1200" dirty="0">
                <a:solidFill>
                  <a:schemeClr val="bg1"/>
                </a:solidFill>
                <a:ea typeface="新細明體"/>
              </a:rPr>
              <a:t>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70437316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Determining </a:t>
            </a:r>
            <a:r>
              <a:rPr lang="en-US" sz="4000" dirty="0">
                <a:solidFill>
                  <a:schemeClr val="accent1"/>
                </a:solidFill>
              </a:rPr>
              <a:t>upper</a:t>
            </a:r>
            <a:r>
              <a:rPr lang="en-US" sz="4000" dirty="0"/>
              <a:t> bounds on model performance</a:t>
            </a:r>
          </a:p>
        </p:txBody>
      </p:sp>
      <p:sp>
        <p:nvSpPr>
          <p:cNvPr id="3" name="Content Placeholder 2"/>
          <p:cNvSpPr>
            <a:spLocks noGrp="1"/>
          </p:cNvSpPr>
          <p:nvPr>
            <p:ph idx="1"/>
          </p:nvPr>
        </p:nvSpPr>
        <p:spPr/>
        <p:txBody>
          <a:bodyPr anchor="t">
            <a:noAutofit/>
          </a:bodyPr>
          <a:lstStyle/>
          <a:p>
            <a:pPr>
              <a:lnSpc>
                <a:spcPct val="100000"/>
              </a:lnSpc>
            </a:pPr>
            <a:r>
              <a:rPr lang="en-US" dirty="0">
                <a:solidFill>
                  <a:schemeClr val="tx1">
                    <a:lumMod val="75000"/>
                    <a:lumOff val="25000"/>
                  </a:schemeClr>
                </a:solidFill>
                <a:latin typeface="+mn-lt"/>
              </a:rPr>
              <a:t>Bayes Rate Model (also </a:t>
            </a:r>
            <a:r>
              <a:rPr lang="en-US" altLang="zh-TW" dirty="0">
                <a:solidFill>
                  <a:schemeClr val="tx1">
                    <a:lumMod val="75000"/>
                    <a:lumOff val="25000"/>
                  </a:schemeClr>
                </a:solidFill>
                <a:latin typeface="+mn-lt"/>
              </a:rPr>
              <a:t>saturated model</a:t>
            </a:r>
            <a:r>
              <a:rPr lang="en-US" dirty="0">
                <a:solidFill>
                  <a:schemeClr val="tx1">
                    <a:lumMod val="75000"/>
                    <a:lumOff val="25000"/>
                  </a:schemeClr>
                </a:solidFill>
                <a:latin typeface="+mn-lt"/>
              </a:rPr>
              <a:t>)</a:t>
            </a:r>
          </a:p>
          <a:p>
            <a:pPr lvl="1">
              <a:lnSpc>
                <a:spcPct val="100000"/>
              </a:lnSpc>
            </a:pPr>
            <a:r>
              <a:rPr lang="en-US" altLang="zh-TW" dirty="0">
                <a:solidFill>
                  <a:schemeClr val="tx1">
                    <a:lumMod val="75000"/>
                    <a:lumOff val="25000"/>
                  </a:schemeClr>
                </a:solidFill>
              </a:rPr>
              <a:t>only makes mistakes when there are multiple examples with the exact same set of known facts (same </a:t>
            </a:r>
            <a:r>
              <a:rPr lang="en-US" altLang="zh-TW" i="1" dirty="0" err="1">
                <a:solidFill>
                  <a:schemeClr val="tx1">
                    <a:lumMod val="75000"/>
                    <a:lumOff val="25000"/>
                  </a:schemeClr>
                </a:solidFill>
              </a:rPr>
              <a:t>x</a:t>
            </a:r>
            <a:r>
              <a:rPr lang="en-US" altLang="zh-TW" dirty="0" err="1">
                <a:solidFill>
                  <a:schemeClr val="tx1">
                    <a:lumMod val="75000"/>
                    <a:lumOff val="25000"/>
                  </a:schemeClr>
                </a:solidFill>
              </a:rPr>
              <a:t>s</a:t>
            </a:r>
            <a:r>
              <a:rPr lang="en-US" altLang="zh-TW" dirty="0">
                <a:solidFill>
                  <a:schemeClr val="tx1">
                    <a:lumMod val="75000"/>
                    <a:lumOff val="25000"/>
                  </a:schemeClr>
                </a:solidFill>
              </a:rPr>
              <a:t>) but different outcomes (different </a:t>
            </a:r>
            <a:r>
              <a:rPr lang="is-IS" altLang="zh-TW" i="1" dirty="0">
                <a:solidFill>
                  <a:schemeClr val="tx1">
                    <a:lumMod val="75000"/>
                    <a:lumOff val="25000"/>
                  </a:schemeClr>
                </a:solidFill>
              </a:rPr>
              <a:t>y</a:t>
            </a:r>
            <a:r>
              <a:rPr lang="is-IS" altLang="zh-TW" dirty="0">
                <a:solidFill>
                  <a:schemeClr val="tx1">
                    <a:lumMod val="75000"/>
                    <a:lumOff val="25000"/>
                  </a:schemeClr>
                </a:solidFill>
              </a:rPr>
              <a:t>s)</a:t>
            </a:r>
            <a:endParaRPr lang="en-US" dirty="0">
              <a:solidFill>
                <a:schemeClr val="tx1">
                  <a:lumMod val="75000"/>
                  <a:lumOff val="25000"/>
                </a:schemeClr>
              </a:solidFill>
            </a:endParaRPr>
          </a:p>
          <a:p>
            <a:pPr lvl="1">
              <a:lnSpc>
                <a:spcPct val="100000"/>
              </a:lnSpc>
            </a:pPr>
            <a:r>
              <a:rPr lang="en-US" altLang="zh-TW" i="1" dirty="0">
                <a:solidFill>
                  <a:schemeClr val="tx1">
                    <a:lumMod val="75000"/>
                    <a:lumOff val="25000"/>
                  </a:schemeClr>
                </a:solidFill>
              </a:rPr>
              <a:t>unexplainable variance</a:t>
            </a:r>
            <a:r>
              <a:rPr lang="en-US" altLang="zh-TW" dirty="0">
                <a:solidFill>
                  <a:schemeClr val="tx1">
                    <a:lumMod val="75000"/>
                    <a:lumOff val="25000"/>
                  </a:schemeClr>
                </a:solidFill>
              </a:rPr>
              <a:t>: how much of the variation in your output can’t be explained by your input variables.</a:t>
            </a:r>
          </a:p>
          <a:p>
            <a:pPr lvl="2">
              <a:lnSpc>
                <a:spcPct val="100000"/>
              </a:lnSpc>
            </a:pPr>
            <a:r>
              <a:rPr lang="en-US" altLang="zh-TW" sz="1800" dirty="0">
                <a:solidFill>
                  <a:schemeClr val="tx1">
                    <a:lumMod val="75000"/>
                    <a:lumOff val="25000"/>
                  </a:schemeClr>
                </a:solidFill>
              </a:rPr>
              <a:t>i.e., loans that equal more than 15% of the borrower’s disposable income will default; otherwise, loans are good.</a:t>
            </a:r>
          </a:p>
        </p:txBody>
      </p:sp>
      <p:sp>
        <p:nvSpPr>
          <p:cNvPr id="5" name="TextBox 4">
            <a:extLst>
              <a:ext uri="{FF2B5EF4-FFF2-40B4-BE49-F238E27FC236}">
                <a16:creationId xmlns:a16="http://schemas.microsoft.com/office/drawing/2014/main" id="{600CB6B0-9A42-47AA-ADE7-B12CE4286163}"/>
              </a:ext>
            </a:extLst>
          </p:cNvPr>
          <p:cNvSpPr txBox="1"/>
          <p:nvPr/>
        </p:nvSpPr>
        <p:spPr>
          <a:xfrm>
            <a:off x="5444261" y="6518788"/>
            <a:ext cx="39968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 </a:t>
            </a:r>
            <a:r>
              <a:rPr lang="en-US" altLang="zh-TW" sz="1200" dirty="0">
                <a:solidFill>
                  <a:schemeClr val="bg1"/>
                </a:solidFill>
                <a:ea typeface="新細明體"/>
              </a:rPr>
              <a:t>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11534959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Determining </a:t>
            </a:r>
            <a:r>
              <a:rPr lang="en-US" sz="4000" dirty="0">
                <a:solidFill>
                  <a:schemeClr val="accent1"/>
                </a:solidFill>
              </a:rPr>
              <a:t>upper</a:t>
            </a:r>
            <a:r>
              <a:rPr lang="en-US" sz="4000" dirty="0"/>
              <a:t> bounds on model performance</a:t>
            </a:r>
          </a:p>
        </p:txBody>
      </p:sp>
      <p:sp>
        <p:nvSpPr>
          <p:cNvPr id="3" name="Content Placeholder 2"/>
          <p:cNvSpPr>
            <a:spLocks noGrp="1"/>
          </p:cNvSpPr>
          <p:nvPr>
            <p:ph idx="1"/>
          </p:nvPr>
        </p:nvSpPr>
        <p:spPr/>
        <p:txBody>
          <a:bodyPr anchor="t">
            <a:normAutofit/>
          </a:bodyPr>
          <a:lstStyle/>
          <a:p>
            <a:pPr marL="285750" indent="-285750">
              <a:lnSpc>
                <a:spcPct val="100000"/>
              </a:lnSpc>
              <a:buFont typeface="Arial" charset="0"/>
              <a:buChar char="•"/>
            </a:pPr>
            <a:r>
              <a:rPr lang="en-US" altLang="zh-TW" sz="2400" dirty="0">
                <a:latin typeface="+mn-lt"/>
              </a:rPr>
              <a:t>Bayes rate : The limit on prediction accuracy due to unexplainable variance. </a:t>
            </a:r>
          </a:p>
          <a:p>
            <a:pPr marL="285750" indent="-285750">
              <a:lnSpc>
                <a:spcPct val="100000"/>
              </a:lnSpc>
              <a:buFont typeface="Arial" charset="0"/>
              <a:buChar char="•"/>
            </a:pPr>
            <a:r>
              <a:rPr lang="en-US" altLang="zh-TW" sz="2400" dirty="0">
                <a:latin typeface="+mn-lt"/>
              </a:rPr>
              <a:t>=&gt; You can think of the Bayes rate as describing the best accuracy you can achieve given your data.</a:t>
            </a:r>
            <a:endParaRPr lang="zh-TW" altLang="en-US" sz="2400" dirty="0">
              <a:latin typeface="+mn-lt"/>
            </a:endParaRPr>
          </a:p>
        </p:txBody>
      </p:sp>
      <p:sp>
        <p:nvSpPr>
          <p:cNvPr id="7" name="TextBox 6">
            <a:extLst>
              <a:ext uri="{FF2B5EF4-FFF2-40B4-BE49-F238E27FC236}">
                <a16:creationId xmlns:a16="http://schemas.microsoft.com/office/drawing/2014/main" id="{F7518802-B76A-4401-9B14-2DEE59CD9774}"/>
              </a:ext>
            </a:extLst>
          </p:cNvPr>
          <p:cNvSpPr txBox="1"/>
          <p:nvPr/>
        </p:nvSpPr>
        <p:spPr>
          <a:xfrm>
            <a:off x="5444261" y="6518788"/>
            <a:ext cx="3996812"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zh-TW" sz="1200" i="1" dirty="0">
                <a:solidFill>
                  <a:schemeClr val="bg1"/>
                </a:solidFill>
                <a:ea typeface="新細明體"/>
              </a:rPr>
              <a:t>Practical Data Science with R </a:t>
            </a:r>
            <a:r>
              <a:rPr lang="en-US" altLang="zh-TW" sz="1200" dirty="0">
                <a:solidFill>
                  <a:schemeClr val="bg1"/>
                </a:solidFill>
                <a:ea typeface="新細明體"/>
              </a:rPr>
              <a:t>by Nina </a:t>
            </a:r>
            <a:r>
              <a:rPr lang="en-US" altLang="zh-TW" sz="1200" dirty="0" err="1">
                <a:solidFill>
                  <a:schemeClr val="bg1"/>
                </a:solidFill>
                <a:ea typeface="新細明體"/>
              </a:rPr>
              <a:t>Zumel</a:t>
            </a:r>
            <a:r>
              <a:rPr lang="en-US" altLang="zh-TW" sz="1200" dirty="0">
                <a:solidFill>
                  <a:schemeClr val="bg1"/>
                </a:solidFill>
                <a:ea typeface="新細明體"/>
              </a:rPr>
              <a:t>, John Mount</a:t>
            </a:r>
          </a:p>
        </p:txBody>
      </p:sp>
    </p:spTree>
    <p:extLst>
      <p:ext uri="{BB962C8B-B14F-4D97-AF65-F5344CB8AC3E}">
        <p14:creationId xmlns:p14="http://schemas.microsoft.com/office/powerpoint/2010/main" val="4221467302"/>
      </p:ext>
    </p:extLst>
  </p:cSld>
  <p:clrMapOvr>
    <a:masterClrMapping/>
  </p:clrMapOvr>
</p:sld>
</file>

<file path=ppt/theme/theme1.xml><?xml version="1.0" encoding="utf-8"?>
<a:theme xmlns:a="http://schemas.openxmlformats.org/drawingml/2006/main" name="資料科學">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資料科學" id="{FE2D2BAF-8BED-E04D-8EB2-5253BA3EA05A}" vid="{62BDBD29-20EB-2148-AEAC-B9F6CF3CEB47}"/>
    </a:ext>
  </a:extLst>
</a:theme>
</file>

<file path=ppt/theme/theme2.xml><?xml version="1.0" encoding="utf-8"?>
<a:theme xmlns:a="http://schemas.openxmlformats.org/drawingml/2006/main" name="digitial_brow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igital_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igital_lightGree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自訂設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資料科學</Template>
  <TotalTime>12980</TotalTime>
  <Words>8750</Words>
  <Application>Microsoft Macintosh PowerPoint</Application>
  <PresentationFormat>如螢幕大小 (4:3)</PresentationFormat>
  <Paragraphs>796</Paragraphs>
  <Slides>159</Slides>
  <Notes>4</Notes>
  <HiddenSlides>1</HiddenSlides>
  <MMClips>0</MMClips>
  <ScaleCrop>false</ScaleCrop>
  <HeadingPairs>
    <vt:vector size="6" baseType="variant">
      <vt:variant>
        <vt:lpstr>使用字型</vt:lpstr>
      </vt:variant>
      <vt:variant>
        <vt:i4>8</vt:i4>
      </vt:variant>
      <vt:variant>
        <vt:lpstr>佈景主題</vt:lpstr>
      </vt:variant>
      <vt:variant>
        <vt:i4>5</vt:i4>
      </vt:variant>
      <vt:variant>
        <vt:lpstr>投影片標題</vt:lpstr>
      </vt:variant>
      <vt:variant>
        <vt:i4>159</vt:i4>
      </vt:variant>
    </vt:vector>
  </HeadingPairs>
  <TitlesOfParts>
    <vt:vector size="172" baseType="lpstr">
      <vt:lpstr>Noto Sans CJK TC Medium</vt:lpstr>
      <vt:lpstr>Noto Sans CJK TC Regular</vt:lpstr>
      <vt:lpstr>Arial</vt:lpstr>
      <vt:lpstr>Calibri</vt:lpstr>
      <vt:lpstr>Calibri Light</vt:lpstr>
      <vt:lpstr>Cambria Math</vt:lpstr>
      <vt:lpstr>Chalkduster</vt:lpstr>
      <vt:lpstr>Courier</vt:lpstr>
      <vt:lpstr>資料科學</vt:lpstr>
      <vt:lpstr>digitial_brown</vt:lpstr>
      <vt:lpstr>digital_green</vt:lpstr>
      <vt:lpstr>digital_lightGreen</vt:lpstr>
      <vt:lpstr>自訂設計</vt:lpstr>
      <vt:lpstr>How to validate model? </vt:lpstr>
      <vt:lpstr>Copyright declaration 版權說明</vt:lpstr>
      <vt:lpstr>Copyright declaration 版權說明</vt:lpstr>
      <vt:lpstr>Copyright declaration 版權說明</vt:lpstr>
      <vt:lpstr>Recap for the last week</vt:lpstr>
      <vt:lpstr>Confusion Matrix</vt:lpstr>
      <vt:lpstr>PowerPoint 簡報</vt:lpstr>
      <vt:lpstr>PowerPoint 簡報</vt:lpstr>
      <vt:lpstr>Common Classification Performance Measures</vt:lpstr>
      <vt:lpstr>PowerPoint 簡報</vt:lpstr>
      <vt:lpstr>Common Classification Performance Measure</vt:lpstr>
      <vt:lpstr>Evaluating scoring models</vt:lpstr>
      <vt:lpstr>R-squared = correlation2</vt:lpstr>
      <vt:lpstr>Evaluating probability models</vt:lpstr>
      <vt:lpstr>The Receiver Operating Characteristic Curve</vt:lpstr>
      <vt:lpstr>More on ROC/AUC</vt:lpstr>
      <vt:lpstr>More on ROC/AUC</vt:lpstr>
      <vt:lpstr>More on ROC/AUC</vt:lpstr>
      <vt:lpstr>報告中 PCR 及快篩的精密性</vt:lpstr>
      <vt:lpstr>Today</vt:lpstr>
      <vt:lpstr>Outline</vt:lpstr>
      <vt:lpstr>Y ̂=f ̂(X)</vt:lpstr>
      <vt:lpstr>How Do We Estimate f?</vt:lpstr>
      <vt:lpstr>Parametric Methods</vt:lpstr>
      <vt:lpstr>Parametric Methods</vt:lpstr>
      <vt:lpstr>Non-parametric Methods</vt:lpstr>
      <vt:lpstr>A smooth thin-plate spline fit</vt:lpstr>
      <vt:lpstr>Which model fits well?</vt:lpstr>
      <vt:lpstr>Prediction Accuracy v.s. Model Interpretability</vt:lpstr>
      <vt:lpstr>Which one is more challenging?</vt:lpstr>
      <vt:lpstr>Model quality</vt:lpstr>
      <vt:lpstr>Goal</vt:lpstr>
      <vt:lpstr>Statistical theory</vt:lpstr>
      <vt:lpstr>Training v.s. Testing error</vt:lpstr>
      <vt:lpstr>Three estimates of f</vt:lpstr>
      <vt:lpstr>PowerPoint 簡報</vt:lpstr>
      <vt:lpstr>Bias-Variance Decomposition for expected test MSE</vt:lpstr>
      <vt:lpstr>Bias-Variance Decomposition</vt:lpstr>
      <vt:lpstr>Derivation1 of Bias-Variance Decomposition</vt:lpstr>
      <vt:lpstr>Derivation2 of Bias-Variance Decomposition</vt:lpstr>
      <vt:lpstr>Bias-Variance Decomposition</vt:lpstr>
      <vt:lpstr>Irreducible error</vt:lpstr>
      <vt:lpstr>Bias</vt:lpstr>
      <vt:lpstr>Variance</vt:lpstr>
      <vt:lpstr>Which method is high variance?</vt:lpstr>
      <vt:lpstr>Bias-Variance trade off</vt:lpstr>
      <vt:lpstr>Bias vs. Variance</vt:lpstr>
      <vt:lpstr>Bias-Variance trade off</vt:lpstr>
      <vt:lpstr>U-shape</vt:lpstr>
      <vt:lpstr>Bias-Variance trade off</vt:lpstr>
      <vt:lpstr>Overfitting</vt:lpstr>
      <vt:lpstr>Overfitting</vt:lpstr>
      <vt:lpstr>Overfitting</vt:lpstr>
      <vt:lpstr>How to check if a model fit is good? </vt:lpstr>
      <vt:lpstr>How to check if a model fit is good? </vt:lpstr>
      <vt:lpstr>Overfitting</vt:lpstr>
      <vt:lpstr>Overfitting</vt:lpstr>
      <vt:lpstr>Overfitting</vt:lpstr>
      <vt:lpstr>Three-way cross-validation</vt:lpstr>
      <vt:lpstr>Ensuring model quality</vt:lpstr>
      <vt:lpstr>Ensuring model quality</vt:lpstr>
      <vt:lpstr>Cross-validation</vt:lpstr>
      <vt:lpstr>How should the sample be split?</vt:lpstr>
      <vt:lpstr>K-fold Cross Validation</vt:lpstr>
      <vt:lpstr>5-fold Cross Validation Example</vt:lpstr>
      <vt:lpstr>Training/test Data Split</vt:lpstr>
      <vt:lpstr>Splitting data into training, calibration, and test sets</vt:lpstr>
      <vt:lpstr>PowerPoint 簡報</vt:lpstr>
      <vt:lpstr>PowerPoint 簡報</vt:lpstr>
      <vt:lpstr>PowerPoint 簡報</vt:lpstr>
      <vt:lpstr>PowerPoint 簡報</vt:lpstr>
      <vt:lpstr>Why three-way data split? </vt:lpstr>
      <vt:lpstr>PowerPoint 簡報</vt:lpstr>
      <vt:lpstr>Validation Data</vt:lpstr>
      <vt:lpstr>Three-way data split</vt:lpstr>
      <vt:lpstr>PowerPoint 簡報</vt:lpstr>
      <vt:lpstr>Training/Validation/Test Data</vt:lpstr>
      <vt:lpstr>What portion of the sample should be in each part? </vt:lpstr>
      <vt:lpstr>LOOCV (Leave-One-Out Cross Validation)</vt:lpstr>
      <vt:lpstr>LOOCV</vt:lpstr>
      <vt:lpstr>LOOCV</vt:lpstr>
      <vt:lpstr>LOOCV</vt:lpstr>
      <vt:lpstr>LOOCV</vt:lpstr>
      <vt:lpstr>LOOCV</vt:lpstr>
      <vt:lpstr>LOOCV for Quadratic Regression</vt:lpstr>
      <vt:lpstr>LOOCV for Join The Dots</vt:lpstr>
      <vt:lpstr>Which kind of Cross Validation?</vt:lpstr>
      <vt:lpstr>Improve cross-validation</vt:lpstr>
      <vt:lpstr>Best Practice for Reporting Model Fit </vt:lpstr>
      <vt:lpstr>Sampling for modeling and validation</vt:lpstr>
      <vt:lpstr>Record grouping</vt:lpstr>
      <vt:lpstr>Lower bound  v.s.  Upper bound</vt:lpstr>
      <vt:lpstr>Model evaluation and critique</vt:lpstr>
      <vt:lpstr>Determining lower bounds on model performance</vt:lpstr>
      <vt:lpstr>How to build a null model?</vt:lpstr>
      <vt:lpstr>Where to find null models?</vt:lpstr>
      <vt:lpstr>Single-variable models</vt:lpstr>
      <vt:lpstr>Determining upper bounds on model performance</vt:lpstr>
      <vt:lpstr>Determining upper bounds on model performance</vt:lpstr>
      <vt:lpstr>Determining upper bounds on model performance</vt:lpstr>
      <vt:lpstr>Null model, p-value</vt:lpstr>
      <vt:lpstr>You model v.s. Null model</vt:lpstr>
      <vt:lpstr>Significance testing</vt:lpstr>
      <vt:lpstr>Significance testing</vt:lpstr>
      <vt:lpstr>Type I &amp; Type II error</vt:lpstr>
      <vt:lpstr>A/B test</vt:lpstr>
      <vt:lpstr>PowerPoint 簡報</vt:lpstr>
      <vt:lpstr>PowerPoint 簡報</vt:lpstr>
      <vt:lpstr>A/B tests</vt:lpstr>
      <vt:lpstr>Evaluating A/B tests</vt:lpstr>
      <vt:lpstr>The contingency table</vt:lpstr>
      <vt:lpstr>Chi-squared test</vt:lpstr>
      <vt:lpstr>Chi-squared/Fisher’s exact test</vt:lpstr>
      <vt:lpstr>Chi-squared test</vt:lpstr>
      <vt:lpstr>Chi-squared test example 1&amp;2</vt:lpstr>
      <vt:lpstr>Chi-squared test example 3</vt:lpstr>
      <vt:lpstr>The test statistic of chi-squared test</vt:lpstr>
      <vt:lpstr>the Degrees of Freedom (DF)</vt:lpstr>
      <vt:lpstr>The chi-squared test of examples</vt:lpstr>
      <vt:lpstr>The chi-squared distribution</vt:lpstr>
      <vt:lpstr>The chi-squared distribution</vt:lpstr>
      <vt:lpstr>Make conclusion referring to the chi-squared distribution</vt:lpstr>
      <vt:lpstr>Another example for chi-square test</vt:lpstr>
      <vt:lpstr>Fisher’s exact test</vt:lpstr>
      <vt:lpstr>Fisher’s test for independence</vt:lpstr>
      <vt:lpstr>Evaluating A/B tests</vt:lpstr>
      <vt:lpstr>Frequentist significance test</vt:lpstr>
      <vt:lpstr> Statistical test power</vt:lpstr>
      <vt:lpstr> Statistical test power</vt:lpstr>
      <vt:lpstr>Sample size estimate</vt:lpstr>
      <vt:lpstr>Design experiments</vt:lpstr>
      <vt:lpstr>Design experiments</vt:lpstr>
      <vt:lpstr>Design experiments</vt:lpstr>
      <vt:lpstr>Exact binomial sample size calculation</vt:lpstr>
      <vt:lpstr>Binary search that finds a non-positive value of a function</vt:lpstr>
      <vt:lpstr>Binary search that finds a non-positive value of a function</vt:lpstr>
      <vt:lpstr>Binary search that finds a non-positive value of a function</vt:lpstr>
      <vt:lpstr>Sample size affect p-value</vt:lpstr>
      <vt:lpstr>Why?</vt:lpstr>
      <vt:lpstr>How to deal with sample size issue?</vt:lpstr>
      <vt:lpstr>Multiple Testing</vt:lpstr>
      <vt:lpstr>Venue shopping reduces test power</vt:lpstr>
      <vt:lpstr>Bonferroni correction</vt:lpstr>
      <vt:lpstr>Number of errors committed when testing m null hypotheses</vt:lpstr>
      <vt:lpstr>PCER &amp; FWER</vt:lpstr>
      <vt:lpstr>False Discovery Rate (FDR)</vt:lpstr>
      <vt:lpstr>Specialized statistical tests</vt:lpstr>
      <vt:lpstr>Specialized statistical tests</vt:lpstr>
      <vt:lpstr>Sigr package to wrap up test results</vt:lpstr>
      <vt:lpstr>Practice time @ KDD data</vt:lpstr>
      <vt:lpstr>Preparing the KDD data for analysis</vt:lpstr>
      <vt:lpstr>Preparing the KDD data for analysis</vt:lpstr>
      <vt:lpstr>Function to build single-variable models for categorical variables</vt:lpstr>
      <vt:lpstr>Running a repeated cross-validation experiment</vt:lpstr>
      <vt:lpstr>Empirically cross-validating performance</vt:lpstr>
      <vt:lpstr>Take home message</vt:lpstr>
      <vt:lpstr>Take home message</vt:lpstr>
      <vt:lpstr>References</vt:lpstr>
      <vt:lpstr>PowerPoint 簡報</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dc:title>
  <dc:creator>Jia-Ming Chang</dc:creator>
  <cp:lastModifiedBy>Microsoft Office User</cp:lastModifiedBy>
  <cp:revision>1227</cp:revision>
  <dcterms:created xsi:type="dcterms:W3CDTF">2016-01-07T11:20:23Z</dcterms:created>
  <dcterms:modified xsi:type="dcterms:W3CDTF">2024-03-28T01:04:06Z</dcterms:modified>
</cp:coreProperties>
</file>