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0" r:id="rId1"/>
    <p:sldMasterId id="2147483942" r:id="rId2"/>
    <p:sldMasterId id="2147483954" r:id="rId3"/>
    <p:sldMasterId id="2147483966" r:id="rId4"/>
    <p:sldMasterId id="2147483978" r:id="rId5"/>
    <p:sldMasterId id="2147483991" r:id="rId6"/>
    <p:sldMasterId id="2147484015" r:id="rId7"/>
    <p:sldMasterId id="2147484027" r:id="rId8"/>
    <p:sldMasterId id="2147484039" r:id="rId9"/>
    <p:sldMasterId id="2147484051" r:id="rId10"/>
    <p:sldMasterId id="2147484063" r:id="rId11"/>
    <p:sldMasterId id="2147484077" r:id="rId12"/>
    <p:sldMasterId id="2147484089" r:id="rId13"/>
  </p:sldMasterIdLst>
  <p:notesMasterIdLst>
    <p:notesMasterId r:id="rId157"/>
  </p:notesMasterIdLst>
  <p:sldIdLst>
    <p:sldId id="256" r:id="rId14"/>
    <p:sldId id="690" r:id="rId15"/>
    <p:sldId id="691" r:id="rId16"/>
    <p:sldId id="692" r:id="rId17"/>
    <p:sldId id="361" r:id="rId18"/>
    <p:sldId id="372" r:id="rId19"/>
    <p:sldId id="478" r:id="rId20"/>
    <p:sldId id="381" r:id="rId21"/>
    <p:sldId id="386" r:id="rId22"/>
    <p:sldId id="477" r:id="rId23"/>
    <p:sldId id="389" r:id="rId24"/>
    <p:sldId id="393" r:id="rId25"/>
    <p:sldId id="479" r:id="rId26"/>
    <p:sldId id="480" r:id="rId27"/>
    <p:sldId id="481" r:id="rId28"/>
    <p:sldId id="413" r:id="rId29"/>
    <p:sldId id="482" r:id="rId30"/>
    <p:sldId id="483" r:id="rId31"/>
    <p:sldId id="417" r:id="rId32"/>
    <p:sldId id="485" r:id="rId33"/>
    <p:sldId id="487" r:id="rId34"/>
    <p:sldId id="488" r:id="rId35"/>
    <p:sldId id="489" r:id="rId36"/>
    <p:sldId id="490" r:id="rId37"/>
    <p:sldId id="405" r:id="rId38"/>
    <p:sldId id="492" r:id="rId39"/>
    <p:sldId id="494" r:id="rId40"/>
    <p:sldId id="493" r:id="rId41"/>
    <p:sldId id="560" r:id="rId42"/>
    <p:sldId id="316" r:id="rId43"/>
    <p:sldId id="317" r:id="rId44"/>
    <p:sldId id="448" r:id="rId45"/>
    <p:sldId id="500" r:id="rId46"/>
    <p:sldId id="501" r:id="rId47"/>
    <p:sldId id="319" r:id="rId48"/>
    <p:sldId id="502" r:id="rId49"/>
    <p:sldId id="503" r:id="rId50"/>
    <p:sldId id="318" r:id="rId51"/>
    <p:sldId id="445" r:id="rId52"/>
    <p:sldId id="504" r:id="rId53"/>
    <p:sldId id="506" r:id="rId54"/>
    <p:sldId id="505" r:id="rId55"/>
    <p:sldId id="507" r:id="rId56"/>
    <p:sldId id="508" r:id="rId57"/>
    <p:sldId id="320" r:id="rId58"/>
    <p:sldId id="321" r:id="rId59"/>
    <p:sldId id="322" r:id="rId60"/>
    <p:sldId id="542" r:id="rId61"/>
    <p:sldId id="522" r:id="rId62"/>
    <p:sldId id="524" r:id="rId63"/>
    <p:sldId id="523" r:id="rId64"/>
    <p:sldId id="525" r:id="rId65"/>
    <p:sldId id="526" r:id="rId66"/>
    <p:sldId id="527" r:id="rId67"/>
    <p:sldId id="529" r:id="rId68"/>
    <p:sldId id="530" r:id="rId69"/>
    <p:sldId id="531" r:id="rId70"/>
    <p:sldId id="532" r:id="rId71"/>
    <p:sldId id="533" r:id="rId72"/>
    <p:sldId id="534" r:id="rId73"/>
    <p:sldId id="535" r:id="rId74"/>
    <p:sldId id="602" r:id="rId75"/>
    <p:sldId id="536" r:id="rId76"/>
    <p:sldId id="537" r:id="rId77"/>
    <p:sldId id="538" r:id="rId78"/>
    <p:sldId id="539" r:id="rId79"/>
    <p:sldId id="693" r:id="rId80"/>
    <p:sldId id="548" r:id="rId81"/>
    <p:sldId id="547" r:id="rId82"/>
    <p:sldId id="549" r:id="rId83"/>
    <p:sldId id="550" r:id="rId84"/>
    <p:sldId id="552" r:id="rId85"/>
    <p:sldId id="551" r:id="rId86"/>
    <p:sldId id="553" r:id="rId87"/>
    <p:sldId id="543" r:id="rId88"/>
    <p:sldId id="521" r:id="rId89"/>
    <p:sldId id="323" r:id="rId90"/>
    <p:sldId id="324" r:id="rId91"/>
    <p:sldId id="325" r:id="rId92"/>
    <p:sldId id="326" r:id="rId93"/>
    <p:sldId id="540" r:id="rId94"/>
    <p:sldId id="541" r:id="rId95"/>
    <p:sldId id="546" r:id="rId96"/>
    <p:sldId id="470" r:id="rId97"/>
    <p:sldId id="544" r:id="rId98"/>
    <p:sldId id="545" r:id="rId99"/>
    <p:sldId id="327" r:id="rId100"/>
    <p:sldId id="559" r:id="rId101"/>
    <p:sldId id="446" r:id="rId102"/>
    <p:sldId id="328" r:id="rId103"/>
    <p:sldId id="447" r:id="rId104"/>
    <p:sldId id="329" r:id="rId105"/>
    <p:sldId id="334" r:id="rId106"/>
    <p:sldId id="451" r:id="rId107"/>
    <p:sldId id="554" r:id="rId108"/>
    <p:sldId id="555" r:id="rId109"/>
    <p:sldId id="556" r:id="rId110"/>
    <p:sldId id="557" r:id="rId111"/>
    <p:sldId id="558" r:id="rId112"/>
    <p:sldId id="564" r:id="rId113"/>
    <p:sldId id="561" r:id="rId114"/>
    <p:sldId id="562" r:id="rId115"/>
    <p:sldId id="563" r:id="rId116"/>
    <p:sldId id="565" r:id="rId117"/>
    <p:sldId id="566" r:id="rId118"/>
    <p:sldId id="567" r:id="rId119"/>
    <p:sldId id="568" r:id="rId120"/>
    <p:sldId id="569" r:id="rId121"/>
    <p:sldId id="570" r:id="rId122"/>
    <p:sldId id="571" r:id="rId123"/>
    <p:sldId id="572" r:id="rId124"/>
    <p:sldId id="573" r:id="rId125"/>
    <p:sldId id="574" r:id="rId126"/>
    <p:sldId id="575" r:id="rId127"/>
    <p:sldId id="576" r:id="rId128"/>
    <p:sldId id="577" r:id="rId129"/>
    <p:sldId id="578" r:id="rId130"/>
    <p:sldId id="579" r:id="rId131"/>
    <p:sldId id="580" r:id="rId132"/>
    <p:sldId id="581" r:id="rId133"/>
    <p:sldId id="582" r:id="rId134"/>
    <p:sldId id="583" r:id="rId135"/>
    <p:sldId id="585" r:id="rId136"/>
    <p:sldId id="584" r:id="rId137"/>
    <p:sldId id="586" r:id="rId138"/>
    <p:sldId id="587" r:id="rId139"/>
    <p:sldId id="588" r:id="rId140"/>
    <p:sldId id="589" r:id="rId141"/>
    <p:sldId id="590" r:id="rId142"/>
    <p:sldId id="591" r:id="rId143"/>
    <p:sldId id="592" r:id="rId144"/>
    <p:sldId id="593" r:id="rId145"/>
    <p:sldId id="594" r:id="rId146"/>
    <p:sldId id="595" r:id="rId147"/>
    <p:sldId id="596" r:id="rId148"/>
    <p:sldId id="597" r:id="rId149"/>
    <p:sldId id="598" r:id="rId150"/>
    <p:sldId id="599" r:id="rId151"/>
    <p:sldId id="600" r:id="rId152"/>
    <p:sldId id="601" r:id="rId153"/>
    <p:sldId id="335" r:id="rId154"/>
    <p:sldId id="452" r:id="rId155"/>
    <p:sldId id="476" r:id="rId1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A481E4A-A220-7B40-B96C-249233BABF8B}">
          <p14:sldIdLst>
            <p14:sldId id="256"/>
            <p14:sldId id="690"/>
            <p14:sldId id="691"/>
            <p14:sldId id="692"/>
            <p14:sldId id="361"/>
            <p14:sldId id="372"/>
            <p14:sldId id="478"/>
            <p14:sldId id="381"/>
            <p14:sldId id="386"/>
            <p14:sldId id="477"/>
            <p14:sldId id="389"/>
            <p14:sldId id="393"/>
            <p14:sldId id="479"/>
            <p14:sldId id="480"/>
            <p14:sldId id="481"/>
            <p14:sldId id="413"/>
            <p14:sldId id="482"/>
            <p14:sldId id="483"/>
            <p14:sldId id="417"/>
            <p14:sldId id="485"/>
            <p14:sldId id="487"/>
            <p14:sldId id="488"/>
            <p14:sldId id="489"/>
            <p14:sldId id="490"/>
            <p14:sldId id="405"/>
            <p14:sldId id="492"/>
            <p14:sldId id="494"/>
            <p14:sldId id="493"/>
          </p14:sldIdLst>
        </p14:section>
        <p14:section name="buildModel" id="{3AEDBC93-6181-924B-8CF9-95990CBC20F7}">
          <p14:sldIdLst>
            <p14:sldId id="560"/>
            <p14:sldId id="316"/>
            <p14:sldId id="317"/>
            <p14:sldId id="448"/>
            <p14:sldId id="500"/>
            <p14:sldId id="501"/>
            <p14:sldId id="319"/>
            <p14:sldId id="502"/>
            <p14:sldId id="503"/>
            <p14:sldId id="318"/>
            <p14:sldId id="445"/>
            <p14:sldId id="504"/>
            <p14:sldId id="506"/>
            <p14:sldId id="505"/>
            <p14:sldId id="507"/>
            <p14:sldId id="508"/>
            <p14:sldId id="320"/>
            <p14:sldId id="321"/>
            <p14:sldId id="322"/>
          </p14:sldIdLst>
        </p14:section>
        <p14:section name="interpretModel" id="{CBB6B72E-AA3E-0E4F-AB16-6BF6A07B95A4}">
          <p14:sldIdLst>
            <p14:sldId id="542"/>
            <p14:sldId id="522"/>
            <p14:sldId id="524"/>
            <p14:sldId id="523"/>
            <p14:sldId id="525"/>
            <p14:sldId id="526"/>
            <p14:sldId id="527"/>
            <p14:sldId id="529"/>
            <p14:sldId id="530"/>
            <p14:sldId id="531"/>
            <p14:sldId id="532"/>
            <p14:sldId id="533"/>
            <p14:sldId id="534"/>
            <p14:sldId id="535"/>
            <p14:sldId id="602"/>
            <p14:sldId id="536"/>
            <p14:sldId id="537"/>
            <p14:sldId id="538"/>
            <p14:sldId id="539"/>
            <p14:sldId id="693"/>
            <p14:sldId id="548"/>
            <p14:sldId id="547"/>
            <p14:sldId id="549"/>
            <p14:sldId id="550"/>
            <p14:sldId id="552"/>
            <p14:sldId id="551"/>
            <p14:sldId id="553"/>
          </p14:sldIdLst>
        </p14:section>
        <p14:section name="evaluateModel" id="{881D3619-9486-374A-ADF5-2425EFD209D8}">
          <p14:sldIdLst>
            <p14:sldId id="543"/>
            <p14:sldId id="521"/>
            <p14:sldId id="323"/>
            <p14:sldId id="324"/>
            <p14:sldId id="325"/>
            <p14:sldId id="326"/>
            <p14:sldId id="540"/>
            <p14:sldId id="541"/>
            <p14:sldId id="546"/>
            <p14:sldId id="470"/>
            <p14:sldId id="544"/>
            <p14:sldId id="545"/>
            <p14:sldId id="327"/>
            <p14:sldId id="559"/>
            <p14:sldId id="446"/>
            <p14:sldId id="328"/>
            <p14:sldId id="447"/>
            <p14:sldId id="329"/>
            <p14:sldId id="334"/>
            <p14:sldId id="451"/>
            <p14:sldId id="554"/>
            <p14:sldId id="555"/>
            <p14:sldId id="556"/>
            <p14:sldId id="557"/>
            <p14:sldId id="558"/>
          </p14:sldIdLst>
        </p14:section>
        <p14:section name="otherConsideration" id="{A791B84F-367D-7A4E-A7D4-0BE704F8C523}">
          <p14:sldIdLst>
            <p14:sldId id="564"/>
            <p14:sldId id="561"/>
            <p14:sldId id="562"/>
            <p14:sldId id="563"/>
            <p14:sldId id="565"/>
            <p14:sldId id="566"/>
            <p14:sldId id="567"/>
            <p14:sldId id="568"/>
            <p14:sldId id="569"/>
            <p14:sldId id="570"/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85"/>
            <p14:sldId id="584"/>
            <p14:sldId id="586"/>
            <p14:sldId id="587"/>
            <p14:sldId id="588"/>
            <p14:sldId id="589"/>
            <p14:sldId id="590"/>
            <p14:sldId id="591"/>
            <p14:sldId id="592"/>
            <p14:sldId id="593"/>
          </p14:sldIdLst>
        </p14:section>
        <p14:section name="KNNregression" id="{A481D88D-14D1-B54B-B573-CBD216470F76}">
          <p14:sldIdLst>
            <p14:sldId id="594"/>
            <p14:sldId id="595"/>
            <p14:sldId id="596"/>
            <p14:sldId id="597"/>
            <p14:sldId id="598"/>
            <p14:sldId id="599"/>
            <p14:sldId id="600"/>
            <p14:sldId id="601"/>
            <p14:sldId id="335"/>
            <p14:sldId id="452"/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3"/>
    <p:restoredTop sz="86401"/>
  </p:normalViewPr>
  <p:slideViewPr>
    <p:cSldViewPr snapToGrid="0" snapToObjects="1">
      <p:cViewPr varScale="1">
        <p:scale>
          <a:sx n="102" d="100"/>
          <a:sy n="102" d="100"/>
        </p:scale>
        <p:origin x="8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9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7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63" Type="http://schemas.openxmlformats.org/officeDocument/2006/relationships/slide" Target="slides/slide50.xml"/><Relationship Id="rId84" Type="http://schemas.openxmlformats.org/officeDocument/2006/relationships/slide" Target="slides/slide71.xml"/><Relationship Id="rId138" Type="http://schemas.openxmlformats.org/officeDocument/2006/relationships/slide" Target="slides/slide125.xml"/><Relationship Id="rId159" Type="http://schemas.openxmlformats.org/officeDocument/2006/relationships/viewProps" Target="viewProps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53" Type="http://schemas.openxmlformats.org/officeDocument/2006/relationships/slide" Target="slides/slide40.xml"/><Relationship Id="rId74" Type="http://schemas.openxmlformats.org/officeDocument/2006/relationships/slide" Target="slides/slide61.xml"/><Relationship Id="rId128" Type="http://schemas.openxmlformats.org/officeDocument/2006/relationships/slide" Target="slides/slide115.xml"/><Relationship Id="rId149" Type="http://schemas.openxmlformats.org/officeDocument/2006/relationships/slide" Target="slides/slide13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2.xml"/><Relationship Id="rId160" Type="http://schemas.openxmlformats.org/officeDocument/2006/relationships/theme" Target="theme/theme1.xml"/><Relationship Id="rId22" Type="http://schemas.openxmlformats.org/officeDocument/2006/relationships/slide" Target="slides/slide9.xml"/><Relationship Id="rId43" Type="http://schemas.openxmlformats.org/officeDocument/2006/relationships/slide" Target="slides/slide30.xml"/><Relationship Id="rId64" Type="http://schemas.openxmlformats.org/officeDocument/2006/relationships/slide" Target="slides/slide51.xml"/><Relationship Id="rId118" Type="http://schemas.openxmlformats.org/officeDocument/2006/relationships/slide" Target="slides/slide105.xml"/><Relationship Id="rId139" Type="http://schemas.openxmlformats.org/officeDocument/2006/relationships/slide" Target="slides/slide126.xml"/><Relationship Id="rId85" Type="http://schemas.openxmlformats.org/officeDocument/2006/relationships/slide" Target="slides/slide72.xml"/><Relationship Id="rId150" Type="http://schemas.openxmlformats.org/officeDocument/2006/relationships/slide" Target="slides/slide13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24" Type="http://schemas.openxmlformats.org/officeDocument/2006/relationships/slide" Target="slides/slide111.xml"/><Relationship Id="rId129" Type="http://schemas.openxmlformats.org/officeDocument/2006/relationships/slide" Target="slides/slide116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40" Type="http://schemas.openxmlformats.org/officeDocument/2006/relationships/slide" Target="slides/slide127.xml"/><Relationship Id="rId145" Type="http://schemas.openxmlformats.org/officeDocument/2006/relationships/slide" Target="slides/slide13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44" Type="http://schemas.openxmlformats.org/officeDocument/2006/relationships/slide" Target="slides/slide31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130" Type="http://schemas.openxmlformats.org/officeDocument/2006/relationships/slide" Target="slides/slide117.xml"/><Relationship Id="rId135" Type="http://schemas.openxmlformats.org/officeDocument/2006/relationships/slide" Target="slides/slide122.xml"/><Relationship Id="rId151" Type="http://schemas.openxmlformats.org/officeDocument/2006/relationships/slide" Target="slides/slide138.xml"/><Relationship Id="rId156" Type="http://schemas.openxmlformats.org/officeDocument/2006/relationships/slide" Target="slides/slide143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slide" Target="slides/slide112.xml"/><Relationship Id="rId141" Type="http://schemas.openxmlformats.org/officeDocument/2006/relationships/slide" Target="slides/slide128.xml"/><Relationship Id="rId146" Type="http://schemas.openxmlformats.org/officeDocument/2006/relationships/slide" Target="slides/slide13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16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131" Type="http://schemas.openxmlformats.org/officeDocument/2006/relationships/slide" Target="slides/slide118.xml"/><Relationship Id="rId136" Type="http://schemas.openxmlformats.org/officeDocument/2006/relationships/slide" Target="slides/slide123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52" Type="http://schemas.openxmlformats.org/officeDocument/2006/relationships/slide" Target="slides/slide13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slide" Target="slides/slide113.xml"/><Relationship Id="rId147" Type="http://schemas.openxmlformats.org/officeDocument/2006/relationships/slide" Target="slides/slide13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142" Type="http://schemas.openxmlformats.org/officeDocument/2006/relationships/slide" Target="slides/slide12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137" Type="http://schemas.openxmlformats.org/officeDocument/2006/relationships/slide" Target="slides/slide124.xml"/><Relationship Id="rId158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32" Type="http://schemas.openxmlformats.org/officeDocument/2006/relationships/slide" Target="slides/slide119.xml"/><Relationship Id="rId153" Type="http://schemas.openxmlformats.org/officeDocument/2006/relationships/slide" Target="slides/slide140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27" Type="http://schemas.openxmlformats.org/officeDocument/2006/relationships/slide" Target="slides/slide11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143" Type="http://schemas.openxmlformats.org/officeDocument/2006/relationships/slide" Target="slides/slide130.xml"/><Relationship Id="rId148" Type="http://schemas.openxmlformats.org/officeDocument/2006/relationships/slide" Target="slides/slide1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3.xml"/><Relationship Id="rId47" Type="http://schemas.openxmlformats.org/officeDocument/2006/relationships/slide" Target="slides/slide34.xml"/><Relationship Id="rId68" Type="http://schemas.openxmlformats.org/officeDocument/2006/relationships/slide" Target="slides/slide55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33" Type="http://schemas.openxmlformats.org/officeDocument/2006/relationships/slide" Target="slides/slide120.xml"/><Relationship Id="rId154" Type="http://schemas.openxmlformats.org/officeDocument/2006/relationships/slide" Target="slides/slide141.xml"/><Relationship Id="rId16" Type="http://schemas.openxmlformats.org/officeDocument/2006/relationships/slide" Target="slides/slide3.xml"/><Relationship Id="rId37" Type="http://schemas.openxmlformats.org/officeDocument/2006/relationships/slide" Target="slides/slide24.xml"/><Relationship Id="rId58" Type="http://schemas.openxmlformats.org/officeDocument/2006/relationships/slide" Target="slides/slide45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44" Type="http://schemas.openxmlformats.org/officeDocument/2006/relationships/slide" Target="slides/slide131.xml"/><Relationship Id="rId90" Type="http://schemas.openxmlformats.org/officeDocument/2006/relationships/slide" Target="slides/slide77.xml"/><Relationship Id="rId27" Type="http://schemas.openxmlformats.org/officeDocument/2006/relationships/slide" Target="slides/slide14.xml"/><Relationship Id="rId48" Type="http://schemas.openxmlformats.org/officeDocument/2006/relationships/slide" Target="slides/slide35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34" Type="http://schemas.openxmlformats.org/officeDocument/2006/relationships/slide" Target="slides/slide121.xml"/><Relationship Id="rId80" Type="http://schemas.openxmlformats.org/officeDocument/2006/relationships/slide" Target="slides/slide67.xml"/><Relationship Id="rId155" Type="http://schemas.openxmlformats.org/officeDocument/2006/relationships/slide" Target="slides/slide14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D48978C0-FFD1-478E-B60C-0149C262D434}"/>
    <pc:docChg chg="modSld">
      <pc:chgData name="" userId="" providerId="" clId="Web-{D48978C0-FFD1-478E-B60C-0149C262D434}" dt="2019-06-17T07:41:07.470" v="29" actId="1076"/>
      <pc:docMkLst>
        <pc:docMk/>
      </pc:docMkLst>
      <pc:sldChg chg="modSp">
        <pc:chgData name="" userId="" providerId="" clId="Web-{D48978C0-FFD1-478E-B60C-0149C262D434}" dt="2019-06-17T07:39:51.298" v="22" actId="20577"/>
        <pc:sldMkLst>
          <pc:docMk/>
          <pc:sldMk cId="2327334221" sldId="256"/>
        </pc:sldMkLst>
        <pc:spChg chg="mod">
          <ac:chgData name="" userId="" providerId="" clId="Web-{D48978C0-FFD1-478E-B60C-0149C262D434}" dt="2019-06-17T07:39:51.298" v="22" actId="20577"/>
          <ac:spMkLst>
            <pc:docMk/>
            <pc:sldMk cId="2327334221" sldId="256"/>
            <ac:spMk id="3" creationId="{00000000-0000-0000-0000-000000000000}"/>
          </ac:spMkLst>
        </pc:spChg>
      </pc:sldChg>
      <pc:sldChg chg="modSp">
        <pc:chgData name="" userId="" providerId="" clId="Web-{D48978C0-FFD1-478E-B60C-0149C262D434}" dt="2019-06-17T07:41:07.470" v="29" actId="1076"/>
        <pc:sldMkLst>
          <pc:docMk/>
          <pc:sldMk cId="97664061" sldId="505"/>
        </pc:sldMkLst>
        <pc:spChg chg="mod">
          <ac:chgData name="" userId="" providerId="" clId="Web-{D48978C0-FFD1-478E-B60C-0149C262D434}" dt="2019-06-17T07:41:07.470" v="29" actId="1076"/>
          <ac:spMkLst>
            <pc:docMk/>
            <pc:sldMk cId="97664061" sldId="505"/>
            <ac:spMk id="2" creationId="{F67AD999-0F49-4F8A-BE4C-A406D8FE2A7C}"/>
          </ac:spMkLst>
        </pc:spChg>
      </pc:sldChg>
    </pc:docChg>
  </pc:docChgLst>
  <pc:docChgLst>
    <pc:chgData clId="Web-{592EF0EF-6CA0-42ED-9409-30C32BAB9140}"/>
    <pc:docChg chg="addSld delSld modSld modSection">
      <pc:chgData name="" userId="" providerId="" clId="Web-{592EF0EF-6CA0-42ED-9409-30C32BAB9140}" dt="2019-06-14T05:33:02.096" v="208"/>
      <pc:docMkLst>
        <pc:docMk/>
      </pc:docMkLst>
      <pc:sldChg chg="addSp modSp">
        <pc:chgData name="" userId="" providerId="" clId="Web-{592EF0EF-6CA0-42ED-9409-30C32BAB9140}" dt="2019-06-14T05:08:01.013" v="6" actId="14100"/>
        <pc:sldMkLst>
          <pc:docMk/>
          <pc:sldMk cId="45094305" sldId="327"/>
        </pc:sldMkLst>
        <pc:spChg chg="add mod">
          <ac:chgData name="" userId="" providerId="" clId="Web-{592EF0EF-6CA0-42ED-9409-30C32BAB9140}" dt="2019-06-14T05:08:01.013" v="6" actId="14100"/>
          <ac:spMkLst>
            <pc:docMk/>
            <pc:sldMk cId="45094305" sldId="327"/>
            <ac:spMk id="5" creationId="{EC8EFD82-DAED-4B29-BEF0-98B3BEF407F6}"/>
          </ac:spMkLst>
        </pc:spChg>
      </pc:sldChg>
      <pc:sldChg chg="addSp">
        <pc:chgData name="" userId="" providerId="" clId="Web-{592EF0EF-6CA0-42ED-9409-30C32BAB9140}" dt="2019-06-14T05:09:05.013" v="9"/>
        <pc:sldMkLst>
          <pc:docMk/>
          <pc:sldMk cId="1985740391" sldId="328"/>
        </pc:sldMkLst>
        <pc:spChg chg="add">
          <ac:chgData name="" userId="" providerId="" clId="Web-{592EF0EF-6CA0-42ED-9409-30C32BAB9140}" dt="2019-06-14T05:09:05.013" v="9"/>
          <ac:spMkLst>
            <pc:docMk/>
            <pc:sldMk cId="1985740391" sldId="328"/>
            <ac:spMk id="5" creationId="{E366F256-E7EF-482D-AF29-BB5FA0A257E8}"/>
          </ac:spMkLst>
        </pc:spChg>
      </pc:sldChg>
      <pc:sldChg chg="addSp">
        <pc:chgData name="" userId="" providerId="" clId="Web-{592EF0EF-6CA0-42ED-9409-30C32BAB9140}" dt="2019-06-14T05:12:36.670" v="11"/>
        <pc:sldMkLst>
          <pc:docMk/>
          <pc:sldMk cId="295393510" sldId="329"/>
        </pc:sldMkLst>
        <pc:spChg chg="add">
          <ac:chgData name="" userId="" providerId="" clId="Web-{592EF0EF-6CA0-42ED-9409-30C32BAB9140}" dt="2019-06-14T05:12:36.670" v="11"/>
          <ac:spMkLst>
            <pc:docMk/>
            <pc:sldMk cId="295393510" sldId="329"/>
            <ac:spMk id="5" creationId="{CA227553-6BF6-48FB-8E0F-1E6FA6014CFC}"/>
          </ac:spMkLst>
        </pc:spChg>
      </pc:sldChg>
      <pc:sldChg chg="addSp">
        <pc:chgData name="" userId="" providerId="" clId="Web-{592EF0EF-6CA0-42ED-9409-30C32BAB9140}" dt="2019-06-14T05:12:38.217" v="12"/>
        <pc:sldMkLst>
          <pc:docMk/>
          <pc:sldMk cId="584510652" sldId="334"/>
        </pc:sldMkLst>
        <pc:spChg chg="add">
          <ac:chgData name="" userId="" providerId="" clId="Web-{592EF0EF-6CA0-42ED-9409-30C32BAB9140}" dt="2019-06-14T05:12:38.217" v="12"/>
          <ac:spMkLst>
            <pc:docMk/>
            <pc:sldMk cId="584510652" sldId="334"/>
            <ac:spMk id="4" creationId="{581D86B6-E653-44F1-9794-90D8BF6F6EAE}"/>
          </ac:spMkLst>
        </pc:spChg>
      </pc:sldChg>
      <pc:sldChg chg="addSp modSp">
        <pc:chgData name="" userId="" providerId="" clId="Web-{592EF0EF-6CA0-42ED-9409-30C32BAB9140}" dt="2019-06-14T05:27:26.657" v="195"/>
        <pc:sldMkLst>
          <pc:docMk/>
          <pc:sldMk cId="1280326786" sldId="335"/>
        </pc:sldMkLst>
        <pc:spChg chg="add mod">
          <ac:chgData name="" userId="" providerId="" clId="Web-{592EF0EF-6CA0-42ED-9409-30C32BAB9140}" dt="2019-06-14T05:27:26.001" v="192" actId="20577"/>
          <ac:spMkLst>
            <pc:docMk/>
            <pc:sldMk cId="1280326786" sldId="335"/>
            <ac:spMk id="5" creationId="{14F33721-1C28-4484-AC5E-A3594703F64B}"/>
          </ac:spMkLst>
        </pc:spChg>
        <pc:spChg chg="add">
          <ac:chgData name="" userId="" providerId="" clId="Web-{592EF0EF-6CA0-42ED-9409-30C32BAB9140}" dt="2019-06-14T05:27:26.657" v="195"/>
          <ac:spMkLst>
            <pc:docMk/>
            <pc:sldMk cId="1280326786" sldId="335"/>
            <ac:spMk id="7" creationId="{941F2926-D4BD-4784-95F7-70A318E9A4DF}"/>
          </ac:spMkLst>
        </pc:spChg>
      </pc:sldChg>
      <pc:sldChg chg="addSp">
        <pc:chgData name="" userId="" providerId="" clId="Web-{592EF0EF-6CA0-42ED-9409-30C32BAB9140}" dt="2019-06-14T05:09:00.451" v="8"/>
        <pc:sldMkLst>
          <pc:docMk/>
          <pc:sldMk cId="871131048" sldId="446"/>
        </pc:sldMkLst>
        <pc:spChg chg="add">
          <ac:chgData name="" userId="" providerId="" clId="Web-{592EF0EF-6CA0-42ED-9409-30C32BAB9140}" dt="2019-06-14T05:09:00.451" v="8"/>
          <ac:spMkLst>
            <pc:docMk/>
            <pc:sldMk cId="871131048" sldId="446"/>
            <ac:spMk id="5" creationId="{FC8D317C-81B2-4244-81FA-A1EDFF7348BE}"/>
          </ac:spMkLst>
        </pc:spChg>
      </pc:sldChg>
      <pc:sldChg chg="addSp">
        <pc:chgData name="" userId="" providerId="" clId="Web-{592EF0EF-6CA0-42ED-9409-30C32BAB9140}" dt="2019-06-14T05:09:13.576" v="10"/>
        <pc:sldMkLst>
          <pc:docMk/>
          <pc:sldMk cId="2003111333" sldId="447"/>
        </pc:sldMkLst>
        <pc:spChg chg="add">
          <ac:chgData name="" userId="" providerId="" clId="Web-{592EF0EF-6CA0-42ED-9409-30C32BAB9140}" dt="2019-06-14T05:09:13.576" v="10"/>
          <ac:spMkLst>
            <pc:docMk/>
            <pc:sldMk cId="2003111333" sldId="447"/>
            <ac:spMk id="5" creationId="{AA2AF4D5-A23A-4E6C-BACF-65CAB89AA7AF}"/>
          </ac:spMkLst>
        </pc:spChg>
      </pc:sldChg>
      <pc:sldChg chg="addSp">
        <pc:chgData name="" userId="" providerId="" clId="Web-{592EF0EF-6CA0-42ED-9409-30C32BAB9140}" dt="2019-06-14T05:12:39.436" v="13"/>
        <pc:sldMkLst>
          <pc:docMk/>
          <pc:sldMk cId="1818015866" sldId="451"/>
        </pc:sldMkLst>
        <pc:spChg chg="add">
          <ac:chgData name="" userId="" providerId="" clId="Web-{592EF0EF-6CA0-42ED-9409-30C32BAB9140}" dt="2019-06-14T05:12:39.436" v="13"/>
          <ac:spMkLst>
            <pc:docMk/>
            <pc:sldMk cId="1818015866" sldId="451"/>
            <ac:spMk id="7" creationId="{A5A48FDC-08F9-410E-B995-F65F7614FD55}"/>
          </ac:spMkLst>
        </pc:spChg>
      </pc:sldChg>
      <pc:sldChg chg="addSp delSp modSp">
        <pc:chgData name="" userId="" providerId="" clId="Web-{592EF0EF-6CA0-42ED-9409-30C32BAB9140}" dt="2019-06-14T05:27:15.235" v="189" actId="20577"/>
        <pc:sldMkLst>
          <pc:docMk/>
          <pc:sldMk cId="1099940124" sldId="452"/>
        </pc:sldMkLst>
        <pc:spChg chg="add del">
          <ac:chgData name="" userId="" providerId="" clId="Web-{592EF0EF-6CA0-42ED-9409-30C32BAB9140}" dt="2019-06-14T05:26:48.157" v="177"/>
          <ac:spMkLst>
            <pc:docMk/>
            <pc:sldMk cId="1099940124" sldId="452"/>
            <ac:spMk id="5" creationId="{68584B9C-2D5D-4CEB-AC9B-F9ADFE0F7F43}"/>
          </ac:spMkLst>
        </pc:spChg>
        <pc:spChg chg="add mod">
          <ac:chgData name="" userId="" providerId="" clId="Web-{592EF0EF-6CA0-42ED-9409-30C32BAB9140}" dt="2019-06-14T05:27:15.235" v="189" actId="20577"/>
          <ac:spMkLst>
            <pc:docMk/>
            <pc:sldMk cId="1099940124" sldId="452"/>
            <ac:spMk id="6" creationId="{57D995D0-EA50-4BDA-82BD-CC7DF3F15ED4}"/>
          </ac:spMkLst>
        </pc:spChg>
      </pc:sldChg>
      <pc:sldChg chg="addSp">
        <pc:chgData name="" userId="" providerId="" clId="Web-{592EF0EF-6CA0-42ED-9409-30C32BAB9140}" dt="2019-06-14T05:06:43.247" v="0"/>
        <pc:sldMkLst>
          <pc:docMk/>
          <pc:sldMk cId="871325062" sldId="544"/>
        </pc:sldMkLst>
        <pc:spChg chg="add">
          <ac:chgData name="" userId="" providerId="" clId="Web-{592EF0EF-6CA0-42ED-9409-30C32BAB9140}" dt="2019-06-14T05:06:43.247" v="0"/>
          <ac:spMkLst>
            <pc:docMk/>
            <pc:sldMk cId="871325062" sldId="544"/>
            <ac:spMk id="5" creationId="{B7552E33-6F45-44FC-B727-9F575937E786}"/>
          </ac:spMkLst>
        </pc:spChg>
      </pc:sldChg>
      <pc:sldChg chg="addSp">
        <pc:chgData name="" userId="" providerId="" clId="Web-{592EF0EF-6CA0-42ED-9409-30C32BAB9140}" dt="2019-06-14T05:12:42.436" v="14"/>
        <pc:sldMkLst>
          <pc:docMk/>
          <pc:sldMk cId="396099269" sldId="554"/>
        </pc:sldMkLst>
        <pc:spChg chg="add">
          <ac:chgData name="" userId="" providerId="" clId="Web-{592EF0EF-6CA0-42ED-9409-30C32BAB9140}" dt="2019-06-14T05:12:42.436" v="14"/>
          <ac:spMkLst>
            <pc:docMk/>
            <pc:sldMk cId="396099269" sldId="554"/>
            <ac:spMk id="2" creationId="{F7D85229-B84C-47C7-A3FA-7D0E4C14D3A8}"/>
          </ac:spMkLst>
        </pc:spChg>
      </pc:sldChg>
      <pc:sldChg chg="addSp delSp modSp">
        <pc:chgData name="" userId="" providerId="" clId="Web-{592EF0EF-6CA0-42ED-9409-30C32BAB9140}" dt="2019-06-14T05:15:47.952" v="33" actId="1076"/>
        <pc:sldMkLst>
          <pc:docMk/>
          <pc:sldMk cId="1125943007" sldId="555"/>
        </pc:sldMkLst>
        <pc:spChg chg="add del">
          <ac:chgData name="" userId="" providerId="" clId="Web-{592EF0EF-6CA0-42ED-9409-30C32BAB9140}" dt="2019-06-14T05:15:15.608" v="17"/>
          <ac:spMkLst>
            <pc:docMk/>
            <pc:sldMk cId="1125943007" sldId="555"/>
            <ac:spMk id="5" creationId="{122D1FFE-FB29-4833-8D40-06BFE32C657E}"/>
          </ac:spMkLst>
        </pc:spChg>
        <pc:spChg chg="add mod">
          <ac:chgData name="" userId="" providerId="" clId="Web-{592EF0EF-6CA0-42ED-9409-30C32BAB9140}" dt="2019-06-14T05:15:47.952" v="33" actId="1076"/>
          <ac:spMkLst>
            <pc:docMk/>
            <pc:sldMk cId="1125943007" sldId="555"/>
            <ac:spMk id="6" creationId="{F38C42E7-F521-4FFC-895A-7FFE96B0E04F}"/>
          </ac:spMkLst>
        </pc:spChg>
      </pc:sldChg>
      <pc:sldChg chg="addSp delSp">
        <pc:chgData name="" userId="" providerId="" clId="Web-{592EF0EF-6CA0-42ED-9409-30C32BAB9140}" dt="2019-06-14T05:16:23.843" v="37"/>
        <pc:sldMkLst>
          <pc:docMk/>
          <pc:sldMk cId="1793971968" sldId="556"/>
        </pc:sldMkLst>
        <pc:spChg chg="add del">
          <ac:chgData name="" userId="" providerId="" clId="Web-{592EF0EF-6CA0-42ED-9409-30C32BAB9140}" dt="2019-06-14T05:16:05.452" v="34"/>
          <ac:spMkLst>
            <pc:docMk/>
            <pc:sldMk cId="1793971968" sldId="556"/>
            <ac:spMk id="4" creationId="{37888596-1201-4892-A16E-05EF743E9FD2}"/>
          </ac:spMkLst>
        </pc:spChg>
        <pc:spChg chg="add">
          <ac:chgData name="" userId="" providerId="" clId="Web-{592EF0EF-6CA0-42ED-9409-30C32BAB9140}" dt="2019-06-14T05:16:23.843" v="37"/>
          <ac:spMkLst>
            <pc:docMk/>
            <pc:sldMk cId="1793971968" sldId="556"/>
            <ac:spMk id="8" creationId="{5BC40212-B6F7-47F6-94FF-3FAD1509AC92}"/>
          </ac:spMkLst>
        </pc:spChg>
      </pc:sldChg>
      <pc:sldChg chg="addSp">
        <pc:chgData name="" userId="" providerId="" clId="Web-{592EF0EF-6CA0-42ED-9409-30C32BAB9140}" dt="2019-06-14T05:17:03.249" v="38"/>
        <pc:sldMkLst>
          <pc:docMk/>
          <pc:sldMk cId="1274238375" sldId="557"/>
        </pc:sldMkLst>
        <pc:spChg chg="add">
          <ac:chgData name="" userId="" providerId="" clId="Web-{592EF0EF-6CA0-42ED-9409-30C32BAB9140}" dt="2019-06-14T05:17:03.249" v="38"/>
          <ac:spMkLst>
            <pc:docMk/>
            <pc:sldMk cId="1274238375" sldId="557"/>
            <ac:spMk id="5" creationId="{5DC94BD3-9890-45E7-8A0B-ECD676095EEC}"/>
          </ac:spMkLst>
        </pc:spChg>
      </pc:sldChg>
      <pc:sldChg chg="addSp">
        <pc:chgData name="" userId="" providerId="" clId="Web-{592EF0EF-6CA0-42ED-9409-30C32BAB9140}" dt="2019-06-14T05:17:04.843" v="39"/>
        <pc:sldMkLst>
          <pc:docMk/>
          <pc:sldMk cId="348334571" sldId="558"/>
        </pc:sldMkLst>
        <pc:spChg chg="add">
          <ac:chgData name="" userId="" providerId="" clId="Web-{592EF0EF-6CA0-42ED-9409-30C32BAB9140}" dt="2019-06-14T05:17:04.843" v="39"/>
          <ac:spMkLst>
            <pc:docMk/>
            <pc:sldMk cId="348334571" sldId="558"/>
            <ac:spMk id="5" creationId="{C2389CDC-5E64-42E3-9AA3-7DCDC0A7AE40}"/>
          </ac:spMkLst>
        </pc:spChg>
      </pc:sldChg>
      <pc:sldChg chg="addSp">
        <pc:chgData name="" userId="" providerId="" clId="Web-{592EF0EF-6CA0-42ED-9409-30C32BAB9140}" dt="2019-06-14T05:08:45.607" v="7"/>
        <pc:sldMkLst>
          <pc:docMk/>
          <pc:sldMk cId="918413753" sldId="559"/>
        </pc:sldMkLst>
        <pc:spChg chg="add">
          <ac:chgData name="" userId="" providerId="" clId="Web-{592EF0EF-6CA0-42ED-9409-30C32BAB9140}" dt="2019-06-14T05:08:45.607" v="7"/>
          <ac:spMkLst>
            <pc:docMk/>
            <pc:sldMk cId="918413753" sldId="559"/>
            <ac:spMk id="5" creationId="{EBE4014E-F54F-46EA-913C-37A90951C850}"/>
          </ac:spMkLst>
        </pc:spChg>
      </pc:sldChg>
      <pc:sldChg chg="addSp">
        <pc:chgData name="" userId="" providerId="" clId="Web-{592EF0EF-6CA0-42ED-9409-30C32BAB9140}" dt="2019-06-14T05:19:12.249" v="40"/>
        <pc:sldMkLst>
          <pc:docMk/>
          <pc:sldMk cId="204738076" sldId="561"/>
        </pc:sldMkLst>
        <pc:spChg chg="add">
          <ac:chgData name="" userId="" providerId="" clId="Web-{592EF0EF-6CA0-42ED-9409-30C32BAB9140}" dt="2019-06-14T05:19:12.249" v="40"/>
          <ac:spMkLst>
            <pc:docMk/>
            <pc:sldMk cId="204738076" sldId="561"/>
            <ac:spMk id="5" creationId="{961658F8-46BA-4222-8DB1-ABA7C111C808}"/>
          </ac:spMkLst>
        </pc:spChg>
      </pc:sldChg>
      <pc:sldChg chg="addSp">
        <pc:chgData name="" userId="" providerId="" clId="Web-{592EF0EF-6CA0-42ED-9409-30C32BAB9140}" dt="2019-06-14T05:19:15.874" v="41"/>
        <pc:sldMkLst>
          <pc:docMk/>
          <pc:sldMk cId="1150410520" sldId="562"/>
        </pc:sldMkLst>
        <pc:spChg chg="add">
          <ac:chgData name="" userId="" providerId="" clId="Web-{592EF0EF-6CA0-42ED-9409-30C32BAB9140}" dt="2019-06-14T05:19:15.874" v="41"/>
          <ac:spMkLst>
            <pc:docMk/>
            <pc:sldMk cId="1150410520" sldId="562"/>
            <ac:spMk id="6" creationId="{F7B00B92-F64F-4C13-A6F8-31367150B98E}"/>
          </ac:spMkLst>
        </pc:spChg>
      </pc:sldChg>
      <pc:sldChg chg="addSp">
        <pc:chgData name="" userId="" providerId="" clId="Web-{592EF0EF-6CA0-42ED-9409-30C32BAB9140}" dt="2019-06-14T05:19:27.687" v="43"/>
        <pc:sldMkLst>
          <pc:docMk/>
          <pc:sldMk cId="1389718710" sldId="565"/>
        </pc:sldMkLst>
        <pc:spChg chg="add">
          <ac:chgData name="" userId="" providerId="" clId="Web-{592EF0EF-6CA0-42ED-9409-30C32BAB9140}" dt="2019-06-14T05:19:27.687" v="43"/>
          <ac:spMkLst>
            <pc:docMk/>
            <pc:sldMk cId="1389718710" sldId="565"/>
            <ac:spMk id="5" creationId="{3D64B85D-318F-47F3-8FC9-AA50A627C060}"/>
          </ac:spMkLst>
        </pc:spChg>
      </pc:sldChg>
      <pc:sldChg chg="addSp">
        <pc:chgData name="" userId="" providerId="" clId="Web-{592EF0EF-6CA0-42ED-9409-30C32BAB9140}" dt="2019-06-14T05:19:22.234" v="42"/>
        <pc:sldMkLst>
          <pc:docMk/>
          <pc:sldMk cId="1190138832" sldId="566"/>
        </pc:sldMkLst>
        <pc:spChg chg="add">
          <ac:chgData name="" userId="" providerId="" clId="Web-{592EF0EF-6CA0-42ED-9409-30C32BAB9140}" dt="2019-06-14T05:19:22.234" v="42"/>
          <ac:spMkLst>
            <pc:docMk/>
            <pc:sldMk cId="1190138832" sldId="566"/>
            <ac:spMk id="6" creationId="{9F934CBA-217D-4DE1-88F8-69CD278CF6E7}"/>
          </ac:spMkLst>
        </pc:spChg>
      </pc:sldChg>
      <pc:sldChg chg="addSp">
        <pc:chgData name="" userId="" providerId="" clId="Web-{592EF0EF-6CA0-42ED-9409-30C32BAB9140}" dt="2019-06-14T05:19:57.953" v="44"/>
        <pc:sldMkLst>
          <pc:docMk/>
          <pc:sldMk cId="629068371" sldId="568"/>
        </pc:sldMkLst>
        <pc:spChg chg="add">
          <ac:chgData name="" userId="" providerId="" clId="Web-{592EF0EF-6CA0-42ED-9409-30C32BAB9140}" dt="2019-06-14T05:19:57.953" v="44"/>
          <ac:spMkLst>
            <pc:docMk/>
            <pc:sldMk cId="629068371" sldId="568"/>
            <ac:spMk id="5" creationId="{16FF38DE-A579-48F9-8B4E-D19E9D73F091}"/>
          </ac:spMkLst>
        </pc:spChg>
      </pc:sldChg>
      <pc:sldChg chg="addSp modSp">
        <pc:chgData name="" userId="" providerId="" clId="Web-{592EF0EF-6CA0-42ED-9409-30C32BAB9140}" dt="2019-06-14T05:20:36.734" v="77" actId="20577"/>
        <pc:sldMkLst>
          <pc:docMk/>
          <pc:sldMk cId="861302457" sldId="569"/>
        </pc:sldMkLst>
        <pc:spChg chg="add mod">
          <ac:chgData name="" userId="" providerId="" clId="Web-{592EF0EF-6CA0-42ED-9409-30C32BAB9140}" dt="2019-06-14T05:20:36.734" v="77" actId="20577"/>
          <ac:spMkLst>
            <pc:docMk/>
            <pc:sldMk cId="861302457" sldId="569"/>
            <ac:spMk id="3" creationId="{A7D2D5FE-0987-4AA4-B37F-BEF46359342D}"/>
          </ac:spMkLst>
        </pc:spChg>
        <pc:picChg chg="mod">
          <ac:chgData name="" userId="" providerId="" clId="Web-{592EF0EF-6CA0-42ED-9409-30C32BAB9140}" dt="2019-06-14T05:20:03.937" v="45" actId="14100"/>
          <ac:picMkLst>
            <pc:docMk/>
            <pc:sldMk cId="861302457" sldId="569"/>
            <ac:picMk id="4" creationId="{00000000-0000-0000-0000-000000000000}"/>
          </ac:picMkLst>
        </pc:picChg>
      </pc:sldChg>
      <pc:sldChg chg="addSp delSp modSp">
        <pc:chgData name="" userId="" providerId="" clId="Web-{592EF0EF-6CA0-42ED-9409-30C32BAB9140}" dt="2019-06-14T05:21:43.390" v="86" actId="14100"/>
        <pc:sldMkLst>
          <pc:docMk/>
          <pc:sldMk cId="1302707273" sldId="570"/>
        </pc:sldMkLst>
        <pc:spChg chg="add del mod">
          <ac:chgData name="" userId="" providerId="" clId="Web-{592EF0EF-6CA0-42ED-9409-30C32BAB9140}" dt="2019-06-14T05:21:33.719" v="81"/>
          <ac:spMkLst>
            <pc:docMk/>
            <pc:sldMk cId="1302707273" sldId="570"/>
            <ac:spMk id="5" creationId="{8DB67A34-72ED-4F9B-8798-DC4BDAF7775B}"/>
          </ac:spMkLst>
        </pc:spChg>
        <pc:spChg chg="add mod">
          <ac:chgData name="" userId="" providerId="" clId="Web-{592EF0EF-6CA0-42ED-9409-30C32BAB9140}" dt="2019-06-14T05:21:43.390" v="86" actId="14100"/>
          <ac:spMkLst>
            <pc:docMk/>
            <pc:sldMk cId="1302707273" sldId="570"/>
            <ac:spMk id="7" creationId="{3BA3A8E5-C13A-4F99-B41E-12BFFB549DD7}"/>
          </ac:spMkLst>
        </pc:spChg>
      </pc:sldChg>
      <pc:sldChg chg="addSp modSp">
        <pc:chgData name="" userId="" providerId="" clId="Web-{592EF0EF-6CA0-42ED-9409-30C32BAB9140}" dt="2019-06-14T05:21:53.079" v="88"/>
        <pc:sldMkLst>
          <pc:docMk/>
          <pc:sldMk cId="1989964437" sldId="571"/>
        </pc:sldMkLst>
        <pc:spChg chg="add">
          <ac:chgData name="" userId="" providerId="" clId="Web-{592EF0EF-6CA0-42ED-9409-30C32BAB9140}" dt="2019-06-14T05:21:53.079" v="88"/>
          <ac:spMkLst>
            <pc:docMk/>
            <pc:sldMk cId="1989964437" sldId="571"/>
            <ac:spMk id="7" creationId="{293FCC41-CD26-4326-9F52-B6F544AC4FDD}"/>
          </ac:spMkLst>
        </pc:spChg>
        <pc:picChg chg="mod">
          <ac:chgData name="" userId="" providerId="" clId="Web-{592EF0EF-6CA0-42ED-9409-30C32BAB9140}" dt="2019-06-14T05:21:52.906" v="87" actId="14100"/>
          <ac:picMkLst>
            <pc:docMk/>
            <pc:sldMk cId="1989964437" sldId="571"/>
            <ac:picMk id="4" creationId="{00000000-0000-0000-0000-000000000000}"/>
          </ac:picMkLst>
        </pc:picChg>
      </pc:sldChg>
      <pc:sldChg chg="addSp modSp">
        <pc:chgData name="" userId="" providerId="" clId="Web-{592EF0EF-6CA0-42ED-9409-30C32BAB9140}" dt="2019-06-14T05:22:20.141" v="90" actId="20577"/>
        <pc:sldMkLst>
          <pc:docMk/>
          <pc:sldMk cId="1212831268" sldId="572"/>
        </pc:sldMkLst>
        <pc:spChg chg="add mod">
          <ac:chgData name="" userId="" providerId="" clId="Web-{592EF0EF-6CA0-42ED-9409-30C32BAB9140}" dt="2019-06-14T05:22:20.141" v="90" actId="20577"/>
          <ac:spMkLst>
            <pc:docMk/>
            <pc:sldMk cId="1212831268" sldId="572"/>
            <ac:spMk id="3" creationId="{BB5EC314-8AEE-4C14-8F4D-FDDD1ACD8A39}"/>
          </ac:spMkLst>
        </pc:spChg>
      </pc:sldChg>
      <pc:sldChg chg="addSp">
        <pc:chgData name="" userId="" providerId="" clId="Web-{592EF0EF-6CA0-42ED-9409-30C32BAB9140}" dt="2019-06-14T05:33:02.096" v="208"/>
        <pc:sldMkLst>
          <pc:docMk/>
          <pc:sldMk cId="980885219" sldId="573"/>
        </pc:sldMkLst>
        <pc:spChg chg="add">
          <ac:chgData name="" userId="" providerId="" clId="Web-{592EF0EF-6CA0-42ED-9409-30C32BAB9140}" dt="2019-06-14T05:33:02.096" v="208"/>
          <ac:spMkLst>
            <pc:docMk/>
            <pc:sldMk cId="980885219" sldId="573"/>
            <ac:spMk id="5" creationId="{307129C7-A116-413B-9161-86D64730FE3B}"/>
          </ac:spMkLst>
        </pc:spChg>
      </pc:sldChg>
      <pc:sldChg chg="addSp modSp">
        <pc:chgData name="" userId="" providerId="" clId="Web-{592EF0EF-6CA0-42ED-9409-30C32BAB9140}" dt="2019-06-14T05:22:45.406" v="95" actId="20577"/>
        <pc:sldMkLst>
          <pc:docMk/>
          <pc:sldMk cId="1625897563" sldId="574"/>
        </pc:sldMkLst>
        <pc:spChg chg="add mod">
          <ac:chgData name="" userId="" providerId="" clId="Web-{592EF0EF-6CA0-42ED-9409-30C32BAB9140}" dt="2019-06-14T05:22:45.406" v="95" actId="20577"/>
          <ac:spMkLst>
            <pc:docMk/>
            <pc:sldMk cId="1625897563" sldId="574"/>
            <ac:spMk id="8" creationId="{DAF98AFA-62C1-45EB-8490-AF5B5552639D}"/>
          </ac:spMkLst>
        </pc:spChg>
        <pc:picChg chg="mod">
          <ac:chgData name="" userId="" providerId="" clId="Web-{592EF0EF-6CA0-42ED-9409-30C32BAB9140}" dt="2019-06-14T05:22:38.922" v="93" actId="14100"/>
          <ac:picMkLst>
            <pc:docMk/>
            <pc:sldMk cId="1625897563" sldId="574"/>
            <ac:picMk id="4" creationId="{00000000-0000-0000-0000-000000000000}"/>
          </ac:picMkLst>
        </pc:picChg>
      </pc:sldChg>
      <pc:sldChg chg="addSp modSp">
        <pc:chgData name="" userId="" providerId="" clId="Web-{592EF0EF-6CA0-42ED-9409-30C32BAB9140}" dt="2019-06-14T05:22:56.188" v="100" actId="20577"/>
        <pc:sldMkLst>
          <pc:docMk/>
          <pc:sldMk cId="2022544570" sldId="575"/>
        </pc:sldMkLst>
        <pc:spChg chg="add mod">
          <ac:chgData name="" userId="" providerId="" clId="Web-{592EF0EF-6CA0-42ED-9409-30C32BAB9140}" dt="2019-06-14T05:22:56.188" v="100" actId="20577"/>
          <ac:spMkLst>
            <pc:docMk/>
            <pc:sldMk cId="2022544570" sldId="575"/>
            <ac:spMk id="6" creationId="{5AC8E2C2-8B5C-4CDF-888D-21F7ADBC0A04}"/>
          </ac:spMkLst>
        </pc:spChg>
        <pc:picChg chg="mod">
          <ac:chgData name="" userId="" providerId="" clId="Web-{592EF0EF-6CA0-42ED-9409-30C32BAB9140}" dt="2019-06-14T05:22:52.532" v="98" actId="1076"/>
          <ac:picMkLst>
            <pc:docMk/>
            <pc:sldMk cId="2022544570" sldId="575"/>
            <ac:picMk id="4" creationId="{00000000-0000-0000-0000-000000000000}"/>
          </ac:picMkLst>
        </pc:picChg>
      </pc:sldChg>
      <pc:sldChg chg="addSp modSp">
        <pc:chgData name="" userId="" providerId="" clId="Web-{592EF0EF-6CA0-42ED-9409-30C32BAB9140}" dt="2019-06-14T05:23:06.422" v="106" actId="20577"/>
        <pc:sldMkLst>
          <pc:docMk/>
          <pc:sldMk cId="1182201210" sldId="576"/>
        </pc:sldMkLst>
        <pc:spChg chg="add mod">
          <ac:chgData name="" userId="" providerId="" clId="Web-{592EF0EF-6CA0-42ED-9409-30C32BAB9140}" dt="2019-06-14T05:23:06.422" v="106" actId="20577"/>
          <ac:spMkLst>
            <pc:docMk/>
            <pc:sldMk cId="1182201210" sldId="576"/>
            <ac:spMk id="6" creationId="{7F6A4E08-BC33-46FE-BC73-F4880241BC7B}"/>
          </ac:spMkLst>
        </pc:spChg>
      </pc:sldChg>
      <pc:sldChg chg="addSp modSp">
        <pc:chgData name="" userId="" providerId="" clId="Web-{592EF0EF-6CA0-42ED-9409-30C32BAB9140}" dt="2019-06-14T05:23:20.298" v="111"/>
        <pc:sldMkLst>
          <pc:docMk/>
          <pc:sldMk cId="1855220919" sldId="577"/>
        </pc:sldMkLst>
        <pc:spChg chg="add">
          <ac:chgData name="" userId="" providerId="" clId="Web-{592EF0EF-6CA0-42ED-9409-30C32BAB9140}" dt="2019-06-14T05:23:20.298" v="111"/>
          <ac:spMkLst>
            <pc:docMk/>
            <pc:sldMk cId="1855220919" sldId="577"/>
            <ac:spMk id="4" creationId="{8EC61C4E-E3B3-437E-84C3-6602D533EE14}"/>
          </ac:spMkLst>
        </pc:spChg>
        <pc:picChg chg="mod">
          <ac:chgData name="" userId="" providerId="" clId="Web-{592EF0EF-6CA0-42ED-9409-30C32BAB9140}" dt="2019-06-14T05:23:08.469" v="108" actId="14100"/>
          <ac:picMkLst>
            <pc:docMk/>
            <pc:sldMk cId="1855220919" sldId="577"/>
            <ac:picMk id="5" creationId="{00000000-0000-0000-0000-000000000000}"/>
          </ac:picMkLst>
        </pc:picChg>
      </pc:sldChg>
      <pc:sldChg chg="addSp modSp">
        <pc:chgData name="" userId="" providerId="" clId="Web-{592EF0EF-6CA0-42ED-9409-30C32BAB9140}" dt="2019-06-14T05:23:19.220" v="110" actId="14100"/>
        <pc:sldMkLst>
          <pc:docMk/>
          <pc:sldMk cId="782471011" sldId="578"/>
        </pc:sldMkLst>
        <pc:spChg chg="add">
          <ac:chgData name="" userId="" providerId="" clId="Web-{592EF0EF-6CA0-42ED-9409-30C32BAB9140}" dt="2019-06-14T05:23:14.734" v="109"/>
          <ac:spMkLst>
            <pc:docMk/>
            <pc:sldMk cId="782471011" sldId="578"/>
            <ac:spMk id="6" creationId="{C00E69F1-B33F-4A0C-99DA-D8D003424CA9}"/>
          </ac:spMkLst>
        </pc:spChg>
        <pc:picChg chg="mod">
          <ac:chgData name="" userId="" providerId="" clId="Web-{592EF0EF-6CA0-42ED-9409-30C32BAB9140}" dt="2019-06-14T05:23:19.220" v="110" actId="14100"/>
          <ac:picMkLst>
            <pc:docMk/>
            <pc:sldMk cId="782471011" sldId="578"/>
            <ac:picMk id="4" creationId="{00000000-0000-0000-0000-000000000000}"/>
          </ac:picMkLst>
        </pc:picChg>
      </pc:sldChg>
      <pc:sldChg chg="addSp modSp">
        <pc:chgData name="" userId="" providerId="" clId="Web-{592EF0EF-6CA0-42ED-9409-30C32BAB9140}" dt="2019-06-14T05:23:33.219" v="116" actId="20577"/>
        <pc:sldMkLst>
          <pc:docMk/>
          <pc:sldMk cId="373200802" sldId="579"/>
        </pc:sldMkLst>
        <pc:spChg chg="add mod">
          <ac:chgData name="" userId="" providerId="" clId="Web-{592EF0EF-6CA0-42ED-9409-30C32BAB9140}" dt="2019-06-14T05:23:33.219" v="116" actId="20577"/>
          <ac:spMkLst>
            <pc:docMk/>
            <pc:sldMk cId="373200802" sldId="579"/>
            <ac:spMk id="6" creationId="{7A51C32B-4531-44DE-A4A1-4C3C44C9C2F7}"/>
          </ac:spMkLst>
        </pc:spChg>
        <pc:picChg chg="mod">
          <ac:chgData name="" userId="" providerId="" clId="Web-{592EF0EF-6CA0-42ED-9409-30C32BAB9140}" dt="2019-06-14T05:23:32.235" v="113" actId="14100"/>
          <ac:picMkLst>
            <pc:docMk/>
            <pc:sldMk cId="373200802" sldId="579"/>
            <ac:picMk id="4" creationId="{00000000-0000-0000-0000-000000000000}"/>
          </ac:picMkLst>
        </pc:picChg>
      </pc:sldChg>
      <pc:sldChg chg="addSp">
        <pc:chgData name="" userId="" providerId="" clId="Web-{592EF0EF-6CA0-42ED-9409-30C32BAB9140}" dt="2019-06-14T05:32:56.267" v="207"/>
        <pc:sldMkLst>
          <pc:docMk/>
          <pc:sldMk cId="1552135075" sldId="580"/>
        </pc:sldMkLst>
        <pc:spChg chg="add">
          <ac:chgData name="" userId="" providerId="" clId="Web-{592EF0EF-6CA0-42ED-9409-30C32BAB9140}" dt="2019-06-14T05:32:56.267" v="207"/>
          <ac:spMkLst>
            <pc:docMk/>
            <pc:sldMk cId="1552135075" sldId="580"/>
            <ac:spMk id="5" creationId="{9C194D12-D203-4BCB-9229-A06F6DD01161}"/>
          </ac:spMkLst>
        </pc:spChg>
      </pc:sldChg>
      <pc:sldChg chg="addSp">
        <pc:chgData name="" userId="" providerId="" clId="Web-{592EF0EF-6CA0-42ED-9409-30C32BAB9140}" dt="2019-06-14T05:32:53.533" v="206"/>
        <pc:sldMkLst>
          <pc:docMk/>
          <pc:sldMk cId="1359397965" sldId="581"/>
        </pc:sldMkLst>
        <pc:spChg chg="add">
          <ac:chgData name="" userId="" providerId="" clId="Web-{592EF0EF-6CA0-42ED-9409-30C32BAB9140}" dt="2019-06-14T05:32:53.533" v="206"/>
          <ac:spMkLst>
            <pc:docMk/>
            <pc:sldMk cId="1359397965" sldId="581"/>
            <ac:spMk id="3" creationId="{F29C3EA0-C5A7-43FB-97D6-F60BDD87A42F}"/>
          </ac:spMkLst>
        </pc:spChg>
      </pc:sldChg>
      <pc:sldChg chg="addSp">
        <pc:chgData name="" userId="" providerId="" clId="Web-{592EF0EF-6CA0-42ED-9409-30C32BAB9140}" dt="2019-06-14T05:32:50.767" v="205"/>
        <pc:sldMkLst>
          <pc:docMk/>
          <pc:sldMk cId="1900738316" sldId="582"/>
        </pc:sldMkLst>
        <pc:spChg chg="add">
          <ac:chgData name="" userId="" providerId="" clId="Web-{592EF0EF-6CA0-42ED-9409-30C32BAB9140}" dt="2019-06-14T05:32:50.767" v="205"/>
          <ac:spMkLst>
            <pc:docMk/>
            <pc:sldMk cId="1900738316" sldId="582"/>
            <ac:spMk id="5" creationId="{983AF8E6-7BF3-47C7-A265-A87EF79CB47E}"/>
          </ac:spMkLst>
        </pc:spChg>
      </pc:sldChg>
      <pc:sldChg chg="addSp">
        <pc:chgData name="" userId="" providerId="" clId="Web-{592EF0EF-6CA0-42ED-9409-30C32BAB9140}" dt="2019-06-14T05:32:49.080" v="204"/>
        <pc:sldMkLst>
          <pc:docMk/>
          <pc:sldMk cId="2048292400" sldId="583"/>
        </pc:sldMkLst>
        <pc:spChg chg="add">
          <ac:chgData name="" userId="" providerId="" clId="Web-{592EF0EF-6CA0-42ED-9409-30C32BAB9140}" dt="2019-06-14T05:32:49.080" v="204"/>
          <ac:spMkLst>
            <pc:docMk/>
            <pc:sldMk cId="2048292400" sldId="583"/>
            <ac:spMk id="5" creationId="{B7BA520D-E15A-4E89-A02C-BEF855BD1DBE}"/>
          </ac:spMkLst>
        </pc:spChg>
      </pc:sldChg>
      <pc:sldChg chg="addSp">
        <pc:chgData name="" userId="" providerId="" clId="Web-{592EF0EF-6CA0-42ED-9409-30C32BAB9140}" dt="2019-06-14T05:32:33.580" v="203"/>
        <pc:sldMkLst>
          <pc:docMk/>
          <pc:sldMk cId="2072058648" sldId="584"/>
        </pc:sldMkLst>
        <pc:spChg chg="add">
          <ac:chgData name="" userId="" providerId="" clId="Web-{592EF0EF-6CA0-42ED-9409-30C32BAB9140}" dt="2019-06-14T05:32:33.580" v="203"/>
          <ac:spMkLst>
            <pc:docMk/>
            <pc:sldMk cId="2072058648" sldId="584"/>
            <ac:spMk id="5" creationId="{AA424748-5080-4F91-8E44-E10628E3AA68}"/>
          </ac:spMkLst>
        </pc:spChg>
      </pc:sldChg>
      <pc:sldChg chg="addSp">
        <pc:chgData name="" userId="" providerId="" clId="Web-{592EF0EF-6CA0-42ED-9409-30C32BAB9140}" dt="2019-06-14T05:32:19.346" v="202"/>
        <pc:sldMkLst>
          <pc:docMk/>
          <pc:sldMk cId="1790564233" sldId="586"/>
        </pc:sldMkLst>
        <pc:spChg chg="add">
          <ac:chgData name="" userId="" providerId="" clId="Web-{592EF0EF-6CA0-42ED-9409-30C32BAB9140}" dt="2019-06-14T05:32:19.346" v="202"/>
          <ac:spMkLst>
            <pc:docMk/>
            <pc:sldMk cId="1790564233" sldId="586"/>
            <ac:spMk id="5" creationId="{66DEB042-21CA-46BC-93EE-27025F97B2D5}"/>
          </ac:spMkLst>
        </pc:spChg>
      </pc:sldChg>
      <pc:sldChg chg="addSp">
        <pc:chgData name="" userId="" providerId="" clId="Web-{592EF0EF-6CA0-42ED-9409-30C32BAB9140}" dt="2019-06-14T05:30:40.126" v="200"/>
        <pc:sldMkLst>
          <pc:docMk/>
          <pc:sldMk cId="440275648" sldId="587"/>
        </pc:sldMkLst>
        <pc:spChg chg="add">
          <ac:chgData name="" userId="" providerId="" clId="Web-{592EF0EF-6CA0-42ED-9409-30C32BAB9140}" dt="2019-06-14T05:30:40.126" v="200"/>
          <ac:spMkLst>
            <pc:docMk/>
            <pc:sldMk cId="440275648" sldId="587"/>
            <ac:spMk id="5" creationId="{53A3B6E9-0F86-4A11-ABC2-90149500A300}"/>
          </ac:spMkLst>
        </pc:spChg>
      </pc:sldChg>
      <pc:sldChg chg="addSp">
        <pc:chgData name="" userId="" providerId="" clId="Web-{592EF0EF-6CA0-42ED-9409-30C32BAB9140}" dt="2019-06-14T05:30:40.361" v="201"/>
        <pc:sldMkLst>
          <pc:docMk/>
          <pc:sldMk cId="1372543826" sldId="588"/>
        </pc:sldMkLst>
        <pc:spChg chg="add">
          <ac:chgData name="" userId="" providerId="" clId="Web-{592EF0EF-6CA0-42ED-9409-30C32BAB9140}" dt="2019-06-14T05:30:40.361" v="201"/>
          <ac:spMkLst>
            <pc:docMk/>
            <pc:sldMk cId="1372543826" sldId="588"/>
            <ac:spMk id="5" creationId="{F13AF8C5-5F6F-4E40-AB6E-281802DA042A}"/>
          </ac:spMkLst>
        </pc:spChg>
      </pc:sldChg>
      <pc:sldChg chg="addSp">
        <pc:chgData name="" userId="" providerId="" clId="Web-{592EF0EF-6CA0-42ED-9409-30C32BAB9140}" dt="2019-06-14T05:30:32.580" v="199"/>
        <pc:sldMkLst>
          <pc:docMk/>
          <pc:sldMk cId="1102104807" sldId="589"/>
        </pc:sldMkLst>
        <pc:spChg chg="add">
          <ac:chgData name="" userId="" providerId="" clId="Web-{592EF0EF-6CA0-42ED-9409-30C32BAB9140}" dt="2019-06-14T05:30:32.580" v="199"/>
          <ac:spMkLst>
            <pc:docMk/>
            <pc:sldMk cId="1102104807" sldId="589"/>
            <ac:spMk id="5" creationId="{4208A2C7-5792-4D3A-AFA2-5994B13C9B89}"/>
          </ac:spMkLst>
        </pc:spChg>
      </pc:sldChg>
      <pc:sldChg chg="addSp">
        <pc:chgData name="" userId="" providerId="" clId="Web-{592EF0EF-6CA0-42ED-9409-30C32BAB9140}" dt="2019-06-14T05:30:29.064" v="198"/>
        <pc:sldMkLst>
          <pc:docMk/>
          <pc:sldMk cId="1616817762" sldId="590"/>
        </pc:sldMkLst>
        <pc:spChg chg="add">
          <ac:chgData name="" userId="" providerId="" clId="Web-{592EF0EF-6CA0-42ED-9409-30C32BAB9140}" dt="2019-06-14T05:30:29.064" v="198"/>
          <ac:spMkLst>
            <pc:docMk/>
            <pc:sldMk cId="1616817762" sldId="590"/>
            <ac:spMk id="8" creationId="{E461B965-2EEB-4745-9CD5-4D6EBBAB57DB}"/>
          </ac:spMkLst>
        </pc:spChg>
      </pc:sldChg>
      <pc:sldChg chg="addSp">
        <pc:chgData name="" userId="" providerId="" clId="Web-{592EF0EF-6CA0-42ED-9409-30C32BAB9140}" dt="2019-06-14T05:29:30.657" v="197"/>
        <pc:sldMkLst>
          <pc:docMk/>
          <pc:sldMk cId="1232766899" sldId="591"/>
        </pc:sldMkLst>
        <pc:spChg chg="add">
          <ac:chgData name="" userId="" providerId="" clId="Web-{592EF0EF-6CA0-42ED-9409-30C32BAB9140}" dt="2019-06-14T05:29:30.657" v="197"/>
          <ac:spMkLst>
            <pc:docMk/>
            <pc:sldMk cId="1232766899" sldId="591"/>
            <ac:spMk id="5" creationId="{F6D92662-971B-4398-9C0E-3EFF44F3C9DA}"/>
          </ac:spMkLst>
        </pc:spChg>
      </pc:sldChg>
      <pc:sldChg chg="addSp modSp">
        <pc:chgData name="" userId="" providerId="" clId="Web-{592EF0EF-6CA0-42ED-9409-30C32BAB9140}" dt="2019-06-14T05:24:25.235" v="131" actId="20577"/>
        <pc:sldMkLst>
          <pc:docMk/>
          <pc:sldMk cId="1015611696" sldId="592"/>
        </pc:sldMkLst>
        <pc:spChg chg="add mod">
          <ac:chgData name="" userId="" providerId="" clId="Web-{592EF0EF-6CA0-42ED-9409-30C32BAB9140}" dt="2019-06-14T05:24:25.235" v="131" actId="20577"/>
          <ac:spMkLst>
            <pc:docMk/>
            <pc:sldMk cId="1015611696" sldId="592"/>
            <ac:spMk id="6" creationId="{DE7270A1-FB33-49AD-B8D1-5094FFFFBC02}"/>
          </ac:spMkLst>
        </pc:spChg>
        <pc:picChg chg="mod">
          <ac:chgData name="" userId="" providerId="" clId="Web-{592EF0EF-6CA0-42ED-9409-30C32BAB9140}" dt="2019-06-14T05:24:04.828" v="119" actId="14100"/>
          <ac:picMkLst>
            <pc:docMk/>
            <pc:sldMk cId="1015611696" sldId="592"/>
            <ac:picMk id="4" creationId="{00000000-0000-0000-0000-000000000000}"/>
          </ac:picMkLst>
        </pc:picChg>
      </pc:sldChg>
      <pc:sldChg chg="addSp">
        <pc:chgData name="" userId="" providerId="" clId="Web-{592EF0EF-6CA0-42ED-9409-30C32BAB9140}" dt="2019-06-14T05:29:23.926" v="196"/>
        <pc:sldMkLst>
          <pc:docMk/>
          <pc:sldMk cId="1093728312" sldId="593"/>
        </pc:sldMkLst>
        <pc:spChg chg="add">
          <ac:chgData name="" userId="" providerId="" clId="Web-{592EF0EF-6CA0-42ED-9409-30C32BAB9140}" dt="2019-06-14T05:29:23.926" v="196"/>
          <ac:spMkLst>
            <pc:docMk/>
            <pc:sldMk cId="1093728312" sldId="593"/>
            <ac:spMk id="5" creationId="{8BF1BF66-08BE-4D93-A9B7-22C0E77D20A0}"/>
          </ac:spMkLst>
        </pc:spChg>
      </pc:sldChg>
      <pc:sldChg chg="modSp">
        <pc:chgData name="" userId="" providerId="" clId="Web-{592EF0EF-6CA0-42ED-9409-30C32BAB9140}" dt="2019-06-14T05:24:42.516" v="137" actId="20577"/>
        <pc:sldMkLst>
          <pc:docMk/>
          <pc:sldMk cId="1024259925" sldId="595"/>
        </pc:sldMkLst>
        <pc:spChg chg="mod">
          <ac:chgData name="" userId="" providerId="" clId="Web-{592EF0EF-6CA0-42ED-9409-30C32BAB9140}" dt="2019-06-14T05:24:42.516" v="137" actId="20577"/>
          <ac:spMkLst>
            <pc:docMk/>
            <pc:sldMk cId="1024259925" sldId="595"/>
            <ac:spMk id="5" creationId="{C34430F9-44C8-6F49-AA09-0D7A66CE70FF}"/>
          </ac:spMkLst>
        </pc:spChg>
      </pc:sldChg>
      <pc:sldChg chg="addSp modSp">
        <pc:chgData name="" userId="" providerId="" clId="Web-{592EF0EF-6CA0-42ED-9409-30C32BAB9140}" dt="2019-06-14T05:24:50.973" v="142"/>
        <pc:sldMkLst>
          <pc:docMk/>
          <pc:sldMk cId="262281058" sldId="596"/>
        </pc:sldMkLst>
        <pc:spChg chg="mod">
          <ac:chgData name="" userId="" providerId="" clId="Web-{592EF0EF-6CA0-42ED-9409-30C32BAB9140}" dt="2019-06-14T05:24:50.360" v="139" actId="20577"/>
          <ac:spMkLst>
            <pc:docMk/>
            <pc:sldMk cId="262281058" sldId="596"/>
            <ac:spMk id="4" creationId="{463B79D9-52CB-C14D-9EF3-CB72FCAC22D6}"/>
          </ac:spMkLst>
        </pc:spChg>
        <pc:spChg chg="add">
          <ac:chgData name="" userId="" providerId="" clId="Web-{592EF0EF-6CA0-42ED-9409-30C32BAB9140}" dt="2019-06-14T05:24:50.973" v="142"/>
          <ac:spMkLst>
            <pc:docMk/>
            <pc:sldMk cId="262281058" sldId="596"/>
            <ac:spMk id="6" creationId="{B0B1CD98-74AE-4992-87F8-501715FF0F3D}"/>
          </ac:spMkLst>
        </pc:spChg>
      </pc:sldChg>
      <pc:sldChg chg="modSp">
        <pc:chgData name="" userId="" providerId="" clId="Web-{592EF0EF-6CA0-42ED-9409-30C32BAB9140}" dt="2019-06-14T05:25:13.610" v="149" actId="20577"/>
        <pc:sldMkLst>
          <pc:docMk/>
          <pc:sldMk cId="149898296" sldId="597"/>
        </pc:sldMkLst>
        <pc:spChg chg="mod">
          <ac:chgData name="" userId="" providerId="" clId="Web-{592EF0EF-6CA0-42ED-9409-30C32BAB9140}" dt="2019-06-14T05:25:13.610" v="149" actId="20577"/>
          <ac:spMkLst>
            <pc:docMk/>
            <pc:sldMk cId="149898296" sldId="597"/>
            <ac:spMk id="6" creationId="{2453CA2B-9417-CB44-A57C-449A81105669}"/>
          </ac:spMkLst>
        </pc:spChg>
      </pc:sldChg>
      <pc:sldChg chg="modSp">
        <pc:chgData name="" userId="" providerId="" clId="Web-{592EF0EF-6CA0-42ED-9409-30C32BAB9140}" dt="2019-06-14T05:25:32.330" v="155" actId="20577"/>
        <pc:sldMkLst>
          <pc:docMk/>
          <pc:sldMk cId="1977080730" sldId="598"/>
        </pc:sldMkLst>
        <pc:spChg chg="mod">
          <ac:chgData name="" userId="" providerId="" clId="Web-{592EF0EF-6CA0-42ED-9409-30C32BAB9140}" dt="2019-06-14T05:25:32.330" v="155" actId="20577"/>
          <ac:spMkLst>
            <pc:docMk/>
            <pc:sldMk cId="1977080730" sldId="598"/>
            <ac:spMk id="5" creationId="{B8C0D7AD-B547-F743-B5D6-7503766E7E20}"/>
          </ac:spMkLst>
        </pc:spChg>
      </pc:sldChg>
      <pc:sldChg chg="modSp">
        <pc:chgData name="" userId="" providerId="" clId="Web-{592EF0EF-6CA0-42ED-9409-30C32BAB9140}" dt="2019-06-14T05:25:45.922" v="163" actId="20577"/>
        <pc:sldMkLst>
          <pc:docMk/>
          <pc:sldMk cId="686898301" sldId="599"/>
        </pc:sldMkLst>
        <pc:spChg chg="mod">
          <ac:chgData name="" userId="" providerId="" clId="Web-{592EF0EF-6CA0-42ED-9409-30C32BAB9140}" dt="2019-06-14T05:25:45.922" v="163" actId="20577"/>
          <ac:spMkLst>
            <pc:docMk/>
            <pc:sldMk cId="686898301" sldId="599"/>
            <ac:spMk id="5" creationId="{D2D46270-668B-7448-B4F5-0E3237786619}"/>
          </ac:spMkLst>
        </pc:spChg>
      </pc:sldChg>
      <pc:sldChg chg="modSp">
        <pc:chgData name="" userId="" providerId="" clId="Web-{592EF0EF-6CA0-42ED-9409-30C32BAB9140}" dt="2019-06-14T05:26:04.563" v="169" actId="20577"/>
        <pc:sldMkLst>
          <pc:docMk/>
          <pc:sldMk cId="630472046" sldId="600"/>
        </pc:sldMkLst>
        <pc:spChg chg="mod">
          <ac:chgData name="" userId="" providerId="" clId="Web-{592EF0EF-6CA0-42ED-9409-30C32BAB9140}" dt="2019-06-14T05:26:04.563" v="169" actId="20577"/>
          <ac:spMkLst>
            <pc:docMk/>
            <pc:sldMk cId="630472046" sldId="600"/>
            <ac:spMk id="5" creationId="{62792F07-D901-284B-BA86-05A1FB6D8CE4}"/>
          </ac:spMkLst>
        </pc:spChg>
      </pc:sldChg>
      <pc:sldChg chg="addSp modSp">
        <pc:chgData name="" userId="" providerId="" clId="Web-{592EF0EF-6CA0-42ED-9409-30C32BAB9140}" dt="2019-06-14T05:26:11.485" v="174"/>
        <pc:sldMkLst>
          <pc:docMk/>
          <pc:sldMk cId="725757471" sldId="601"/>
        </pc:sldMkLst>
        <pc:spChg chg="mod">
          <ac:chgData name="" userId="" providerId="" clId="Web-{592EF0EF-6CA0-42ED-9409-30C32BAB9140}" dt="2019-06-14T05:26:11.407" v="171" actId="20577"/>
          <ac:spMkLst>
            <pc:docMk/>
            <pc:sldMk cId="725757471" sldId="601"/>
            <ac:spMk id="4" creationId="{7DA94B3C-BF86-A244-9FB0-75828FBD2258}"/>
          </ac:spMkLst>
        </pc:spChg>
        <pc:spChg chg="add">
          <ac:chgData name="" userId="" providerId="" clId="Web-{592EF0EF-6CA0-42ED-9409-30C32BAB9140}" dt="2019-06-14T05:26:11.485" v="174"/>
          <ac:spMkLst>
            <pc:docMk/>
            <pc:sldMk cId="725757471" sldId="601"/>
            <ac:spMk id="6" creationId="{A0F4FC66-FBEB-402A-AC8F-70667EF8BE52}"/>
          </ac:spMkLst>
        </pc:spChg>
      </pc:sldChg>
      <pc:sldChg chg="add del replId">
        <pc:chgData name="" userId="" providerId="" clId="Web-{592EF0EF-6CA0-42ED-9409-30C32BAB9140}" dt="2019-06-14T05:16:18.983" v="36"/>
        <pc:sldMkLst>
          <pc:docMk/>
          <pc:sldMk cId="1874390919" sldId="606"/>
        </pc:sldMkLst>
      </pc:sldChg>
    </pc:docChg>
  </pc:docChgLst>
  <pc:docChgLst>
    <pc:chgData clId="Web-{4C3D8D82-8FA4-4D64-8927-6531012CE221}"/>
    <pc:docChg chg="addSld modSld modSection">
      <pc:chgData name="" userId="" providerId="" clId="Web-{4C3D8D82-8FA4-4D64-8927-6531012CE221}" dt="2019-06-14T04:10:11.784" v="342"/>
      <pc:docMkLst>
        <pc:docMk/>
      </pc:docMkLst>
      <pc:sldChg chg="addSp">
        <pc:chgData name="" userId="" providerId="" clId="Web-{4C3D8D82-8FA4-4D64-8927-6531012CE221}" dt="2019-06-14T03:39:18.700" v="50"/>
        <pc:sldMkLst>
          <pc:docMk/>
          <pc:sldMk cId="687546797" sldId="316"/>
        </pc:sldMkLst>
        <pc:spChg chg="add">
          <ac:chgData name="" userId="" providerId="" clId="Web-{4C3D8D82-8FA4-4D64-8927-6531012CE221}" dt="2019-06-14T03:39:18.700" v="50"/>
          <ac:spMkLst>
            <pc:docMk/>
            <pc:sldMk cId="687546797" sldId="316"/>
            <ac:spMk id="5" creationId="{7F96346B-23CE-4EBB-867B-6BA4AA2D984F}"/>
          </ac:spMkLst>
        </pc:spChg>
      </pc:sldChg>
      <pc:sldChg chg="addSp">
        <pc:chgData name="" userId="" providerId="" clId="Web-{4C3D8D82-8FA4-4D64-8927-6531012CE221}" dt="2019-06-14T03:39:20.747" v="51"/>
        <pc:sldMkLst>
          <pc:docMk/>
          <pc:sldMk cId="2136996319" sldId="317"/>
        </pc:sldMkLst>
        <pc:spChg chg="add">
          <ac:chgData name="" userId="" providerId="" clId="Web-{4C3D8D82-8FA4-4D64-8927-6531012CE221}" dt="2019-06-14T03:39:20.747" v="51"/>
          <ac:spMkLst>
            <pc:docMk/>
            <pc:sldMk cId="2136996319" sldId="317"/>
            <ac:spMk id="5" creationId="{F703FAB9-46E6-4896-87A5-B10A50A9A726}"/>
          </ac:spMkLst>
        </pc:spChg>
      </pc:sldChg>
      <pc:sldChg chg="addSp">
        <pc:chgData name="" userId="" providerId="" clId="Web-{4C3D8D82-8FA4-4D64-8927-6531012CE221}" dt="2019-06-14T03:44:19.967" v="84"/>
        <pc:sldMkLst>
          <pc:docMk/>
          <pc:sldMk cId="1980621005" sldId="318"/>
        </pc:sldMkLst>
        <pc:spChg chg="add">
          <ac:chgData name="" userId="" providerId="" clId="Web-{4C3D8D82-8FA4-4D64-8927-6531012CE221}" dt="2019-06-14T03:44:19.967" v="84"/>
          <ac:spMkLst>
            <pc:docMk/>
            <pc:sldMk cId="1980621005" sldId="318"/>
            <ac:spMk id="5" creationId="{390C28B4-7141-447D-8B11-B6CFCB70250D}"/>
          </ac:spMkLst>
        </pc:spChg>
      </pc:sldChg>
      <pc:sldChg chg="addSp modSp">
        <pc:chgData name="" userId="" providerId="" clId="Web-{4C3D8D82-8FA4-4D64-8927-6531012CE221}" dt="2019-06-14T03:46:29.061" v="129" actId="1076"/>
        <pc:sldMkLst>
          <pc:docMk/>
          <pc:sldMk cId="153218888" sldId="319"/>
        </pc:sldMkLst>
        <pc:spChg chg="add mod">
          <ac:chgData name="" userId="" providerId="" clId="Web-{4C3D8D82-8FA4-4D64-8927-6531012CE221}" dt="2019-06-14T03:46:29.061" v="129" actId="1076"/>
          <ac:spMkLst>
            <pc:docMk/>
            <pc:sldMk cId="153218888" sldId="319"/>
            <ac:spMk id="6" creationId="{95C3B8D6-9705-46B2-9D6B-668C73B3F8DA}"/>
          </ac:spMkLst>
        </pc:spChg>
        <pc:picChg chg="mod">
          <ac:chgData name="" userId="" providerId="" clId="Web-{4C3D8D82-8FA4-4D64-8927-6531012CE221}" dt="2019-06-14T03:45:27.686" v="101" actId="1076"/>
          <ac:picMkLst>
            <pc:docMk/>
            <pc:sldMk cId="153218888" sldId="319"/>
            <ac:picMk id="4" creationId="{00000000-0000-0000-0000-000000000000}"/>
          </ac:picMkLst>
        </pc:picChg>
      </pc:sldChg>
      <pc:sldChg chg="addSp modSp">
        <pc:chgData name="" userId="" providerId="" clId="Web-{4C3D8D82-8FA4-4D64-8927-6531012CE221}" dt="2019-06-14T03:49:24.515" v="151" actId="14100"/>
        <pc:sldMkLst>
          <pc:docMk/>
          <pc:sldMk cId="316957863" sldId="320"/>
        </pc:sldMkLst>
        <pc:spChg chg="add mod">
          <ac:chgData name="" userId="" providerId="" clId="Web-{4C3D8D82-8FA4-4D64-8927-6531012CE221}" dt="2019-06-14T03:49:24.515" v="151" actId="14100"/>
          <ac:spMkLst>
            <pc:docMk/>
            <pc:sldMk cId="316957863" sldId="320"/>
            <ac:spMk id="5" creationId="{A7BBD4CD-FCDD-44B3-A64A-DD4E9E296172}"/>
          </ac:spMkLst>
        </pc:spChg>
      </pc:sldChg>
      <pc:sldChg chg="addSp modSp">
        <pc:chgData name="" userId="" providerId="" clId="Web-{4C3D8D82-8FA4-4D64-8927-6531012CE221}" dt="2019-06-14T03:49:40.952" v="156" actId="20577"/>
        <pc:sldMkLst>
          <pc:docMk/>
          <pc:sldMk cId="1351358881" sldId="321"/>
        </pc:sldMkLst>
        <pc:spChg chg="add mod">
          <ac:chgData name="" userId="" providerId="" clId="Web-{4C3D8D82-8FA4-4D64-8927-6531012CE221}" dt="2019-06-14T03:49:40.952" v="156" actId="20577"/>
          <ac:spMkLst>
            <pc:docMk/>
            <pc:sldMk cId="1351358881" sldId="321"/>
            <ac:spMk id="2" creationId="{96E2FA06-96E7-4580-BD79-1BF026FACAEF}"/>
          </ac:spMkLst>
        </pc:spChg>
        <pc:picChg chg="mod">
          <ac:chgData name="" userId="" providerId="" clId="Web-{4C3D8D82-8FA4-4D64-8927-6531012CE221}" dt="2019-06-14T03:49:36.749" v="152" actId="1076"/>
          <ac:picMkLst>
            <pc:docMk/>
            <pc:sldMk cId="1351358881" sldId="321"/>
            <ac:picMk id="4" creationId="{00000000-0000-0000-0000-000000000000}"/>
          </ac:picMkLst>
        </pc:picChg>
      </pc:sldChg>
      <pc:sldChg chg="addSp modSp">
        <pc:chgData name="" userId="" providerId="" clId="Web-{4C3D8D82-8FA4-4D64-8927-6531012CE221}" dt="2019-06-14T03:49:50.015" v="162" actId="20577"/>
        <pc:sldMkLst>
          <pc:docMk/>
          <pc:sldMk cId="501662295" sldId="322"/>
        </pc:sldMkLst>
        <pc:spChg chg="add mod">
          <ac:chgData name="" userId="" providerId="" clId="Web-{4C3D8D82-8FA4-4D64-8927-6531012CE221}" dt="2019-06-14T03:49:50.015" v="162" actId="20577"/>
          <ac:spMkLst>
            <pc:docMk/>
            <pc:sldMk cId="501662295" sldId="322"/>
            <ac:spMk id="3" creationId="{AEF9670E-CD15-4A2A-9B17-03D209DA3C01}"/>
          </ac:spMkLst>
        </pc:spChg>
      </pc:sldChg>
      <pc:sldChg chg="addSp modSp">
        <pc:chgData name="" userId="" providerId="" clId="Web-{4C3D8D82-8FA4-4D64-8927-6531012CE221}" dt="2019-06-14T04:07:29.768" v="309" actId="20577"/>
        <pc:sldMkLst>
          <pc:docMk/>
          <pc:sldMk cId="417393943" sldId="323"/>
        </pc:sldMkLst>
        <pc:spChg chg="add mod">
          <ac:chgData name="" userId="" providerId="" clId="Web-{4C3D8D82-8FA4-4D64-8927-6531012CE221}" dt="2019-06-14T04:07:29.768" v="309" actId="20577"/>
          <ac:spMkLst>
            <pc:docMk/>
            <pc:sldMk cId="417393943" sldId="323"/>
            <ac:spMk id="4" creationId="{F61EA36A-316F-4D42-A115-6F76F35FA0E0}"/>
          </ac:spMkLst>
        </pc:spChg>
        <pc:picChg chg="mod">
          <ac:chgData name="" userId="" providerId="" clId="Web-{4C3D8D82-8FA4-4D64-8927-6531012CE221}" dt="2019-06-14T04:06:51.580" v="298" actId="14100"/>
          <ac:picMkLst>
            <pc:docMk/>
            <pc:sldMk cId="417393943" sldId="323"/>
            <ac:picMk id="5" creationId="{00000000-0000-0000-0000-000000000000}"/>
          </ac:picMkLst>
        </pc:picChg>
      </pc:sldChg>
      <pc:sldChg chg="addSp modSp">
        <pc:chgData name="" userId="" providerId="" clId="Web-{4C3D8D82-8FA4-4D64-8927-6531012CE221}" dt="2019-06-14T04:07:41.205" v="314" actId="20577"/>
        <pc:sldMkLst>
          <pc:docMk/>
          <pc:sldMk cId="1458408899" sldId="324"/>
        </pc:sldMkLst>
        <pc:spChg chg="add mod">
          <ac:chgData name="" userId="" providerId="" clId="Web-{4C3D8D82-8FA4-4D64-8927-6531012CE221}" dt="2019-06-14T04:07:41.205" v="314" actId="20577"/>
          <ac:spMkLst>
            <pc:docMk/>
            <pc:sldMk cId="1458408899" sldId="324"/>
            <ac:spMk id="6" creationId="{6EAE3364-3C38-4596-999A-08EAC73F0CA3}"/>
          </ac:spMkLst>
        </pc:spChg>
        <pc:picChg chg="mod">
          <ac:chgData name="" userId="" providerId="" clId="Web-{4C3D8D82-8FA4-4D64-8927-6531012CE221}" dt="2019-06-14T04:07:33.971" v="312" actId="14100"/>
          <ac:picMkLst>
            <pc:docMk/>
            <pc:sldMk cId="1458408899" sldId="324"/>
            <ac:picMk id="4" creationId="{00000000-0000-0000-0000-000000000000}"/>
          </ac:picMkLst>
        </pc:picChg>
      </pc:sldChg>
      <pc:sldChg chg="addSp modSp">
        <pc:chgData name="" userId="" providerId="" clId="Web-{4C3D8D82-8FA4-4D64-8927-6531012CE221}" dt="2019-06-14T04:07:47.862" v="318" actId="20577"/>
        <pc:sldMkLst>
          <pc:docMk/>
          <pc:sldMk cId="100018635" sldId="325"/>
        </pc:sldMkLst>
        <pc:spChg chg="add mod">
          <ac:chgData name="" userId="" providerId="" clId="Web-{4C3D8D82-8FA4-4D64-8927-6531012CE221}" dt="2019-06-14T04:07:47.862" v="318" actId="20577"/>
          <ac:spMkLst>
            <pc:docMk/>
            <pc:sldMk cId="100018635" sldId="325"/>
            <ac:spMk id="6" creationId="{CF09F5C1-386F-4BA5-8810-6C872F2AF1A2}"/>
          </ac:spMkLst>
        </pc:spChg>
        <pc:picChg chg="mod">
          <ac:chgData name="" userId="" providerId="" clId="Web-{4C3D8D82-8FA4-4D64-8927-6531012CE221}" dt="2019-06-14T04:07:44.159" v="316" actId="14100"/>
          <ac:picMkLst>
            <pc:docMk/>
            <pc:sldMk cId="100018635" sldId="325"/>
            <ac:picMk id="4" creationId="{00000000-0000-0000-0000-000000000000}"/>
          </ac:picMkLst>
        </pc:picChg>
      </pc:sldChg>
      <pc:sldChg chg="addSp modSp">
        <pc:chgData name="" userId="" providerId="" clId="Web-{4C3D8D82-8FA4-4D64-8927-6531012CE221}" dt="2019-06-14T04:08:04.940" v="325" actId="20577"/>
        <pc:sldMkLst>
          <pc:docMk/>
          <pc:sldMk cId="1680986491" sldId="326"/>
        </pc:sldMkLst>
        <pc:spChg chg="add mod">
          <ac:chgData name="" userId="" providerId="" clId="Web-{4C3D8D82-8FA4-4D64-8927-6531012CE221}" dt="2019-06-14T04:08:04.940" v="325" actId="20577"/>
          <ac:spMkLst>
            <pc:docMk/>
            <pc:sldMk cId="1680986491" sldId="326"/>
            <ac:spMk id="6" creationId="{835D8F60-650F-40FA-BC96-9AB630E9D704}"/>
          </ac:spMkLst>
        </pc:spChg>
        <pc:picChg chg="mod">
          <ac:chgData name="" userId="" providerId="" clId="Web-{4C3D8D82-8FA4-4D64-8927-6531012CE221}" dt="2019-06-14T04:07:57.487" v="321" actId="14100"/>
          <ac:picMkLst>
            <pc:docMk/>
            <pc:sldMk cId="1680986491" sldId="326"/>
            <ac:picMk id="4" creationId="{00000000-0000-0000-0000-000000000000}"/>
          </ac:picMkLst>
        </pc:picChg>
      </pc:sldChg>
      <pc:sldChg chg="addSp">
        <pc:chgData name="" userId="" providerId="" clId="Web-{4C3D8D82-8FA4-4D64-8927-6531012CE221}" dt="2019-06-14T03:29:22.449" v="3"/>
        <pc:sldMkLst>
          <pc:docMk/>
          <pc:sldMk cId="2135562084" sldId="372"/>
        </pc:sldMkLst>
        <pc:spChg chg="add">
          <ac:chgData name="" userId="" providerId="" clId="Web-{4C3D8D82-8FA4-4D64-8927-6531012CE221}" dt="2019-06-14T03:29:22.449" v="3"/>
          <ac:spMkLst>
            <pc:docMk/>
            <pc:sldMk cId="2135562084" sldId="372"/>
            <ac:spMk id="6" creationId="{EA2B5517-58A5-4734-BBBD-650C44B59EF6}"/>
          </ac:spMkLst>
        </pc:spChg>
      </pc:sldChg>
      <pc:sldChg chg="addSp">
        <pc:chgData name="" userId="" providerId="" clId="Web-{4C3D8D82-8FA4-4D64-8927-6531012CE221}" dt="2019-06-14T03:29:52.839" v="4"/>
        <pc:sldMkLst>
          <pc:docMk/>
          <pc:sldMk cId="872530992" sldId="386"/>
        </pc:sldMkLst>
        <pc:spChg chg="add">
          <ac:chgData name="" userId="" providerId="" clId="Web-{4C3D8D82-8FA4-4D64-8927-6531012CE221}" dt="2019-06-14T03:29:52.839" v="4"/>
          <ac:spMkLst>
            <pc:docMk/>
            <pc:sldMk cId="872530992" sldId="386"/>
            <ac:spMk id="5" creationId="{D61ADEB4-C6BC-4E69-8BA9-359518E52CBB}"/>
          </ac:spMkLst>
        </pc:spChg>
      </pc:sldChg>
      <pc:sldChg chg="addSp">
        <pc:chgData name="" userId="" providerId="" clId="Web-{4C3D8D82-8FA4-4D64-8927-6531012CE221}" dt="2019-06-14T03:37:14.997" v="46"/>
        <pc:sldMkLst>
          <pc:docMk/>
          <pc:sldMk cId="217956694" sldId="405"/>
        </pc:sldMkLst>
        <pc:spChg chg="add">
          <ac:chgData name="" userId="" providerId="" clId="Web-{4C3D8D82-8FA4-4D64-8927-6531012CE221}" dt="2019-06-14T03:37:14.997" v="46"/>
          <ac:spMkLst>
            <pc:docMk/>
            <pc:sldMk cId="217956694" sldId="405"/>
            <ac:spMk id="5" creationId="{EA909E11-0E31-45DC-AF96-247A0FD621EF}"/>
          </ac:spMkLst>
        </pc:spChg>
      </pc:sldChg>
      <pc:sldChg chg="addSp">
        <pc:chgData name="" userId="" providerId="" clId="Web-{4C3D8D82-8FA4-4D64-8927-6531012CE221}" dt="2019-06-14T03:34:30.809" v="10"/>
        <pc:sldMkLst>
          <pc:docMk/>
          <pc:sldMk cId="569953585" sldId="417"/>
        </pc:sldMkLst>
        <pc:spChg chg="add">
          <ac:chgData name="" userId="" providerId="" clId="Web-{4C3D8D82-8FA4-4D64-8927-6531012CE221}" dt="2019-06-14T03:34:30.809" v="10"/>
          <ac:spMkLst>
            <pc:docMk/>
            <pc:sldMk cId="569953585" sldId="417"/>
            <ac:spMk id="6" creationId="{809075AD-7CCE-46D9-819A-AAB82B685943}"/>
          </ac:spMkLst>
        </pc:spChg>
      </pc:sldChg>
      <pc:sldChg chg="addSp">
        <pc:chgData name="" userId="" providerId="" clId="Web-{4C3D8D82-8FA4-4D64-8927-6531012CE221}" dt="2019-06-14T03:44:23.608" v="85"/>
        <pc:sldMkLst>
          <pc:docMk/>
          <pc:sldMk cId="453466285" sldId="445"/>
        </pc:sldMkLst>
        <pc:spChg chg="add">
          <ac:chgData name="" userId="" providerId="" clId="Web-{4C3D8D82-8FA4-4D64-8927-6531012CE221}" dt="2019-06-14T03:44:23.608" v="85"/>
          <ac:spMkLst>
            <pc:docMk/>
            <pc:sldMk cId="453466285" sldId="445"/>
            <ac:spMk id="5" creationId="{25019A9D-FB24-4B10-882C-09F2A9F3D92D}"/>
          </ac:spMkLst>
        </pc:spChg>
      </pc:sldChg>
      <pc:sldChg chg="addSp">
        <pc:chgData name="" userId="" providerId="" clId="Web-{4C3D8D82-8FA4-4D64-8927-6531012CE221}" dt="2019-06-14T04:10:11.784" v="342"/>
        <pc:sldMkLst>
          <pc:docMk/>
          <pc:sldMk cId="1178688058" sldId="470"/>
        </pc:sldMkLst>
        <pc:spChg chg="add">
          <ac:chgData name="" userId="" providerId="" clId="Web-{4C3D8D82-8FA4-4D64-8927-6531012CE221}" dt="2019-06-14T04:10:11.784" v="342"/>
          <ac:spMkLst>
            <pc:docMk/>
            <pc:sldMk cId="1178688058" sldId="470"/>
            <ac:spMk id="5" creationId="{623EA375-48C4-4116-B702-F3C2F659780A}"/>
          </ac:spMkLst>
        </pc:spChg>
      </pc:sldChg>
      <pc:sldChg chg="addSp">
        <pc:chgData name="" userId="" providerId="" clId="Web-{4C3D8D82-8FA4-4D64-8927-6531012CE221}" dt="2019-06-14T03:31:40.371" v="5"/>
        <pc:sldMkLst>
          <pc:docMk/>
          <pc:sldMk cId="1303397852" sldId="477"/>
        </pc:sldMkLst>
        <pc:spChg chg="add">
          <ac:chgData name="" userId="" providerId="" clId="Web-{4C3D8D82-8FA4-4D64-8927-6531012CE221}" dt="2019-06-14T03:31:40.371" v="5"/>
          <ac:spMkLst>
            <pc:docMk/>
            <pc:sldMk cId="1303397852" sldId="477"/>
            <ac:spMk id="5" creationId="{090FBEC3-F2CB-4961-89BB-4E27F4EC9481}"/>
          </ac:spMkLst>
        </pc:spChg>
      </pc:sldChg>
      <pc:sldChg chg="addSp">
        <pc:chgData name="" userId="" providerId="" clId="Web-{4C3D8D82-8FA4-4D64-8927-6531012CE221}" dt="2019-06-14T03:33:21.981" v="6"/>
        <pc:sldMkLst>
          <pc:docMk/>
          <pc:sldMk cId="1650428004" sldId="479"/>
        </pc:sldMkLst>
        <pc:spChg chg="add">
          <ac:chgData name="" userId="" providerId="" clId="Web-{4C3D8D82-8FA4-4D64-8927-6531012CE221}" dt="2019-06-14T03:33:21.981" v="6"/>
          <ac:spMkLst>
            <pc:docMk/>
            <pc:sldMk cId="1650428004" sldId="479"/>
            <ac:spMk id="5" creationId="{5B33C7FB-B9CD-48FC-9ED4-20A425A647FC}"/>
          </ac:spMkLst>
        </pc:spChg>
      </pc:sldChg>
      <pc:sldChg chg="addSp">
        <pc:chgData name="" userId="" providerId="" clId="Web-{4C3D8D82-8FA4-4D64-8927-6531012CE221}" dt="2019-06-14T03:33:23.637" v="7"/>
        <pc:sldMkLst>
          <pc:docMk/>
          <pc:sldMk cId="1844678576" sldId="480"/>
        </pc:sldMkLst>
        <pc:spChg chg="add">
          <ac:chgData name="" userId="" providerId="" clId="Web-{4C3D8D82-8FA4-4D64-8927-6531012CE221}" dt="2019-06-14T03:33:23.637" v="7"/>
          <ac:spMkLst>
            <pc:docMk/>
            <pc:sldMk cId="1844678576" sldId="480"/>
            <ac:spMk id="5" creationId="{AC0B5712-6677-4E29-847A-E7296B2F6761}"/>
          </ac:spMkLst>
        </pc:spChg>
      </pc:sldChg>
      <pc:sldChg chg="addSp">
        <pc:chgData name="" userId="" providerId="" clId="Web-{4C3D8D82-8FA4-4D64-8927-6531012CE221}" dt="2019-06-14T03:34:27.653" v="8"/>
        <pc:sldMkLst>
          <pc:docMk/>
          <pc:sldMk cId="449454975" sldId="482"/>
        </pc:sldMkLst>
        <pc:spChg chg="add">
          <ac:chgData name="" userId="" providerId="" clId="Web-{4C3D8D82-8FA4-4D64-8927-6531012CE221}" dt="2019-06-14T03:34:27.653" v="8"/>
          <ac:spMkLst>
            <pc:docMk/>
            <pc:sldMk cId="449454975" sldId="482"/>
            <ac:spMk id="3" creationId="{87027716-31A4-4CF3-8129-DAD2002A530D}"/>
          </ac:spMkLst>
        </pc:spChg>
      </pc:sldChg>
      <pc:sldChg chg="addSp">
        <pc:chgData name="" userId="" providerId="" clId="Web-{4C3D8D82-8FA4-4D64-8927-6531012CE221}" dt="2019-06-14T03:34:29.090" v="9"/>
        <pc:sldMkLst>
          <pc:docMk/>
          <pc:sldMk cId="1289778326" sldId="483"/>
        </pc:sldMkLst>
        <pc:spChg chg="add">
          <ac:chgData name="" userId="" providerId="" clId="Web-{4C3D8D82-8FA4-4D64-8927-6531012CE221}" dt="2019-06-14T03:34:29.090" v="9"/>
          <ac:spMkLst>
            <pc:docMk/>
            <pc:sldMk cId="1289778326" sldId="483"/>
            <ac:spMk id="4" creationId="{F2FC6C27-71E1-4B36-BFBD-BDE829F6B645}"/>
          </ac:spMkLst>
        </pc:spChg>
      </pc:sldChg>
      <pc:sldChg chg="modSp">
        <pc:chgData name="" userId="" providerId="" clId="Web-{4C3D8D82-8FA4-4D64-8927-6531012CE221}" dt="2019-06-14T03:35:50.122" v="25" actId="20577"/>
        <pc:sldMkLst>
          <pc:docMk/>
          <pc:sldMk cId="220942522" sldId="487"/>
        </pc:sldMkLst>
        <pc:spChg chg="mod">
          <ac:chgData name="" userId="" providerId="" clId="Web-{4C3D8D82-8FA4-4D64-8927-6531012CE221}" dt="2019-06-14T03:35:50.122" v="25" actId="20577"/>
          <ac:spMkLst>
            <pc:docMk/>
            <pc:sldMk cId="220942522" sldId="487"/>
            <ac:spMk id="6" creationId="{00000000-0000-0000-0000-000000000000}"/>
          </ac:spMkLst>
        </pc:spChg>
      </pc:sldChg>
      <pc:sldChg chg="modSp">
        <pc:chgData name="" userId="" providerId="" clId="Web-{4C3D8D82-8FA4-4D64-8927-6531012CE221}" dt="2019-06-14T03:36:07.481" v="29" actId="20577"/>
        <pc:sldMkLst>
          <pc:docMk/>
          <pc:sldMk cId="381741591" sldId="488"/>
        </pc:sldMkLst>
        <pc:spChg chg="mod">
          <ac:chgData name="" userId="" providerId="" clId="Web-{4C3D8D82-8FA4-4D64-8927-6531012CE221}" dt="2019-06-14T03:36:07.481" v="29" actId="20577"/>
          <ac:spMkLst>
            <pc:docMk/>
            <pc:sldMk cId="381741591" sldId="488"/>
            <ac:spMk id="5" creationId="{00000000-0000-0000-0000-000000000000}"/>
          </ac:spMkLst>
        </pc:spChg>
      </pc:sldChg>
      <pc:sldChg chg="modSp">
        <pc:chgData name="" userId="" providerId="" clId="Web-{4C3D8D82-8FA4-4D64-8927-6531012CE221}" dt="2019-06-14T03:36:20.965" v="38" actId="20577"/>
        <pc:sldMkLst>
          <pc:docMk/>
          <pc:sldMk cId="1397266348" sldId="489"/>
        </pc:sldMkLst>
        <pc:spChg chg="mod">
          <ac:chgData name="" userId="" providerId="" clId="Web-{4C3D8D82-8FA4-4D64-8927-6531012CE221}" dt="2019-06-14T03:36:20.965" v="38" actId="20577"/>
          <ac:spMkLst>
            <pc:docMk/>
            <pc:sldMk cId="1397266348" sldId="489"/>
            <ac:spMk id="9" creationId="{00000000-0000-0000-0000-000000000000}"/>
          </ac:spMkLst>
        </pc:spChg>
      </pc:sldChg>
      <pc:sldChg chg="modSp">
        <pc:chgData name="" userId="" providerId="" clId="Web-{4C3D8D82-8FA4-4D64-8927-6531012CE221}" dt="2019-06-14T03:36:29.856" v="43" actId="20577"/>
        <pc:sldMkLst>
          <pc:docMk/>
          <pc:sldMk cId="1121830891" sldId="490"/>
        </pc:sldMkLst>
        <pc:spChg chg="mod">
          <ac:chgData name="" userId="" providerId="" clId="Web-{4C3D8D82-8FA4-4D64-8927-6531012CE221}" dt="2019-06-14T03:36:29.856" v="43" actId="20577"/>
          <ac:spMkLst>
            <pc:docMk/>
            <pc:sldMk cId="1121830891" sldId="490"/>
            <ac:spMk id="5" creationId="{00000000-0000-0000-0000-000000000000}"/>
          </ac:spMkLst>
        </pc:spChg>
      </pc:sldChg>
      <pc:sldChg chg="addSp">
        <pc:chgData name="" userId="" providerId="" clId="Web-{4C3D8D82-8FA4-4D64-8927-6531012CE221}" dt="2019-06-14T03:37:19.106" v="47"/>
        <pc:sldMkLst>
          <pc:docMk/>
          <pc:sldMk cId="195585539" sldId="492"/>
        </pc:sldMkLst>
        <pc:spChg chg="add">
          <ac:chgData name="" userId="" providerId="" clId="Web-{4C3D8D82-8FA4-4D64-8927-6531012CE221}" dt="2019-06-14T03:37:19.106" v="47"/>
          <ac:spMkLst>
            <pc:docMk/>
            <pc:sldMk cId="195585539" sldId="492"/>
            <ac:spMk id="5" creationId="{7A0FB7B1-A444-42ED-9029-4628E8C3FD90}"/>
          </ac:spMkLst>
        </pc:spChg>
      </pc:sldChg>
      <pc:sldChg chg="addSp">
        <pc:chgData name="" userId="" providerId="" clId="Web-{4C3D8D82-8FA4-4D64-8927-6531012CE221}" dt="2019-06-14T03:37:22.684" v="49"/>
        <pc:sldMkLst>
          <pc:docMk/>
          <pc:sldMk cId="1556174063" sldId="493"/>
        </pc:sldMkLst>
        <pc:spChg chg="add">
          <ac:chgData name="" userId="" providerId="" clId="Web-{4C3D8D82-8FA4-4D64-8927-6531012CE221}" dt="2019-06-14T03:37:22.684" v="49"/>
          <ac:spMkLst>
            <pc:docMk/>
            <pc:sldMk cId="1556174063" sldId="493"/>
            <ac:spMk id="5" creationId="{1E65A0F9-0309-4AE1-B6AF-7FDE5B0D2366}"/>
          </ac:spMkLst>
        </pc:spChg>
      </pc:sldChg>
      <pc:sldChg chg="addSp">
        <pc:chgData name="" userId="" providerId="" clId="Web-{4C3D8D82-8FA4-4D64-8927-6531012CE221}" dt="2019-06-14T03:37:21.122" v="48"/>
        <pc:sldMkLst>
          <pc:docMk/>
          <pc:sldMk cId="414140028" sldId="494"/>
        </pc:sldMkLst>
        <pc:spChg chg="add">
          <ac:chgData name="" userId="" providerId="" clId="Web-{4C3D8D82-8FA4-4D64-8927-6531012CE221}" dt="2019-06-14T03:37:21.122" v="48"/>
          <ac:spMkLst>
            <pc:docMk/>
            <pc:sldMk cId="414140028" sldId="494"/>
            <ac:spMk id="5" creationId="{8E37DC9A-958E-4CE2-9F3B-817EBC9F9DA4}"/>
          </ac:spMkLst>
        </pc:spChg>
      </pc:sldChg>
      <pc:sldChg chg="addSp modSp">
        <pc:chgData name="" userId="" providerId="" clId="Web-{4C3D8D82-8FA4-4D64-8927-6531012CE221}" dt="2019-06-14T03:50:03.124" v="168" actId="14100"/>
        <pc:sldMkLst>
          <pc:docMk/>
          <pc:sldMk cId="466581314" sldId="496"/>
        </pc:sldMkLst>
        <pc:spChg chg="add mod">
          <ac:chgData name="" userId="" providerId="" clId="Web-{4C3D8D82-8FA4-4D64-8927-6531012CE221}" dt="2019-06-14T03:50:03.124" v="168" actId="14100"/>
          <ac:spMkLst>
            <pc:docMk/>
            <pc:sldMk cId="466581314" sldId="496"/>
            <ac:spMk id="5" creationId="{C47A0836-B8A8-4255-B8CC-9BF219A80E5A}"/>
          </ac:spMkLst>
        </pc:spChg>
      </pc:sldChg>
      <pc:sldChg chg="addSp modSp">
        <pc:chgData name="" userId="" providerId="" clId="Web-{4C3D8D82-8FA4-4D64-8927-6531012CE221}" dt="2019-06-14T03:42:01.763" v="75" actId="20577"/>
        <pc:sldMkLst>
          <pc:docMk/>
          <pc:sldMk cId="1533969296" sldId="500"/>
        </pc:sldMkLst>
        <pc:spChg chg="add mod">
          <ac:chgData name="" userId="" providerId="" clId="Web-{4C3D8D82-8FA4-4D64-8927-6531012CE221}" dt="2019-06-14T03:42:01.763" v="75" actId="20577"/>
          <ac:spMkLst>
            <pc:docMk/>
            <pc:sldMk cId="1533969296" sldId="500"/>
            <ac:spMk id="2" creationId="{B5C57738-1761-44DB-8B04-B38F30AC591D}"/>
          </ac:spMkLst>
        </pc:spChg>
      </pc:sldChg>
      <pc:sldChg chg="addSp modSp">
        <pc:chgData name="" userId="" providerId="" clId="Web-{4C3D8D82-8FA4-4D64-8927-6531012CE221}" dt="2019-06-14T03:42:29.607" v="81" actId="14100"/>
        <pc:sldMkLst>
          <pc:docMk/>
          <pc:sldMk cId="880775637" sldId="501"/>
        </pc:sldMkLst>
        <pc:spChg chg="add mod">
          <ac:chgData name="" userId="" providerId="" clId="Web-{4C3D8D82-8FA4-4D64-8927-6531012CE221}" dt="2019-06-14T03:42:29.607" v="81" actId="14100"/>
          <ac:spMkLst>
            <pc:docMk/>
            <pc:sldMk cId="880775637" sldId="501"/>
            <ac:spMk id="2" creationId="{79B65FE6-7F5C-42AE-BB3D-2E6C09018452}"/>
          </ac:spMkLst>
        </pc:spChg>
      </pc:sldChg>
      <pc:sldChg chg="addSp">
        <pc:chgData name="" userId="" providerId="" clId="Web-{4C3D8D82-8FA4-4D64-8927-6531012CE221}" dt="2019-06-14T03:43:07.092" v="82"/>
        <pc:sldMkLst>
          <pc:docMk/>
          <pc:sldMk cId="1184162982" sldId="502"/>
        </pc:sldMkLst>
        <pc:spChg chg="add">
          <ac:chgData name="" userId="" providerId="" clId="Web-{4C3D8D82-8FA4-4D64-8927-6531012CE221}" dt="2019-06-14T03:43:07.092" v="82"/>
          <ac:spMkLst>
            <pc:docMk/>
            <pc:sldMk cId="1184162982" sldId="502"/>
            <ac:spMk id="5" creationId="{6EEA4A09-D44E-4D75-91FB-DE26FC8D3E8C}"/>
          </ac:spMkLst>
        </pc:spChg>
      </pc:sldChg>
      <pc:sldChg chg="addSp">
        <pc:chgData name="" userId="" providerId="" clId="Web-{4C3D8D82-8FA4-4D64-8927-6531012CE221}" dt="2019-06-14T03:43:13.310" v="83"/>
        <pc:sldMkLst>
          <pc:docMk/>
          <pc:sldMk cId="1670745805" sldId="503"/>
        </pc:sldMkLst>
        <pc:spChg chg="add">
          <ac:chgData name="" userId="" providerId="" clId="Web-{4C3D8D82-8FA4-4D64-8927-6531012CE221}" dt="2019-06-14T03:43:13.310" v="83"/>
          <ac:spMkLst>
            <pc:docMk/>
            <pc:sldMk cId="1670745805" sldId="503"/>
            <ac:spMk id="5" creationId="{79C6ECBB-BAB9-4873-B430-C0A57915ADEA}"/>
          </ac:spMkLst>
        </pc:spChg>
      </pc:sldChg>
      <pc:sldChg chg="addSp">
        <pc:chgData name="" userId="" providerId="" clId="Web-{4C3D8D82-8FA4-4D64-8927-6531012CE221}" dt="2019-06-14T03:44:44.514" v="86"/>
        <pc:sldMkLst>
          <pc:docMk/>
          <pc:sldMk cId="733312420" sldId="504"/>
        </pc:sldMkLst>
        <pc:spChg chg="add">
          <ac:chgData name="" userId="" providerId="" clId="Web-{4C3D8D82-8FA4-4D64-8927-6531012CE221}" dt="2019-06-14T03:44:44.514" v="86"/>
          <ac:spMkLst>
            <pc:docMk/>
            <pc:sldMk cId="733312420" sldId="504"/>
            <ac:spMk id="5" creationId="{AD58AB2F-FDC8-46B9-A493-BB2F0351437B}"/>
          </ac:spMkLst>
        </pc:spChg>
      </pc:sldChg>
      <pc:sldChg chg="addSp modSp">
        <pc:chgData name="" userId="" providerId="" clId="Web-{4C3D8D82-8FA4-4D64-8927-6531012CE221}" dt="2019-06-14T03:45:23.764" v="99" actId="20577"/>
        <pc:sldMkLst>
          <pc:docMk/>
          <pc:sldMk cId="97664061" sldId="505"/>
        </pc:sldMkLst>
        <pc:spChg chg="add mod">
          <ac:chgData name="" userId="" providerId="" clId="Web-{4C3D8D82-8FA4-4D64-8927-6531012CE221}" dt="2019-06-14T03:45:23.764" v="99" actId="20577"/>
          <ac:spMkLst>
            <pc:docMk/>
            <pc:sldMk cId="97664061" sldId="505"/>
            <ac:spMk id="2" creationId="{F67AD999-0F49-4F8A-BE4C-A406D8FE2A7C}"/>
          </ac:spMkLst>
        </pc:spChg>
        <pc:picChg chg="mod">
          <ac:chgData name="" userId="" providerId="" clId="Web-{4C3D8D82-8FA4-4D64-8927-6531012CE221}" dt="2019-06-14T03:45:04.811" v="87" actId="14100"/>
          <ac:picMkLst>
            <pc:docMk/>
            <pc:sldMk cId="97664061" sldId="505"/>
            <ac:picMk id="4" creationId="{00000000-0000-0000-0000-000000000000}"/>
          </ac:picMkLst>
        </pc:picChg>
      </pc:sldChg>
      <pc:sldChg chg="addSp modSp">
        <pc:chgData name="" userId="" providerId="" clId="Web-{4C3D8D82-8FA4-4D64-8927-6531012CE221}" dt="2019-06-14T03:48:13.764" v="134" actId="14100"/>
        <pc:sldMkLst>
          <pc:docMk/>
          <pc:sldMk cId="435594613" sldId="506"/>
        </pc:sldMkLst>
        <pc:spChg chg="add mod">
          <ac:chgData name="" userId="" providerId="" clId="Web-{4C3D8D82-8FA4-4D64-8927-6531012CE221}" dt="2019-06-14T03:48:13.764" v="134" actId="14100"/>
          <ac:spMkLst>
            <pc:docMk/>
            <pc:sldMk cId="435594613" sldId="506"/>
            <ac:spMk id="3" creationId="{9B67269F-774C-4198-80D1-A6CE360BF5A0}"/>
          </ac:spMkLst>
        </pc:spChg>
      </pc:sldChg>
      <pc:sldChg chg="addSp">
        <pc:chgData name="" userId="" providerId="" clId="Web-{4C3D8D82-8FA4-4D64-8927-6531012CE221}" dt="2019-06-14T03:48:21.983" v="135"/>
        <pc:sldMkLst>
          <pc:docMk/>
          <pc:sldMk cId="762333430" sldId="507"/>
        </pc:sldMkLst>
        <pc:spChg chg="add">
          <ac:chgData name="" userId="" providerId="" clId="Web-{4C3D8D82-8FA4-4D64-8927-6531012CE221}" dt="2019-06-14T03:48:21.983" v="135"/>
          <ac:spMkLst>
            <pc:docMk/>
            <pc:sldMk cId="762333430" sldId="507"/>
            <ac:spMk id="3" creationId="{917F4A5D-D603-4013-83A3-1E80EC637D99}"/>
          </ac:spMkLst>
        </pc:spChg>
      </pc:sldChg>
      <pc:sldChg chg="addSp modSp">
        <pc:chgData name="" userId="" providerId="" clId="Web-{4C3D8D82-8FA4-4D64-8927-6531012CE221}" dt="2019-06-14T03:48:52.702" v="144" actId="20577"/>
        <pc:sldMkLst>
          <pc:docMk/>
          <pc:sldMk cId="962712738" sldId="508"/>
        </pc:sldMkLst>
        <pc:spChg chg="add mod">
          <ac:chgData name="" userId="" providerId="" clId="Web-{4C3D8D82-8FA4-4D64-8927-6531012CE221}" dt="2019-06-14T03:48:52.702" v="144" actId="20577"/>
          <ac:spMkLst>
            <pc:docMk/>
            <pc:sldMk cId="962712738" sldId="508"/>
            <ac:spMk id="2" creationId="{259F4913-0E61-478E-9E63-49E32C57C225}"/>
          </ac:spMkLst>
        </pc:spChg>
        <pc:picChg chg="mod">
          <ac:chgData name="" userId="" providerId="" clId="Web-{4C3D8D82-8FA4-4D64-8927-6531012CE221}" dt="2019-06-14T03:48:39.686" v="136" actId="1076"/>
          <ac:picMkLst>
            <pc:docMk/>
            <pc:sldMk cId="962712738" sldId="508"/>
            <ac:picMk id="4" creationId="{00000000-0000-0000-0000-000000000000}"/>
          </ac:picMkLst>
        </pc:picChg>
      </pc:sldChg>
      <pc:sldChg chg="addSp modSp">
        <pc:chgData name="" userId="" providerId="" clId="Web-{4C3D8D82-8FA4-4D64-8927-6531012CE221}" dt="2019-06-14T04:07:25.471" v="307" actId="1076"/>
        <pc:sldMkLst>
          <pc:docMk/>
          <pc:sldMk cId="1704906964" sldId="521"/>
        </pc:sldMkLst>
        <pc:spChg chg="add mod">
          <ac:chgData name="" userId="" providerId="" clId="Web-{4C3D8D82-8FA4-4D64-8927-6531012CE221}" dt="2019-06-14T04:07:25.471" v="307" actId="1076"/>
          <ac:spMkLst>
            <pc:docMk/>
            <pc:sldMk cId="1704906964" sldId="521"/>
            <ac:spMk id="5" creationId="{FE84AE3F-8FA3-430A-AB88-0D47AF503A8E}"/>
          </ac:spMkLst>
        </pc:spChg>
      </pc:sldChg>
      <pc:sldChg chg="modSp">
        <pc:chgData name="" userId="" providerId="" clId="Web-{4C3D8D82-8FA4-4D64-8927-6531012CE221}" dt="2019-06-14T03:51:12.421" v="180" actId="14100"/>
        <pc:sldMkLst>
          <pc:docMk/>
          <pc:sldMk cId="467624992" sldId="522"/>
        </pc:sldMkLst>
        <pc:spChg chg="mod">
          <ac:chgData name="" userId="" providerId="" clId="Web-{4C3D8D82-8FA4-4D64-8927-6531012CE221}" dt="2019-06-14T03:51:12.421" v="180" actId="14100"/>
          <ac:spMkLst>
            <pc:docMk/>
            <pc:sldMk cId="467624992" sldId="522"/>
            <ac:spMk id="5" creationId="{4C73AA62-2439-AA40-AD8C-36F72B693697}"/>
          </ac:spMkLst>
        </pc:spChg>
      </pc:sldChg>
      <pc:sldChg chg="addSp modSp">
        <pc:chgData name="" userId="" providerId="" clId="Web-{4C3D8D82-8FA4-4D64-8927-6531012CE221}" dt="2019-06-14T03:51:22.171" v="181"/>
        <pc:sldMkLst>
          <pc:docMk/>
          <pc:sldMk cId="1730576171" sldId="523"/>
        </pc:sldMkLst>
        <pc:spChg chg="add">
          <ac:chgData name="" userId="" providerId="" clId="Web-{4C3D8D82-8FA4-4D64-8927-6531012CE221}" dt="2019-06-14T03:51:22.171" v="181"/>
          <ac:spMkLst>
            <pc:docMk/>
            <pc:sldMk cId="1730576171" sldId="523"/>
            <ac:spMk id="6" creationId="{F70A3202-12D9-41E7-8280-08C5185A6657}"/>
          </ac:spMkLst>
        </pc:spChg>
        <pc:picChg chg="mod">
          <ac:chgData name="" userId="" providerId="" clId="Web-{4C3D8D82-8FA4-4D64-8927-6531012CE221}" dt="2019-06-14T03:51:08.999" v="178" actId="14100"/>
          <ac:picMkLst>
            <pc:docMk/>
            <pc:sldMk cId="1730576171" sldId="523"/>
            <ac:picMk id="4" creationId="{00000000-0000-0000-0000-000000000000}"/>
          </ac:picMkLst>
        </pc:picChg>
      </pc:sldChg>
      <pc:sldChg chg="addSp">
        <pc:chgData name="" userId="" providerId="" clId="Web-{4C3D8D82-8FA4-4D64-8927-6531012CE221}" dt="2019-06-14T03:51:22.281" v="182"/>
        <pc:sldMkLst>
          <pc:docMk/>
          <pc:sldMk cId="275191029" sldId="524"/>
        </pc:sldMkLst>
        <pc:spChg chg="add">
          <ac:chgData name="" userId="" providerId="" clId="Web-{4C3D8D82-8FA4-4D64-8927-6531012CE221}" dt="2019-06-14T03:51:22.281" v="182"/>
          <ac:spMkLst>
            <pc:docMk/>
            <pc:sldMk cId="275191029" sldId="524"/>
            <ac:spMk id="6" creationId="{9B8FB6CB-E4C2-45FC-B226-F22D3F5E8A41}"/>
          </ac:spMkLst>
        </pc:spChg>
      </pc:sldChg>
      <pc:sldChg chg="addSp modSp">
        <pc:chgData name="" userId="" providerId="" clId="Web-{4C3D8D82-8FA4-4D64-8927-6531012CE221}" dt="2019-06-14T03:51:26.468" v="184"/>
        <pc:sldMkLst>
          <pc:docMk/>
          <pc:sldMk cId="1603332412" sldId="525"/>
        </pc:sldMkLst>
        <pc:spChg chg="add">
          <ac:chgData name="" userId="" providerId="" clId="Web-{4C3D8D82-8FA4-4D64-8927-6531012CE221}" dt="2019-06-14T03:51:26.468" v="184"/>
          <ac:spMkLst>
            <pc:docMk/>
            <pc:sldMk cId="1603332412" sldId="525"/>
            <ac:spMk id="6" creationId="{39CA7043-7231-44A7-B1C2-35BDBDDC900D}"/>
          </ac:spMkLst>
        </pc:spChg>
        <pc:picChg chg="mod">
          <ac:chgData name="" userId="" providerId="" clId="Web-{4C3D8D82-8FA4-4D64-8927-6531012CE221}" dt="2019-06-14T03:51:25.734" v="183" actId="1076"/>
          <ac:picMkLst>
            <pc:docMk/>
            <pc:sldMk cId="1603332412" sldId="525"/>
            <ac:picMk id="4" creationId="{00000000-0000-0000-0000-000000000000}"/>
          </ac:picMkLst>
        </pc:picChg>
      </pc:sldChg>
      <pc:sldChg chg="addSp modSp">
        <pc:chgData name="" userId="" providerId="" clId="Web-{4C3D8D82-8FA4-4D64-8927-6531012CE221}" dt="2019-06-14T03:51:37.031" v="187" actId="20577"/>
        <pc:sldMkLst>
          <pc:docMk/>
          <pc:sldMk cId="583045928" sldId="526"/>
        </pc:sldMkLst>
        <pc:spChg chg="add mod">
          <ac:chgData name="" userId="" providerId="" clId="Web-{4C3D8D82-8FA4-4D64-8927-6531012CE221}" dt="2019-06-14T03:51:37.031" v="187" actId="20577"/>
          <ac:spMkLst>
            <pc:docMk/>
            <pc:sldMk cId="583045928" sldId="526"/>
            <ac:spMk id="6" creationId="{5443F74C-73C9-4D57-A224-8DCB1D832DC4}"/>
          </ac:spMkLst>
        </pc:spChg>
        <pc:picChg chg="mod">
          <ac:chgData name="" userId="" providerId="" clId="Web-{4C3D8D82-8FA4-4D64-8927-6531012CE221}" dt="2019-06-14T03:51:29.515" v="185" actId="14100"/>
          <ac:picMkLst>
            <pc:docMk/>
            <pc:sldMk cId="583045928" sldId="526"/>
            <ac:picMk id="4" creationId="{00000000-0000-0000-0000-000000000000}"/>
          </ac:picMkLst>
        </pc:picChg>
      </pc:sldChg>
      <pc:sldChg chg="addSp modSp">
        <pc:chgData name="" userId="" providerId="" clId="Web-{4C3D8D82-8FA4-4D64-8927-6531012CE221}" dt="2019-06-14T03:51:50.015" v="191" actId="20577"/>
        <pc:sldMkLst>
          <pc:docMk/>
          <pc:sldMk cId="285030635" sldId="527"/>
        </pc:sldMkLst>
        <pc:spChg chg="add mod">
          <ac:chgData name="" userId="" providerId="" clId="Web-{4C3D8D82-8FA4-4D64-8927-6531012CE221}" dt="2019-06-14T03:51:50.015" v="191" actId="20577"/>
          <ac:spMkLst>
            <pc:docMk/>
            <pc:sldMk cId="285030635" sldId="527"/>
            <ac:spMk id="6" creationId="{726B0895-9CF1-493C-9A65-CDA4B781303B}"/>
          </ac:spMkLst>
        </pc:spChg>
      </pc:sldChg>
      <pc:sldChg chg="addSp modSp">
        <pc:chgData name="" userId="" providerId="" clId="Web-{4C3D8D82-8FA4-4D64-8927-6531012CE221}" dt="2019-06-14T03:51:59.437" v="197" actId="20577"/>
        <pc:sldMkLst>
          <pc:docMk/>
          <pc:sldMk cId="1621349635" sldId="528"/>
        </pc:sldMkLst>
        <pc:spChg chg="add mod">
          <ac:chgData name="" userId="" providerId="" clId="Web-{4C3D8D82-8FA4-4D64-8927-6531012CE221}" dt="2019-06-14T03:51:59.437" v="197" actId="20577"/>
          <ac:spMkLst>
            <pc:docMk/>
            <pc:sldMk cId="1621349635" sldId="528"/>
            <ac:spMk id="3" creationId="{BDD1AFC1-C950-4F48-B5A3-D1BF282253D1}"/>
          </ac:spMkLst>
        </pc:spChg>
      </pc:sldChg>
      <pc:sldChg chg="addSp delSp modSp">
        <pc:chgData name="" userId="" providerId="" clId="Web-{4C3D8D82-8FA4-4D64-8927-6531012CE221}" dt="2019-06-14T03:53:31.687" v="209"/>
        <pc:sldMkLst>
          <pc:docMk/>
          <pc:sldMk cId="603318662" sldId="529"/>
        </pc:sldMkLst>
        <pc:spChg chg="add del mod">
          <ac:chgData name="" userId="" providerId="" clId="Web-{4C3D8D82-8FA4-4D64-8927-6531012CE221}" dt="2019-06-14T03:53:31.687" v="209"/>
          <ac:spMkLst>
            <pc:docMk/>
            <pc:sldMk cId="603318662" sldId="529"/>
            <ac:spMk id="3" creationId="{00FC7D08-4DBE-4AA8-85FF-5EEBA1AD3CF5}"/>
          </ac:spMkLst>
        </pc:spChg>
        <pc:spChg chg="mod">
          <ac:chgData name="" userId="" providerId="" clId="Web-{4C3D8D82-8FA4-4D64-8927-6531012CE221}" dt="2019-06-14T03:52:18.218" v="208" actId="1076"/>
          <ac:spMkLst>
            <pc:docMk/>
            <pc:sldMk cId="603318662" sldId="529"/>
            <ac:spMk id="4" creationId="{00000000-0000-0000-0000-000000000000}"/>
          </ac:spMkLst>
        </pc:spChg>
      </pc:sldChg>
      <pc:sldChg chg="addSp modSp">
        <pc:chgData name="" userId="" providerId="" clId="Web-{4C3D8D82-8FA4-4D64-8927-6531012CE221}" dt="2019-06-14T03:55:17.875" v="229" actId="1076"/>
        <pc:sldMkLst>
          <pc:docMk/>
          <pc:sldMk cId="1706454747" sldId="530"/>
        </pc:sldMkLst>
        <pc:spChg chg="add mod">
          <ac:chgData name="" userId="" providerId="" clId="Web-{4C3D8D82-8FA4-4D64-8927-6531012CE221}" dt="2019-06-14T03:55:17.875" v="229" actId="1076"/>
          <ac:spMkLst>
            <pc:docMk/>
            <pc:sldMk cId="1706454747" sldId="530"/>
            <ac:spMk id="6" creationId="{DAB12719-B738-46AA-A217-6065393CBEB1}"/>
          </ac:spMkLst>
        </pc:spChg>
        <pc:picChg chg="mod">
          <ac:chgData name="" userId="" providerId="" clId="Web-{4C3D8D82-8FA4-4D64-8927-6531012CE221}" dt="2019-06-14T03:53:44.703" v="210" actId="14100"/>
          <ac:picMkLst>
            <pc:docMk/>
            <pc:sldMk cId="1706454747" sldId="530"/>
            <ac:picMk id="4" creationId="{00000000-0000-0000-0000-000000000000}"/>
          </ac:picMkLst>
        </pc:picChg>
      </pc:sldChg>
      <pc:sldChg chg="addSp modSp">
        <pc:chgData name="" userId="" providerId="" clId="Web-{4C3D8D82-8FA4-4D64-8927-6531012CE221}" dt="2019-06-14T03:56:40.750" v="237" actId="1076"/>
        <pc:sldMkLst>
          <pc:docMk/>
          <pc:sldMk cId="740827144" sldId="531"/>
        </pc:sldMkLst>
        <pc:spChg chg="add mod">
          <ac:chgData name="" userId="" providerId="" clId="Web-{4C3D8D82-8FA4-4D64-8927-6531012CE221}" dt="2019-06-14T03:56:40.750" v="237" actId="1076"/>
          <ac:spMkLst>
            <pc:docMk/>
            <pc:sldMk cId="740827144" sldId="531"/>
            <ac:spMk id="5" creationId="{AE427947-85B0-490B-85D5-414EC7E15745}"/>
          </ac:spMkLst>
        </pc:spChg>
      </pc:sldChg>
      <pc:sldChg chg="addSp modSp">
        <pc:chgData name="" userId="" providerId="" clId="Web-{4C3D8D82-8FA4-4D64-8927-6531012CE221}" dt="2019-06-14T03:57:00.375" v="242" actId="14100"/>
        <pc:sldMkLst>
          <pc:docMk/>
          <pc:sldMk cId="2119107549" sldId="532"/>
        </pc:sldMkLst>
        <pc:spChg chg="add mod">
          <ac:chgData name="" userId="" providerId="" clId="Web-{4C3D8D82-8FA4-4D64-8927-6531012CE221}" dt="2019-06-14T03:57:00.375" v="242" actId="14100"/>
          <ac:spMkLst>
            <pc:docMk/>
            <pc:sldMk cId="2119107549" sldId="532"/>
            <ac:spMk id="5" creationId="{7B3200DB-DE12-43CA-85E2-F10ED31A4558}"/>
          </ac:spMkLst>
        </pc:spChg>
      </pc:sldChg>
      <pc:sldChg chg="addSp">
        <pc:chgData name="" userId="" providerId="" clId="Web-{4C3D8D82-8FA4-4D64-8927-6531012CE221}" dt="2019-06-14T03:59:15.516" v="243"/>
        <pc:sldMkLst>
          <pc:docMk/>
          <pc:sldMk cId="1788738508" sldId="534"/>
        </pc:sldMkLst>
        <pc:spChg chg="add">
          <ac:chgData name="" userId="" providerId="" clId="Web-{4C3D8D82-8FA4-4D64-8927-6531012CE221}" dt="2019-06-14T03:59:15.516" v="243"/>
          <ac:spMkLst>
            <pc:docMk/>
            <pc:sldMk cId="1788738508" sldId="534"/>
            <ac:spMk id="5" creationId="{8DCAB73B-38AA-4FC4-8921-0E6F1D4D2055}"/>
          </ac:spMkLst>
        </pc:spChg>
      </pc:sldChg>
      <pc:sldChg chg="addSp">
        <pc:chgData name="" userId="" providerId="" clId="Web-{4C3D8D82-8FA4-4D64-8927-6531012CE221}" dt="2019-06-14T03:59:32.517" v="244"/>
        <pc:sldMkLst>
          <pc:docMk/>
          <pc:sldMk cId="704529603" sldId="535"/>
        </pc:sldMkLst>
        <pc:spChg chg="add">
          <ac:chgData name="" userId="" providerId="" clId="Web-{4C3D8D82-8FA4-4D64-8927-6531012CE221}" dt="2019-06-14T03:59:32.517" v="244"/>
          <ac:spMkLst>
            <pc:docMk/>
            <pc:sldMk cId="704529603" sldId="535"/>
            <ac:spMk id="5" creationId="{A18646A9-2684-408B-8B14-B9186563B102}"/>
          </ac:spMkLst>
        </pc:spChg>
      </pc:sldChg>
      <pc:sldChg chg="addSp">
        <pc:chgData name="" userId="" providerId="" clId="Web-{4C3D8D82-8FA4-4D64-8927-6531012CE221}" dt="2019-06-14T03:59:46.876" v="246"/>
        <pc:sldMkLst>
          <pc:docMk/>
          <pc:sldMk cId="1951691710" sldId="536"/>
        </pc:sldMkLst>
        <pc:spChg chg="add">
          <ac:chgData name="" userId="" providerId="" clId="Web-{4C3D8D82-8FA4-4D64-8927-6531012CE221}" dt="2019-06-14T03:59:46.876" v="246"/>
          <ac:spMkLst>
            <pc:docMk/>
            <pc:sldMk cId="1951691710" sldId="536"/>
            <ac:spMk id="5" creationId="{0ADEBB87-11D6-4C1F-8831-451F1027B38D}"/>
          </ac:spMkLst>
        </pc:spChg>
      </pc:sldChg>
      <pc:sldChg chg="addSp">
        <pc:chgData name="" userId="" providerId="" clId="Web-{4C3D8D82-8FA4-4D64-8927-6531012CE221}" dt="2019-06-14T03:59:49.360" v="247"/>
        <pc:sldMkLst>
          <pc:docMk/>
          <pc:sldMk cId="1417345692" sldId="537"/>
        </pc:sldMkLst>
        <pc:spChg chg="add">
          <ac:chgData name="" userId="" providerId="" clId="Web-{4C3D8D82-8FA4-4D64-8927-6531012CE221}" dt="2019-06-14T03:59:49.360" v="247"/>
          <ac:spMkLst>
            <pc:docMk/>
            <pc:sldMk cId="1417345692" sldId="537"/>
            <ac:spMk id="5" creationId="{FE023D12-1033-449C-A799-7C356C2A9840}"/>
          </ac:spMkLst>
        </pc:spChg>
      </pc:sldChg>
      <pc:sldChg chg="addSp">
        <pc:chgData name="" userId="" providerId="" clId="Web-{4C3D8D82-8FA4-4D64-8927-6531012CE221}" dt="2019-06-14T04:02:18.673" v="248"/>
        <pc:sldMkLst>
          <pc:docMk/>
          <pc:sldMk cId="1440432920" sldId="538"/>
        </pc:sldMkLst>
        <pc:spChg chg="add">
          <ac:chgData name="" userId="" providerId="" clId="Web-{4C3D8D82-8FA4-4D64-8927-6531012CE221}" dt="2019-06-14T04:02:18.673" v="248"/>
          <ac:spMkLst>
            <pc:docMk/>
            <pc:sldMk cId="1440432920" sldId="538"/>
            <ac:spMk id="3" creationId="{6F48B6C8-9107-4E9F-87F7-19707BE0244C}"/>
          </ac:spMkLst>
        </pc:spChg>
      </pc:sldChg>
      <pc:sldChg chg="addSp modSp">
        <pc:chgData name="" userId="" providerId="" clId="Web-{4C3D8D82-8FA4-4D64-8927-6531012CE221}" dt="2019-06-14T04:04:16.439" v="270" actId="1076"/>
        <pc:sldMkLst>
          <pc:docMk/>
          <pc:sldMk cId="772933809" sldId="539"/>
        </pc:sldMkLst>
        <pc:spChg chg="add mod">
          <ac:chgData name="" userId="" providerId="" clId="Web-{4C3D8D82-8FA4-4D64-8927-6531012CE221}" dt="2019-06-14T04:04:16.439" v="270" actId="1076"/>
          <ac:spMkLst>
            <pc:docMk/>
            <pc:sldMk cId="772933809" sldId="539"/>
            <ac:spMk id="6" creationId="{AF46B04D-A4E6-402F-A07B-4C7AC3E28B12}"/>
          </ac:spMkLst>
        </pc:spChg>
        <pc:picChg chg="mod">
          <ac:chgData name="" userId="" providerId="" clId="Web-{4C3D8D82-8FA4-4D64-8927-6531012CE221}" dt="2019-06-14T04:02:28.376" v="249" actId="14100"/>
          <ac:picMkLst>
            <pc:docMk/>
            <pc:sldMk cId="772933809" sldId="539"/>
            <ac:picMk id="4" creationId="{00000000-0000-0000-0000-000000000000}"/>
          </ac:picMkLst>
        </pc:picChg>
      </pc:sldChg>
      <pc:sldChg chg="addSp modSp">
        <pc:chgData name="" userId="" providerId="" clId="Web-{4C3D8D82-8FA4-4D64-8927-6531012CE221}" dt="2019-06-14T04:08:24.924" v="331" actId="20577"/>
        <pc:sldMkLst>
          <pc:docMk/>
          <pc:sldMk cId="790691967" sldId="540"/>
        </pc:sldMkLst>
        <pc:spChg chg="add mod">
          <ac:chgData name="" userId="" providerId="" clId="Web-{4C3D8D82-8FA4-4D64-8927-6531012CE221}" dt="2019-06-14T04:08:24.924" v="331" actId="20577"/>
          <ac:spMkLst>
            <pc:docMk/>
            <pc:sldMk cId="790691967" sldId="540"/>
            <ac:spMk id="6" creationId="{931F66F9-AFB3-4D65-8423-3D60DC31657D}"/>
          </ac:spMkLst>
        </pc:spChg>
        <pc:picChg chg="mod">
          <ac:chgData name="" userId="" providerId="" clId="Web-{4C3D8D82-8FA4-4D64-8927-6531012CE221}" dt="2019-06-14T04:08:20.706" v="327" actId="14100"/>
          <ac:picMkLst>
            <pc:docMk/>
            <pc:sldMk cId="790691967" sldId="540"/>
            <ac:picMk id="4" creationId="{00000000-0000-0000-0000-000000000000}"/>
          </ac:picMkLst>
        </pc:picChg>
      </pc:sldChg>
      <pc:sldChg chg="addSp delSp modSp">
        <pc:chgData name="" userId="" providerId="" clId="Web-{4C3D8D82-8FA4-4D64-8927-6531012CE221}" dt="2019-06-14T04:09:32.112" v="340"/>
        <pc:sldMkLst>
          <pc:docMk/>
          <pc:sldMk cId="531081733" sldId="541"/>
        </pc:sldMkLst>
        <pc:spChg chg="add del mod">
          <ac:chgData name="" userId="" providerId="" clId="Web-{4C3D8D82-8FA4-4D64-8927-6531012CE221}" dt="2019-06-14T04:09:32.112" v="340"/>
          <ac:spMkLst>
            <pc:docMk/>
            <pc:sldMk cId="531081733" sldId="541"/>
            <ac:spMk id="5" creationId="{F96A38FF-B4EA-4013-82EA-27389A8862CA}"/>
          </ac:spMkLst>
        </pc:spChg>
      </pc:sldChg>
      <pc:sldChg chg="addSp">
        <pc:chgData name="" userId="" providerId="" clId="Web-{4C3D8D82-8FA4-4D64-8927-6531012CE221}" dt="2019-06-14T04:10:07.956" v="341"/>
        <pc:sldMkLst>
          <pc:docMk/>
          <pc:sldMk cId="434511567" sldId="546"/>
        </pc:sldMkLst>
        <pc:spChg chg="add">
          <ac:chgData name="" userId="" providerId="" clId="Web-{4C3D8D82-8FA4-4D64-8927-6531012CE221}" dt="2019-06-14T04:10:07.956" v="341"/>
          <ac:spMkLst>
            <pc:docMk/>
            <pc:sldMk cId="434511567" sldId="546"/>
            <ac:spMk id="5" creationId="{D3E23396-FB2C-4A5E-85F8-1474B74004BA}"/>
          </ac:spMkLst>
        </pc:spChg>
      </pc:sldChg>
      <pc:sldChg chg="addSp modSp">
        <pc:chgData name="" userId="" providerId="" clId="Web-{4C3D8D82-8FA4-4D64-8927-6531012CE221}" dt="2019-06-14T04:05:26.314" v="288" actId="1076"/>
        <pc:sldMkLst>
          <pc:docMk/>
          <pc:sldMk cId="1156199773" sldId="547"/>
        </pc:sldMkLst>
        <pc:spChg chg="add mod">
          <ac:chgData name="" userId="" providerId="" clId="Web-{4C3D8D82-8FA4-4D64-8927-6531012CE221}" dt="2019-06-14T04:05:26.314" v="288" actId="1076"/>
          <ac:spMkLst>
            <pc:docMk/>
            <pc:sldMk cId="1156199773" sldId="547"/>
            <ac:spMk id="2" creationId="{B4A17EC1-4AA7-4CD7-8769-554CBF49293B}"/>
          </ac:spMkLst>
        </pc:spChg>
        <pc:picChg chg="mod">
          <ac:chgData name="" userId="" providerId="" clId="Web-{4C3D8D82-8FA4-4D64-8927-6531012CE221}" dt="2019-06-14T04:05:04.721" v="272" actId="14100"/>
          <ac:picMkLst>
            <pc:docMk/>
            <pc:sldMk cId="1156199773" sldId="547"/>
            <ac:picMk id="9" creationId="{00000000-0000-0000-0000-000000000000}"/>
          </ac:picMkLst>
        </pc:picChg>
      </pc:sldChg>
      <pc:sldChg chg="addSp">
        <pc:chgData name="" userId="" providerId="" clId="Web-{4C3D8D82-8FA4-4D64-8927-6531012CE221}" dt="2019-06-14T04:04:58.564" v="271"/>
        <pc:sldMkLst>
          <pc:docMk/>
          <pc:sldMk cId="28442276" sldId="548"/>
        </pc:sldMkLst>
        <pc:spChg chg="add">
          <ac:chgData name="" userId="" providerId="" clId="Web-{4C3D8D82-8FA4-4D64-8927-6531012CE221}" dt="2019-06-14T04:04:58.564" v="271"/>
          <ac:spMkLst>
            <pc:docMk/>
            <pc:sldMk cId="28442276" sldId="548"/>
            <ac:spMk id="2" creationId="{8194576B-6836-433E-A0FE-895F58D3DF57}"/>
          </ac:spMkLst>
        </pc:spChg>
      </pc:sldChg>
      <pc:sldChg chg="addSp delSp modSp">
        <pc:chgData name="" userId="" providerId="" clId="Web-{4C3D8D82-8FA4-4D64-8927-6531012CE221}" dt="2019-06-14T04:05:50.002" v="292"/>
        <pc:sldMkLst>
          <pc:docMk/>
          <pc:sldMk cId="894583952" sldId="549"/>
        </pc:sldMkLst>
        <pc:spChg chg="add del mod">
          <ac:chgData name="" userId="" providerId="" clId="Web-{4C3D8D82-8FA4-4D64-8927-6531012CE221}" dt="2019-06-14T04:05:44.346" v="291"/>
          <ac:spMkLst>
            <pc:docMk/>
            <pc:sldMk cId="894583952" sldId="549"/>
            <ac:spMk id="3" creationId="{BCDAAEA6-4873-4855-907F-0274C411E5EA}"/>
          </ac:spMkLst>
        </pc:spChg>
        <pc:spChg chg="add">
          <ac:chgData name="" userId="" providerId="" clId="Web-{4C3D8D82-8FA4-4D64-8927-6531012CE221}" dt="2019-06-14T04:05:50.002" v="292"/>
          <ac:spMkLst>
            <pc:docMk/>
            <pc:sldMk cId="894583952" sldId="549"/>
            <ac:spMk id="6" creationId="{39204C01-5CC7-480F-8F06-C8C01DAFE44E}"/>
          </ac:spMkLst>
        </pc:spChg>
      </pc:sldChg>
      <pc:sldChg chg="addSp modSp">
        <pc:chgData name="" userId="" providerId="" clId="Web-{4C3D8D82-8FA4-4D64-8927-6531012CE221}" dt="2019-06-14T04:05:57.611" v="294" actId="14100"/>
        <pc:sldMkLst>
          <pc:docMk/>
          <pc:sldMk cId="604443931" sldId="550"/>
        </pc:sldMkLst>
        <pc:spChg chg="mod">
          <ac:chgData name="" userId="" providerId="" clId="Web-{4C3D8D82-8FA4-4D64-8927-6531012CE221}" dt="2019-06-14T04:05:57.611" v="294" actId="14100"/>
          <ac:spMkLst>
            <pc:docMk/>
            <pc:sldMk cId="604443931" sldId="550"/>
            <ac:spMk id="8" creationId="{00000000-0000-0000-0000-000000000000}"/>
          </ac:spMkLst>
        </pc:spChg>
        <pc:spChg chg="add">
          <ac:chgData name="" userId="" providerId="" clId="Web-{4C3D8D82-8FA4-4D64-8927-6531012CE221}" dt="2019-06-14T04:05:54.518" v="293"/>
          <ac:spMkLst>
            <pc:docMk/>
            <pc:sldMk cId="604443931" sldId="550"/>
            <ac:spMk id="10" creationId="{C34155B1-7C87-41E3-9885-40E63BBC8A8D}"/>
          </ac:spMkLst>
        </pc:spChg>
      </pc:sldChg>
      <pc:sldChg chg="addSp">
        <pc:chgData name="" userId="" providerId="" clId="Web-{4C3D8D82-8FA4-4D64-8927-6531012CE221}" dt="2019-06-14T04:06:11.643" v="296"/>
        <pc:sldMkLst>
          <pc:docMk/>
          <pc:sldMk cId="6437741" sldId="551"/>
        </pc:sldMkLst>
        <pc:spChg chg="add">
          <ac:chgData name="" userId="" providerId="" clId="Web-{4C3D8D82-8FA4-4D64-8927-6531012CE221}" dt="2019-06-14T04:06:11.643" v="296"/>
          <ac:spMkLst>
            <pc:docMk/>
            <pc:sldMk cId="6437741" sldId="551"/>
            <ac:spMk id="6" creationId="{EA43929E-F313-4711-870C-0A88906C2C60}"/>
          </ac:spMkLst>
        </pc:spChg>
      </pc:sldChg>
      <pc:sldChg chg="addSp">
        <pc:chgData name="" userId="" providerId="" clId="Web-{4C3D8D82-8FA4-4D64-8927-6531012CE221}" dt="2019-06-14T04:06:01.486" v="295"/>
        <pc:sldMkLst>
          <pc:docMk/>
          <pc:sldMk cId="778491116" sldId="552"/>
        </pc:sldMkLst>
        <pc:spChg chg="add">
          <ac:chgData name="" userId="" providerId="" clId="Web-{4C3D8D82-8FA4-4D64-8927-6531012CE221}" dt="2019-06-14T04:06:01.486" v="295"/>
          <ac:spMkLst>
            <pc:docMk/>
            <pc:sldMk cId="778491116" sldId="552"/>
            <ac:spMk id="5" creationId="{33681290-FBF5-4320-A7BE-F6B068394FD5}"/>
          </ac:spMkLst>
        </pc:spChg>
      </pc:sldChg>
      <pc:sldChg chg="addSp">
        <pc:chgData name="" userId="" providerId="" clId="Web-{4C3D8D82-8FA4-4D64-8927-6531012CE221}" dt="2019-06-14T04:06:23.111" v="297"/>
        <pc:sldMkLst>
          <pc:docMk/>
          <pc:sldMk cId="545228190" sldId="553"/>
        </pc:sldMkLst>
        <pc:spChg chg="add">
          <ac:chgData name="" userId="" providerId="" clId="Web-{4C3D8D82-8FA4-4D64-8927-6531012CE221}" dt="2019-06-14T04:06:23.111" v="297"/>
          <ac:spMkLst>
            <pc:docMk/>
            <pc:sldMk cId="545228190" sldId="553"/>
            <ac:spMk id="5" creationId="{AA36A5F4-DAD6-439A-A870-04BC3880537B}"/>
          </ac:spMkLst>
        </pc:spChg>
      </pc:sldChg>
      <pc:sldChg chg="addSp">
        <pc:chgData name="" userId="" providerId="" clId="Web-{4C3D8D82-8FA4-4D64-8927-6531012CE221}" dt="2019-06-14T03:59:45.813" v="245"/>
        <pc:sldMkLst>
          <pc:docMk/>
          <pc:sldMk cId="3692380189" sldId="602"/>
        </pc:sldMkLst>
        <pc:spChg chg="add">
          <ac:chgData name="" userId="" providerId="" clId="Web-{4C3D8D82-8FA4-4D64-8927-6531012CE221}" dt="2019-06-14T03:59:45.813" v="245"/>
          <ac:spMkLst>
            <pc:docMk/>
            <pc:sldMk cId="3692380189" sldId="602"/>
            <ac:spMk id="5" creationId="{842A7078-12D1-471B-AD9D-BE70F96B5DD7}"/>
          </ac:spMkLst>
        </pc:spChg>
      </pc:sldChg>
      <pc:sldChg chg="add">
        <pc:chgData name="" userId="" providerId="" clId="Web-{4C3D8D82-8FA4-4D64-8927-6531012CE221}" dt="2019-06-14T03:28:08.292" v="0"/>
        <pc:sldMkLst>
          <pc:docMk/>
          <pc:sldMk cId="3693660721" sldId="603"/>
        </pc:sldMkLst>
      </pc:sldChg>
      <pc:sldChg chg="add">
        <pc:chgData name="" userId="" providerId="" clId="Web-{4C3D8D82-8FA4-4D64-8927-6531012CE221}" dt="2019-06-14T03:28:08.370" v="1"/>
        <pc:sldMkLst>
          <pc:docMk/>
          <pc:sldMk cId="2332755524" sldId="604"/>
        </pc:sldMkLst>
      </pc:sldChg>
      <pc:sldChg chg="add">
        <pc:chgData name="" userId="" providerId="" clId="Web-{4C3D8D82-8FA4-4D64-8927-6531012CE221}" dt="2019-06-14T03:28:08.449" v="2"/>
        <pc:sldMkLst>
          <pc:docMk/>
          <pc:sldMk cId="572121577" sldId="6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41C98-568E-2F4C-B823-88B8AF57AAA9}" type="datetimeFigureOut">
              <a:rPr kumimoji="1" lang="zh-TW" altLang="en-US" smtClean="0"/>
              <a:t>2020/12/1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3ED2A-5796-764F-AE55-2284182E808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7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gradFill>
          <a:gsLst>
            <a:gs pos="0">
              <a:schemeClr val="accent5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DB0B007-63A2-0849-B1A5-F27F32B4C05F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CA0BC6D-1E6B-B44C-BFB5-55B0BFD3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C000012-0A3F-504C-9148-EB03A250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9107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D10C59-72F8-CC41-A7E1-208E3426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F0DF2E-FAC8-9645-8E20-4AEFB9C7C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FDA8FF-6DF5-9A4C-B7E1-BB3F565A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05554-522D-7F4B-8D52-DE6C488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49687-6383-5848-A385-64FC6A96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567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2DEE5ED-1D18-E14D-B2A5-1A5078C02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8BC68F9-18FA-9E47-BE7C-B91601A12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96C55-2627-BB4B-B031-01503F69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5465A8-B81E-5245-84E3-3A5EE3BD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D7BC55-4AB7-0740-93C0-4748C745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362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rgbClr val="00865F">
                <a:alpha val="67000"/>
              </a:srgbClr>
            </a:gs>
            <a:gs pos="100000">
              <a:srgbClr val="00865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14BF5E-E67F-8645-84F2-763D66B67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E315A1A-1D56-FE4A-BAD0-18C02C0D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3285E28-DC97-7944-B8A8-73A14155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EC900C-07E3-5249-8861-DDD6E039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867ABF-E576-6F4F-AD8C-A4DF5334E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411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05DA3-F0A1-754C-A857-2BE87DFF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F6B94B-4126-0A41-A773-49CB8D165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A70F262-C531-1349-AC73-64537ED5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F8EB67-FEBC-3949-ABFE-CB7BB7BA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3FA5DD-51C1-164C-8573-EE0F5577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9CED868-B9A6-094D-AD40-9B3B0268E1AF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E67DF9C-AD40-1B4B-BEA7-0976B5A8A5CE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8F118D8-C72D-9843-BCE1-0F6B7617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547EBBB-9566-A145-95AD-D51118971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675D2EF8-94DE-074D-B822-2F3FCFBFD3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DD31332-5949-044F-86B9-FE7BDF993065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0AD5C0A-74D7-AC40-9BD6-4C96A9CD8AA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4BE45F5-6797-D745-925D-2032E82FD53C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96DFDD2-A77A-6E49-A392-ECE9800F2EBE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77282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537803-0039-2E40-9667-292BEF055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107DAFF-A515-724B-85B1-BFC95032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271613-449B-4B4F-BE30-2D0C4EDB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D16E72-D2C1-F340-8AB1-D5A0F1D9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7D3F69A-03B8-AD4A-992C-32A838B9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520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82C398-00D8-5F48-AE40-A6DE9B68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109761-AB0C-0B40-9188-A95139727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BEB8CC8-55A4-6F46-9151-896B89C75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92434B5-204E-3340-A314-461F8D17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0D631AB-0640-4C4B-A6C5-97ABB58A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FE32B1A-DBF7-574A-8796-D08A4D67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24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008B33-66D5-944E-9AB9-7EDD8058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9958F2D-F6C7-B94D-893F-AA212EE38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17C326-2458-2245-9426-8E08E2ADA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88E09BB-05A9-FB4D-B2BB-62E4A3186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DDFD3DA-DB34-494F-8CF9-3EFB6D014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E5B0EFE-8FA4-4446-932F-9F72E7B9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6BCF95B-921D-3E44-B526-8940B704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A94A046-C684-0D4A-885A-10608186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896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E0FF33-EC4B-904D-9195-980B6C94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87EC180-A4BB-C546-888D-D2853A87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ECDF251-E7AF-C842-ADC6-CDC0F64C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9116001-01F0-D249-A0EC-D4CFDB7D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72642A7-417D-CC4F-BCD5-1C03372678EF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DFB775B-5881-AD4C-9316-AB024F0D239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C1D7549-A4C8-3749-8674-9CEB44200055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9" name="日期版面配置區 3">
            <a:extLst>
              <a:ext uri="{FF2B5EF4-FFF2-40B4-BE49-F238E27FC236}">
                <a16:creationId xmlns:a16="http://schemas.microsoft.com/office/drawing/2014/main" id="{5B0F5003-7849-A147-B421-B92E57E5178A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EAF9D6-8ABE-654A-8CC2-BBF0C89DFEC8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A2F37BEF-B464-BB46-BD86-1A7F5F1612CE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90B56-46C4-FE44-BAE8-D7F2BE9069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A0F7B62-CAF7-8A42-B865-2D1DC88DC53F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3B0F61A-2AA8-6B45-9B1C-E35E34E7145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6AAF9A3-D401-5748-93C6-02E72477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FCB2900-0D70-594C-B490-E8D1A41D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5FEA3581-1827-9A4F-83D6-E52CFA838A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D86318B-9523-EC42-B062-1DCC99ED2F02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9548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68932CE-B975-2449-825B-AEA2B944C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6392DC5-BB94-3946-A0E0-B5493610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B580C2-FF84-A740-8A52-D0B1E042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E637E32-23EB-BA4B-AD2B-EAE4CE14A344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9446629-1DB8-CF47-B1FC-1EDDAFCFEEDF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FFE5573-94E1-704C-974A-D6ED8ACDE975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85A40166-7DD3-8745-B48F-82F38BAECEA1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EAF9D6-8ABE-654A-8CC2-BBF0C89DFEC8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B12732C9-DD41-004E-9E20-FFDED18ECA57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90B56-46C4-FE44-BAE8-D7F2BE9069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C7A5914-A4B1-1A48-878F-7D11068869F3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DD47043C-FDA7-CC4E-9541-A6B9FD55DF4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4C1F058-1966-1646-B821-724EC2E1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4E267B12-4CCC-D644-91E0-0474BEF9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DE983D19-883E-214B-9C4C-02D6E6EBA5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76DF6809-9CE0-7A4C-8F9D-B523CC3E4E54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020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4DC7FE-F3F1-D24D-89D3-8BEBE11E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49731B-66D9-2C48-9F08-D9CFD0B59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6323BC7-8B16-D14D-A30D-611D7AD5D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37B65C-13C5-4248-985A-C5F3E7D18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FF4F44B-5278-344F-A38F-0681A818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3EC47E-C5E4-6B45-A441-FE8513C8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751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105481-286A-5C40-AB23-EE66EC9D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7788311-3FE1-CF4B-BAAD-2BCE71F8C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114721D-07D2-F441-8A12-9D1D4AD14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1B128A3-99E4-B64B-9CAC-214BC9886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7FF047-A27F-7D46-93ED-8F5A9D6A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CB05E7-312F-C548-A1FC-D772DC85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5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0CF6F88-F079-FA42-B319-6FC67C086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24B613-2C07-1742-9181-596AB0E5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E2F3DF-797D-4848-BADB-02D687E7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11951E-37A5-A54A-AC20-16357530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9DFBC2-0EF7-8241-AD98-DFCED143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345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B4A213-49D8-074D-AB17-432BF08B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446AEBC-8E50-5340-B028-3E3D751A9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0C19AE-B8A4-F44A-B299-C9284A45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D18E5B-4C73-1846-80C2-F4FB0261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C0E3F7-23F9-1B4E-A0C5-82926D0F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639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F469B37-75F7-6149-88F7-A524ACF312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10C6958-876B-EA4D-97DA-7D1770A4F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C93F6A-2CAF-614D-A762-8832A820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86491F-7862-7143-8D4F-8E67DED3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B482037-4BFF-C24E-82A6-75F123633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565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42E3CD1-E460-5E4C-8B3B-5396789823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64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96490A-DFCC-834D-95CB-B196D635B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25" y="-9543"/>
            <a:ext cx="9216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995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EBAAA6-E87D-BA43-96B7-8114F6E0B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9AE202A-B6A5-A14C-879A-2D049FF7D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F7D122-8524-514A-8EA7-AEC1D2B8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A0C094-852E-094B-8789-0515B133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24329A-88C5-5146-80BD-3070851F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20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AC08AB-4E1B-0142-94AC-BA542FCD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3CEC8D-5A2C-F543-B51D-D6E819EB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190C980-B92C-1F4D-B530-99916F8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1F83F91-C526-BD4F-8D12-A098857C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9DD57-6BAE-6D4E-AE21-EFA3AC57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298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A382FB-5372-8A45-9B31-A4709686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538CEF-9A20-364A-AC7C-BEF56A184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F391F4-A15C-CD41-8EC7-B93CEEAA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7CCFB4-F5A0-1844-BC5F-68293052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3EF7B9-6657-5C4E-B093-A9FE7753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542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D873D-D2E9-9547-9080-4A5D44E5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E091BB-B946-EF46-AD08-7A4E02DF0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635B2B-326C-E447-8392-9D1CAE5A8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179B4B-A546-E34D-9D69-FED1C87D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FE7C2AC-C50E-B041-98CC-EE1947B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F6321CB-26AA-424B-9242-68A5FD56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219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8C9D6C-4742-0D4F-801C-08185793E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F53F807-D20D-FD4D-B8FD-39B452A08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DFE575-BBF2-E74C-B427-7EBF660B7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292922-1B09-0148-B994-C3821E561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64DBE40-33EF-CB4D-A14B-AC9888946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9A772B-3D01-734D-BCB6-79C2B7CE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46DEDC6-1975-324B-B145-A2A47ADF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F5AAB32-0FE5-B541-9E35-C1D2DEFD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320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28F74C-FAE3-B24A-BB51-4CC3DA7E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DC8EDF8-0481-7543-BF50-4B90083A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B012DD0-908C-FB47-8C28-431BA335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A53B4B4-98FD-F34B-8A25-8373DEA1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91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rgbClr val="6B412B"/>
            </a:gs>
            <a:gs pos="100000">
              <a:srgbClr val="41201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6E3634-4C72-374B-A5C6-683B59FC0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8277F37-4C65-3249-97B5-FE2425DCE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667ED1-1773-7641-AE58-74D047F2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3DDD0E-0F27-9B47-9E7D-5A80A498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76FA92-AC84-5C47-A292-157F7F87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CB0FD55-F9E6-E647-AC5E-7ACF4B51DD4C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4F1ED56-0265-644F-BF81-91860DD34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9CFEC80-E27B-3342-B224-EDC632C62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77588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575C4AA-3F31-4548-86CF-7B7A03D2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92D35FA-B1D5-F64C-A3AB-41F266BA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F708A6-2356-EE44-A96C-1D1B0EF1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125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C8ABC1-8B7B-A649-BBFD-E2A94978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5295F6-E716-394E-A6C8-0B71735F5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6F250C8-A9B6-464C-BAE4-B32E9AA7C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B576313-3ADD-BF43-BB28-B87CA05A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5D4F6D7-6998-B845-83F0-3D819E90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2698249-E858-1047-AFEE-EF3477B7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388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23CCB1-9729-4E4A-BD3E-06EFFDCC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700B3BB-6071-234A-A463-D08159DCD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386098F-1434-B94A-B787-F9DE2E013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718063-4A06-BD43-831F-90B29164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7D6BBB8-C8AA-DC44-AD3E-E8F863B30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5DDF83-94FC-AF42-904F-795CA5A2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605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B4947A-7C61-D749-870D-8C5CE05B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7F6190-42FE-664A-B8B3-BEFE4EE2B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DB5EEF-10B8-5143-8C06-7F5EDB5A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5CDB50-7EA1-F243-89A0-8B6D8594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6F8DAD-9E06-7D46-A3E1-EB3C715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841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157DCDB-F524-ED4B-A193-79D317667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4810F0B-2E64-1C41-96B8-A167170D1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D15AD8-1FD4-B844-B233-AFE5F2DA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CBCF4D-0ABD-354B-8D85-B4069240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F6C29F-2C96-304E-AAE2-70BCF5F8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057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gradFill>
          <a:gsLst>
            <a:gs pos="0">
              <a:schemeClr val="accent5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DB0B007-63A2-0849-B1A5-F27F32B4C05F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CA0BC6D-1E6B-B44C-BFB5-55B0BFD3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C000012-0A3F-504C-9148-EB03A250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5881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探索數位世界投影片設計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38F44-9CB6-D644-B25E-FF7FE736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595ED1-ACCB-A54F-B58F-8A3C0727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E81637-9AC9-1B4A-A015-D15E6689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7FD-080A-5140-9897-6EC7255412F7}" type="datetimeFigureOut">
              <a:rPr kumimoji="1" lang="zh-TW" altLang="en-US" smtClean="0"/>
              <a:t>2020/12/1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7C8C5E-9058-2948-9C7B-BF888B3E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4F11C8-9301-7842-B55A-82B3F1F9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E291-EFB9-DE4A-BC57-C297CDA5E62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401AD29-6E7D-C941-8C8B-2CAB5634F81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C91358C-63AE-194B-A17E-C155ED3A8B26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9E2D5F7-1843-434A-8506-128BA50E63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7193A11-6A17-2B40-907A-6C3D2CF6E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BAE879-F8E1-3541-9B0F-759926C54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9DFD12-878F-E944-BB6A-1E497E50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6036357-34F0-1045-AB82-46B88C1F6ED2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6BAAFCE-29FD-E947-9E8B-5984D17820A3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BD872E-8C4A-C545-B532-14DA719009B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0D6455C-0A21-EB49-AC37-AD330F94C9D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04663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F67A1-12C4-0C4E-AEE8-6C0F962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3CFC1A-1BE4-4B45-A894-C2F50637B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6C97FA-1B41-B542-9FED-FB30D1D8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C7F02-BA60-4549-92EC-E96B344E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60072-BD83-7C40-AD86-09C07C62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153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4806D-4A6F-464B-B5D6-CD98AA23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949655-CBDA-344D-89C8-1E921C0E2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00A388-F507-354B-9AB4-40568CA1C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CE2D56-39B9-E045-9534-0E972746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21088F-1465-0848-938E-65B97FC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2DF13D-1F53-C049-8EAC-422478E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42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BC9BE-1BF5-3840-A31B-C37511ED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E2F0793-4DD8-7748-B0C6-26ECF884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B6AF4D-0B46-AA4B-B708-84998090C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D0CF81-D178-A849-9EF4-1BB265775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8570A6C-06DD-3E4F-8BDF-0F625380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605011-71FA-A24A-8428-A071D61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46FB71-91E8-9F4C-8A3C-91C7D6E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88B3EBC-63AE-A346-9391-C54AB97C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90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B769AE-E774-7944-A41D-5FCE140F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B412B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077A72-A408-3E41-85B7-6986311C8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E0E30A6-E251-AA4D-85A6-E56F02CF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55CB7A-B862-3044-A82A-7F04AA0BD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625391-12AF-5A49-8285-402F0741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7F56C80-BA1E-E343-895D-27CFF1053AFB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1FB24A0-C81E-C34D-8803-4E76760F9F5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97E0E2ED-A1EE-1E4D-9F9F-BA42AD32DB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CA66890D-8352-DC42-A1E0-582196A46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2F00D29-3971-3C46-970F-E79E172B6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23803EB-DD52-4A4D-8568-BF60F4FA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5028DEBF-8B21-C440-8C03-F8DB6E033698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4BC6398-0185-3F47-B7FD-34DF8E87D885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570BFB-7FB3-B244-B491-B431B83F2304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8EC4FFC-6F9C-9D42-9DA2-A73C339A5ACA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99742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0E969-7223-3A49-A4B8-29B96D0A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62D6DD-2875-EA46-A7FE-D693B364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D3706D-8334-6E4A-9113-3929D6EE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7FF06-4A96-3F4F-A4D2-D0CD990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48A878-106A-124E-9422-EBDBA7AB64E1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171DC2-D013-264C-88BC-FF7508CDF2D1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CD2F4B3-AD69-554E-84E0-DC954F858E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C37F382-569C-BD4A-AD54-AED102F92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AB57D99-1688-3E4C-A911-90C6A5FA2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563B128-B0DA-F943-8075-AC1B38252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4C1B996F-EC84-9041-90FE-4DA8CCEE9E51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672F845-3F86-5A46-8A18-B30A619062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BB2D376-18FD-C54A-886D-C7C1BA66DF5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5FF1C78-998C-8044-AD4F-A63F5D79F51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42647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DBD5F-75A2-3149-89BD-A3AB78A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DF98196-EF9E-FB4F-8E37-1DAD456A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79B265-54F1-5840-990D-84AFAFF5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A42291A-CBCD-784B-B17D-8A6ABBBAEF7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406BB4-4E89-4B48-921F-5380AB99011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9F7FF5-E7FA-0B4F-8C09-8373E77A1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5F30C0FC-FE17-F24B-B866-527369C0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336AD7B9-FD67-4349-BC40-D88A4CA4D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18226C3-F415-2142-8374-95649693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25CEC790-193A-6140-A574-71376C4ECD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2D644-5FA8-8A48-9B57-080C015F0B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433699D-C366-244C-B8A5-CFA8EE06B2C5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F613E20-25C7-EB4C-994E-D49EDDACE5E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39250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2A03C-57E9-BB43-895C-AC32645A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C8C85-EBAC-4342-BB43-21D67C3C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F00CFC-B5AD-A944-8F4C-52881E1A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0CF00A-FDCE-4E4F-B5F8-70C542A3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ABEED8-71F0-E34B-9453-ED4F97F0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AC84D7-6F2A-7646-9398-1B0ECC80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978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9DBAC-7D08-7A4E-AC6C-ED0FF8DF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C8D69B-5343-0845-BAF0-4F9A35A30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94284F-DF8C-F54B-99DF-305F6D08F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E6FBD6-0E98-2945-89B3-376C35EF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258F04-C2DD-F146-9F27-CCB11300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00A99E-05A1-E547-8066-6CED69F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421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D10C59-72F8-CC41-A7E1-208E3426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F0DF2E-FAC8-9645-8E20-4AEFB9C7C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FDA8FF-6DF5-9A4C-B7E1-BB3F565A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05554-522D-7F4B-8D52-DE6C488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49687-6383-5848-A385-64FC6A96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69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0CF6F88-F079-FA42-B319-6FC67C086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24B613-2C07-1742-9181-596AB0E5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E2F3DF-797D-4848-BADB-02D687E7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11951E-37A5-A54A-AC20-16357530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9DFBC2-0EF7-8241-AD98-DFCED143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484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chemeClr val="accent6">
                <a:lumMod val="50000"/>
              </a:schemeClr>
            </a:gs>
            <a:gs pos="100000">
              <a:srgbClr val="20391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B61BA6-B662-F04A-8C4F-0DF08A2CA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E772BF-3AC0-BE44-A16C-3F82C3822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451B01-6DDD-F34A-9B69-D3B95F4F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92643B-CCAA-004D-A2A7-7469798C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B4D48D-0E47-2242-8792-404E7196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166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CB07C-25D4-CA42-B427-E62FEA52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A0B1C7-D8EA-0041-8292-9CB415341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A2080D-7B6D-5B4F-86C0-AB3FB1E0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6C812D-33C4-DE42-92F1-0A8C53E2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F7D621-DF2A-BF45-B509-4AAC84BE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70C59A8-F421-3644-8E27-ACA28FB9E03B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35B464A1-2A52-934F-A9CD-10381620C6CA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108BC8-1F3C-A24B-9B55-14C0B58BDBAA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07AA043-5BBF-9C4C-942B-3ED95853E0F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FC9DB3C-4D65-924E-9C6D-1644871C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5689F90-8FBF-DD48-8D9E-D30B523C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5DE6AB4-DFD6-E941-8141-5CBA43C463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4F95DDF-C4A2-3242-8A22-B696927C1EA1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8BC0457-0C77-0F4B-A6E8-AE5509E92E2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6E98E41-7814-544B-87FB-79EE652326C6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113C8D8-0BF0-6642-A4E1-0E5DBBF59653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05680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116DEF-E3D1-7F4B-A1F2-18C7452F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58AC6A-3A09-3149-8A38-8ED11F17B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7F0B2D-A4EE-0941-ADD5-BFFCB77F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BD1292-DE77-3640-ABC0-D3939E9A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0D27BF-ADB3-794C-85DA-DD389327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224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F124D6-FEFA-304D-A64A-7BFAE3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254642-02DD-4349-BFFE-EC2CD9E69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E43A70-1119-7144-8A42-E2ADB0B7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EE769C-BC71-1549-87FB-4505BB52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08B2D7-5863-ED49-B3E0-A5EBAE24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7D0538-91DF-5941-91ED-75B537C0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9BE98CF4-4277-FD40-B2CE-E6C47FDA6B93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5F5781B1-0F8F-1449-B946-572720C93DB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285F13-1CAD-724B-ACAE-8743C85B7371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7152158-8300-5E42-B236-CD0131D35F5A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7C76D71-808C-A342-A2E2-46DABFAC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12E6F5-8E9A-554D-810B-C2814C1DA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F2BB134F-43E9-C040-AF84-B1FF89BA56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FA02354-9DC0-4749-83D5-D053468FFDE7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0FDBDFA-4508-0E4D-AC12-5751F260A0AF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C65D93A-6B96-D143-A764-C46B07A2B1C3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458C749-203D-574C-83E5-169A0CFE1FA8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6309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80CF3F-0642-A040-B4D9-11FF6221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F13593-31B0-AC4D-863C-F5FC72B12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F725E2-252E-494C-B7F6-7066452D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11B803-35AD-C14B-8D77-C92C9C77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3F5B7A-49F6-7743-B6F8-5D140BE6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4342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486857-66B2-4E44-9E59-AE7789E2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806C39-502D-BB49-9CA4-68BC05BA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7BFDEDE-5C3C-A440-A482-ECC23A1C8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9147AA-6940-E64A-8DDB-B8FD3B9DD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30084A9-9DAC-7141-A73C-FB0E5B38D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867F5EF-ED61-D14B-9CD0-AC1F2F9A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C7BECBB-9C6A-3B4B-B9A4-DD4E8D62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04431E9-D365-9540-8B77-06C2E4CB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980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C5E10-56BD-9442-ABF7-E44822F0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289007-01B0-7340-9769-B067FC47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17E08CC-1769-0543-99A9-09400BD4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96849F-2D4D-6C4E-9457-52EE319A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日期版面配置區 3">
            <a:extLst>
              <a:ext uri="{FF2B5EF4-FFF2-40B4-BE49-F238E27FC236}">
                <a16:creationId xmlns:a16="http://schemas.microsoft.com/office/drawing/2014/main" id="{55EC404B-4C40-E547-AD59-57C2A378DC90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7D9B582-4D45-C54D-87E6-BA63F1339DE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513F39-E78F-8740-B76E-B2E74CE8DF69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59F9CDC-88A9-4C44-9737-B12308B0273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EF10CE4-DA74-1A40-8600-B54783E8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393B4C4-A31E-C74E-8FE6-26EDDCE3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C336521F-5A3F-CB4E-8F1D-BC8EEF35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AA3ECBA-248F-3349-B27F-09D23D414618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BD138B3-9973-9041-8B92-41F641D5B16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D6E4AAE-BEA6-FD4D-9F3C-CA20451F155E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70E69F4-B571-D644-AB6A-CA5972807E86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38341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9CE4D-4028-CC48-B2AF-75D2756E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9B7937C-9985-6E4D-8563-86B91841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38210E-E3F3-6E45-AECF-AE5012E2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B96F3A9-C8CC-BB49-855D-0912D36DD04D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2AED08-F5EC-B44C-986C-F2E0F845FD5C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E5FBD7-22AF-D94B-BEB4-F632CBB07A3C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1738146-C54D-3743-86ED-DE756F969FD7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965A3BE-114C-F947-BF1C-44D95756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D20BB73-D157-954D-991D-18DE4926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8FCF993B-A29A-1D4B-9DD2-F4B620E4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ED0277B-7293-C444-AAEA-DC135AE1979B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5743E6A-C93C-FB41-AF09-3AA012547292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B4C399A-59DD-0E41-85C3-A5A9392FFF5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0591305-73D6-0645-8C14-2E2AD624CC4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95228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3E145B-DC42-C640-8A08-E8E305FC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C15CBF-850B-3A48-B08E-D82DCEA8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80F2D0-8A4E-FA4F-8D39-CB9B49C1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E0E4142-26C4-184B-A784-5AAE01FB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C531B5-7603-0C4B-B26F-6F6F96B1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21E947-15C5-3847-8F76-B9B0D9AB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707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64B817-3E9E-DE4C-AD19-0A8C5A67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E5F48CF-7F9B-A24D-B691-53FFE4790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035503E-C4F4-3441-9554-EE5F6B0C5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95F77D4-73D0-2E4A-92C2-E2886748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6F0573-87C0-084B-A021-D8B77E31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4BF687A-3374-C54D-A692-0440068B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46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9F75C5-4A45-7947-9D19-F50D23B0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04006B4-5947-8748-8FCB-B123B635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F4FFEB-0426-674B-9217-E8CE9A12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20FED3-CF1A-1945-B115-FBA9B65C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71344A-98BA-EB4D-8E97-B2F9C53A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010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2DEE5ED-1D18-E14D-B2A5-1A5078C02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8BC68F9-18FA-9E47-BE7C-B91601A12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96C55-2627-BB4B-B031-01503F69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5465A8-B81E-5245-84E3-3A5EE3BD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D7BC55-4AB7-0740-93C0-4748C745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62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D86F09-9618-234D-9EAB-7C3EC383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DC59BD-7D7C-D247-AD13-53F2E076D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29C42D7-EB8C-9745-B784-B2A3B12C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71A3B5-434F-044F-8022-B44886DA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4BFB46-EA91-104D-9180-8DC0606A9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9EA7F98-4CE0-DB44-8D19-72EC7176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520D9B0-38FC-B240-B637-AFE274B5C59B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881B0B5-0FA1-304B-8B1F-D99F04A49BD3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EE3B247B-AFA7-C149-8473-F1A5453D4C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01876A7B-0DC7-494B-89DA-444B4967B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2EFFFE20-F40B-A04D-90AD-921075C0C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BA69FF04-861A-CA4E-96BB-8A10349B6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ADAEE25A-1784-364F-9571-D5A81F0A3230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0FFE439-3613-CC42-91BA-08715007D18B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D9EA4A6-F8A9-FF4E-B814-05F8CD0D163B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32CF897-3491-6F40-B2AC-F48C7D0ED01D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7926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80108F-A74B-3C41-ABDC-B14DE0129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F805C1-AD92-3B4D-AF74-111D87CB3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CFBD66D-5535-B644-96EC-5534AF34E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346FB96-F7A6-5844-AB31-2ABEDBD3B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82754EB-F649-0A48-BD17-EDA1DE1E8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11AB6BB-93E5-A942-8FA1-AD094C96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3B0EBDF-4C19-F245-9CBC-7A39C7E0B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F55562F-85D8-7D41-9B26-5CB834FA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69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FD3654-7900-464D-9957-81DE6821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23D3FD2-9972-D84C-B02B-1046B75E5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A37600F-DC78-1E48-8BAF-EF27EDDA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49A3D05-B83D-A444-8A35-AEA03E98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362E444-CA08-9249-BB19-940B968ED73E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F6728DC-D706-8344-A6A0-40D48DBFD79C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BFA3D3C-4FB8-8B4A-AEB3-C2EAB57862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6E958394-74E3-C643-ADC7-06128AD18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2D14435-4D1E-9D46-8523-66E6DE039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D4E5252-E352-2A46-8E3F-AB22FF61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CA79FA4A-17EC-1A49-95E2-736122AEFC68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B775428-9B56-6D4C-8562-26D2095F35A7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A461000-0A61-5241-BD21-00CD8DB7F9C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83FEBF5-26EA-304C-92B2-741013344D54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8007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196F94C-3880-974C-A70F-2C3F48CA5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8276F16-07A1-DC4D-8C80-1944BA50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D44B5DA-A18E-AC43-816B-936B2A5E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CF0F7B8-33E6-AB4F-B177-1E7429A022F9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CDD0DF0-726F-AA47-AFE0-9078F45F5D3B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3623DF7F-16DB-DF44-A6FC-DB041864CC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24286873-E1F7-E149-A871-B2BD0706C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06F028E5-3AC5-F047-8020-A4BF735A1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D4C323B-0CA9-D644-B33B-EDB6690C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E5C942C5-892A-DA49-8A51-42B85383E4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F9A52B6-C7EC-7D4E-8E9B-2192FC40EE20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F71359E-CC2D-7448-A800-B699B48AC7FA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6B050D5-A468-9645-AD8F-38E64F3EB374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3737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04AE33-6527-7E40-B227-C195A0CC9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B70734-F578-2840-B8E6-0BB324C59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AA2FBC7-4890-1741-B49F-BF9166D8D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71D3489-1821-CE4C-A207-A90F2500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65B692D-DE5E-F44F-BB13-7E1DD36A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914005C-AD1B-2043-922A-F40C57B2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探索數位世界投影片設計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38F44-9CB6-D644-B25E-FF7FE736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595ED1-ACCB-A54F-B58F-8A3C0727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E81637-9AC9-1B4A-A015-D15E6689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7C8C5E-9058-2948-9C7B-BF888B3E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4F11C8-9301-7842-B55A-82B3F1F9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401AD29-6E7D-C941-8C8B-2CAB5634F81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C91358C-63AE-194B-A17E-C155ED3A8B26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9E2D5F7-1843-434A-8506-128BA50E63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7193A11-6A17-2B40-907A-6C3D2CF6E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BAE879-F8E1-3541-9B0F-759926C54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9DFD12-878F-E944-BB6A-1E497E50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6036357-34F0-1045-AB82-46B88C1F6ED2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6BAAFCE-29FD-E947-9E8B-5984D17820A3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BD872E-8C4A-C545-B532-14DA719009B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0D6455C-0A21-EB49-AC37-AD330F94C9D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8525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541B82-21B9-9C46-AEA7-638D06C1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305BC36-D1D8-6E48-ABF9-DE13389D3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693A688-6C50-FE44-BB88-CCDB2749C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AFF0C48-D099-3F45-A428-21955A90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8F12AEC-6BA7-574F-B84F-6CC4CC936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FA49D8-BC46-FB41-81FE-1387405E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22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EA7C27-0F50-6346-91E6-8C8A00FF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A36896F-71AF-A743-AB1C-4D0272971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BF88164-635F-F949-8DBB-EF793E12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6D10BC-94AA-954F-9AE0-90A8D02A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430F70-A5D1-B34A-BE84-736B4D577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E2F0BC4-9632-D145-AB1B-D22818EE0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193AA7A-963F-4746-9EFE-AEB621D41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C23BF8-E2C2-8A4F-8AB9-6EF72F69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41E190-9673-5E4C-B8A3-764D21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658DF2-61C3-1946-87A8-CD2740C55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28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chemeClr val="accent6">
                <a:lumMod val="50000"/>
              </a:schemeClr>
            </a:gs>
            <a:gs pos="100000">
              <a:srgbClr val="20391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B61BA6-B662-F04A-8C4F-0DF08A2CA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E772BF-3AC0-BE44-A16C-3F82C3822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451B01-6DDD-F34A-9B69-D3B95F4F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92643B-CCAA-004D-A2A7-7469798C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B4D48D-0E47-2242-8792-404E7196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99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CB07C-25D4-CA42-B427-E62FEA52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A0B1C7-D8EA-0041-8292-9CB415341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A2080D-7B6D-5B4F-86C0-AB3FB1E0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6C812D-33C4-DE42-92F1-0A8C53E2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F7D621-DF2A-BF45-B509-4AAC84BE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70C59A8-F421-3644-8E27-ACA28FB9E03B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35B464A1-2A52-934F-A9CD-10381620C6CA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108BC8-1F3C-A24B-9B55-14C0B58BDBAA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07AA043-5BBF-9C4C-942B-3ED95853E0F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FC9DB3C-4D65-924E-9C6D-1644871C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5689F90-8FBF-DD48-8D9E-D30B523C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5DE6AB4-DFD6-E941-8141-5CBA43C463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4F95DDF-C4A2-3242-8A22-B696927C1EA1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8BC0457-0C77-0F4B-A6E8-AE5509E92E2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6E98E41-7814-544B-87FB-79EE652326C6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113C8D8-0BF0-6642-A4E1-0E5DBBF59653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5238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116DEF-E3D1-7F4B-A1F2-18C7452F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58AC6A-3A09-3149-8A38-8ED11F17B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7F0B2D-A4EE-0941-ADD5-BFFCB77F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BD1292-DE77-3640-ABC0-D3939E9A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0D27BF-ADB3-794C-85DA-DD389327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0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F124D6-FEFA-304D-A64A-7BFAE3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254642-02DD-4349-BFFE-EC2CD9E69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E43A70-1119-7144-8A42-E2ADB0B7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EE769C-BC71-1549-87FB-4505BB52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08B2D7-5863-ED49-B3E0-A5EBAE24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7D0538-91DF-5941-91ED-75B537C0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9BE98CF4-4277-FD40-B2CE-E6C47FDA6B93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5F5781B1-0F8F-1449-B946-572720C93DB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285F13-1CAD-724B-ACAE-8743C85B7371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7152158-8300-5E42-B236-CD0131D35F5A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7C76D71-808C-A342-A2E2-46DABFAC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12E6F5-8E9A-554D-810B-C2814C1DA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F2BB134F-43E9-C040-AF84-B1FF89BA56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FA02354-9DC0-4749-83D5-D053468FFDE7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0FDBDFA-4508-0E4D-AC12-5751F260A0AF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C65D93A-6B96-D143-A764-C46B07A2B1C3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458C749-203D-574C-83E5-169A0CFE1FA8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8664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486857-66B2-4E44-9E59-AE7789E2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806C39-502D-BB49-9CA4-68BC05BA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7BFDEDE-5C3C-A440-A482-ECC23A1C8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9147AA-6940-E64A-8DDB-B8FD3B9DD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30084A9-9DAC-7141-A73C-FB0E5B38D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867F5EF-ED61-D14B-9CD0-AC1F2F9A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C7BECBB-9C6A-3B4B-B9A4-DD4E8D62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04431E9-D365-9540-8B77-06C2E4CB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75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C5E10-56BD-9442-ABF7-E44822F0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289007-01B0-7340-9769-B067FC47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17E08CC-1769-0543-99A9-09400BD4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96849F-2D4D-6C4E-9457-52EE319A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日期版面配置區 3">
            <a:extLst>
              <a:ext uri="{FF2B5EF4-FFF2-40B4-BE49-F238E27FC236}">
                <a16:creationId xmlns:a16="http://schemas.microsoft.com/office/drawing/2014/main" id="{55EC404B-4C40-E547-AD59-57C2A378DC90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7D9B582-4D45-C54D-87E6-BA63F1339DE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513F39-E78F-8740-B76E-B2E74CE8DF69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59F9CDC-88A9-4C44-9737-B12308B0273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EF10CE4-DA74-1A40-8600-B54783E8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393B4C4-A31E-C74E-8FE6-26EDDCE3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C336521F-5A3F-CB4E-8F1D-BC8EEF35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AA3ECBA-248F-3349-B27F-09D23D414618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BD138B3-9973-9041-8B92-41F641D5B16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D6E4AAE-BEA6-FD4D-9F3C-CA20451F155E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70E69F4-B571-D644-AB6A-CA5972807E86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2662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9CE4D-4028-CC48-B2AF-75D2756E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9B7937C-9985-6E4D-8563-86B91841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38210E-E3F3-6E45-AECF-AE5012E2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B96F3A9-C8CC-BB49-855D-0912D36DD04D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2AED08-F5EC-B44C-986C-F2E0F845FD5C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E5FBD7-22AF-D94B-BEB4-F632CBB07A3C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1738146-C54D-3743-86ED-DE756F969FD7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965A3BE-114C-F947-BF1C-44D95756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D20BB73-D157-954D-991D-18DE4926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8FCF993B-A29A-1D4B-9DD2-F4B620E4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ED0277B-7293-C444-AAEA-DC135AE1979B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5743E6A-C93C-FB41-AF09-3AA012547292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B4C399A-59DD-0E41-85C3-A5A9392FFF5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0591305-73D6-0645-8C14-2E2AD624CC4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873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F67A1-12C4-0C4E-AEE8-6C0F962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3CFC1A-1BE4-4B45-A894-C2F50637B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6C97FA-1B41-B542-9FED-FB30D1D8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C7F02-BA60-4549-92EC-E96B344E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60072-BD83-7C40-AD86-09C07C62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48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3E145B-DC42-C640-8A08-E8E305FC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C15CBF-850B-3A48-B08E-D82DCEA8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80F2D0-8A4E-FA4F-8D39-CB9B49C1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E0E4142-26C4-184B-A784-5AAE01FB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C531B5-7603-0C4B-B26F-6F6F96B1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21E947-15C5-3847-8F76-B9B0D9AB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64B817-3E9E-DE4C-AD19-0A8C5A67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E5F48CF-7F9B-A24D-B691-53FFE4790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035503E-C4F4-3441-9554-EE5F6B0C5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95F77D4-73D0-2E4A-92C2-E2886748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6F0573-87C0-084B-A021-D8B77E31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4BF687A-3374-C54D-A692-0440068B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89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9F75C5-4A45-7947-9D19-F50D23B0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04006B4-5947-8748-8FCB-B123B635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F4FFEB-0426-674B-9217-E8CE9A12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20FED3-CF1A-1945-B115-FBA9B65C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71344A-98BA-EB4D-8E97-B2F9C53A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92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2DEE5ED-1D18-E14D-B2A5-1A5078C02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8BC68F9-18FA-9E47-BE7C-B91601A12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96C55-2627-BB4B-B031-01503F69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5465A8-B81E-5245-84E3-3A5EE3BD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D7BC55-4AB7-0740-93C0-4748C745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07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rgbClr val="00865F">
                <a:alpha val="67000"/>
              </a:srgbClr>
            </a:gs>
            <a:gs pos="100000">
              <a:srgbClr val="00865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14BF5E-E67F-8645-84F2-763D66B67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E315A1A-1D56-FE4A-BAD0-18C02C0D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3285E28-DC97-7944-B8A8-73A14155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EC900C-07E3-5249-8861-DDD6E039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867ABF-E576-6F4F-AD8C-A4DF5334E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0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05DA3-F0A1-754C-A857-2BE87DFF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F6B94B-4126-0A41-A773-49CB8D165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A70F262-C531-1349-AC73-64537ED5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F8EB67-FEBC-3949-ABFE-CB7BB7BA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3FA5DD-51C1-164C-8573-EE0F5577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9CED868-B9A6-094D-AD40-9B3B0268E1AF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E67DF9C-AD40-1B4B-BEA7-0976B5A8A5CE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8F118D8-C72D-9843-BCE1-0F6B7617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547EBBB-9566-A145-95AD-D51118971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675D2EF8-94DE-074D-B822-2F3FCFBFD3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DD31332-5949-044F-86B9-FE7BDF993065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0AD5C0A-74D7-AC40-9BD6-4C96A9CD8AA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4BE45F5-6797-D745-925D-2032E82FD53C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96DFDD2-A77A-6E49-A392-ECE9800F2EBE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7053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537803-0039-2E40-9667-292BEF055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107DAFF-A515-724B-85B1-BFC95032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271613-449B-4B4F-BE30-2D0C4EDB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D16E72-D2C1-F340-8AB1-D5A0F1D9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7D3F69A-03B8-AD4A-992C-32A838B9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85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82C398-00D8-5F48-AE40-A6DE9B68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109761-AB0C-0B40-9188-A95139727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BEB8CC8-55A4-6F46-9151-896B89C75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92434B5-204E-3340-A314-461F8D17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0D631AB-0640-4C4B-A6C5-97ABB58A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FE32B1A-DBF7-574A-8796-D08A4D67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89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008B33-66D5-944E-9AB9-7EDD8058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9958F2D-F6C7-B94D-893F-AA212EE38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17C326-2458-2245-9426-8E08E2ADA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88E09BB-05A9-FB4D-B2BB-62E4A3186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DDFD3DA-DB34-494F-8CF9-3EFB6D014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E5B0EFE-8FA4-4446-932F-9F72E7B9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6BCF95B-921D-3E44-B526-8940B704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A94A046-C684-0D4A-885A-10608186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81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E0FF33-EC4B-904D-9195-980B6C94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87EC180-A4BB-C546-888D-D2853A87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ECDF251-E7AF-C842-ADC6-CDC0F64C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9116001-01F0-D249-A0EC-D4CFDB7D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72642A7-417D-CC4F-BCD5-1C03372678EF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DFB775B-5881-AD4C-9316-AB024F0D239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C1D7549-A4C8-3749-8674-9CEB44200055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9" name="日期版面配置區 3">
            <a:extLst>
              <a:ext uri="{FF2B5EF4-FFF2-40B4-BE49-F238E27FC236}">
                <a16:creationId xmlns:a16="http://schemas.microsoft.com/office/drawing/2014/main" id="{5B0F5003-7849-A147-B421-B92E57E5178A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EAF9D6-8ABE-654A-8CC2-BBF0C89DFEC8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A2F37BEF-B464-BB46-BD86-1A7F5F1612CE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90B56-46C4-FE44-BAE8-D7F2BE9069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A0F7B62-CAF7-8A42-B865-2D1DC88DC53F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3B0F61A-2AA8-6B45-9B1C-E35E34E7145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6AAF9A3-D401-5748-93C6-02E72477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FCB2900-0D70-594C-B490-E8D1A41D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5FEA3581-1827-9A4F-83D6-E52CFA838A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D86318B-9523-EC42-B062-1DCC99ED2F02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61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4806D-4A6F-464B-B5D6-CD98AA23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949655-CBDA-344D-89C8-1E921C0E2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00A388-F507-354B-9AB4-40568CA1C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CE2D56-39B9-E045-9534-0E972746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21088F-1465-0848-938E-65B97FC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2DF13D-1F53-C049-8EAC-422478E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01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68932CE-B975-2449-825B-AEA2B944C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6392DC5-BB94-3946-A0E0-B5493610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B580C2-FF84-A740-8A52-D0B1E042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E637E32-23EB-BA4B-AD2B-EAE4CE14A344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9446629-1DB8-CF47-B1FC-1EDDAFCFEEDF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FFE5573-94E1-704C-974A-D6ED8ACDE975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85A40166-7DD3-8745-B48F-82F38BAECEA1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EAF9D6-8ABE-654A-8CC2-BBF0C89DFEC8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B12732C9-DD41-004E-9E20-FFDED18ECA57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90B56-46C4-FE44-BAE8-D7F2BE9069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C7A5914-A4B1-1A48-878F-7D11068869F3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DD47043C-FDA7-CC4E-9541-A6B9FD55DF4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4C1F058-1966-1646-B821-724EC2E1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4E267B12-4CCC-D644-91E0-0474BEF9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DE983D19-883E-214B-9C4C-02D6E6EBA5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76DF6809-9CE0-7A4C-8F9D-B523CC3E4E54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690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4DC7FE-F3F1-D24D-89D3-8BEBE11E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49731B-66D9-2C48-9F08-D9CFD0B59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6323BC7-8B16-D14D-A30D-611D7AD5D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37B65C-13C5-4248-985A-C5F3E7D18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FF4F44B-5278-344F-A38F-0681A818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3EC47E-C5E4-6B45-A441-FE8513C8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080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105481-286A-5C40-AB23-EE66EC9D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7788311-3FE1-CF4B-BAAD-2BCE71F8C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114721D-07D2-F441-8A12-9D1D4AD14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1B128A3-99E4-B64B-9CAC-214BC9886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7FF047-A27F-7D46-93ED-8F5A9D6A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CB05E7-312F-C548-A1FC-D772DC85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09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B4A213-49D8-074D-AB17-432BF08B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446AEBC-8E50-5340-B028-3E3D751A9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0C19AE-B8A4-F44A-B299-C9284A45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D18E5B-4C73-1846-80C2-F4FB0261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C0E3F7-23F9-1B4E-A0C5-82926D0F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79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F469B37-75F7-6149-88F7-A524ACF312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10C6958-876B-EA4D-97DA-7D1770A4F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C93F6A-2CAF-614D-A762-8832A820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86491F-7862-7143-8D4F-8E67DED3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B482037-4BFF-C24E-82A6-75F123633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975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42E3CD1-E460-5E4C-8B3B-5396789823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TW"/>
              <a:t>Click to edit Master subtitle style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56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EBAAA6-E87D-BA43-96B7-8114F6E0B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9AE202A-B6A5-A14C-879A-2D049FF7D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F7D122-8524-514A-8EA7-AEC1D2B8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A0C094-852E-094B-8789-0515B133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24329A-88C5-5146-80BD-3070851F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058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AC08AB-4E1B-0142-94AC-BA542FCD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3CEC8D-5A2C-F543-B51D-D6E819EB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190C980-B92C-1F4D-B530-99916F8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1F83F91-C526-BD4F-8D12-A098857C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9DD57-6BAE-6D4E-AE21-EFA3AC57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01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A382FB-5372-8A45-9B31-A4709686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538CEF-9A20-364A-AC7C-BEF56A184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F391F4-A15C-CD41-8EC7-B93CEEAA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7CCFB4-F5A0-1844-BC5F-68293052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3EF7B9-6657-5C4E-B093-A9FE7753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73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D873D-D2E9-9547-9080-4A5D44E5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E091BB-B946-EF46-AD08-7A4E02DF0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635B2B-326C-E447-8392-9D1CAE5A8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179B4B-A546-E34D-9D69-FED1C87D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FE7C2AC-C50E-B041-98CC-EE1947B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F6321CB-26AA-424B-9242-68A5FD56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2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BC9BE-1BF5-3840-A31B-C37511ED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E2F0793-4DD8-7748-B0C6-26ECF884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B6AF4D-0B46-AA4B-B708-84998090C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D0CF81-D178-A849-9EF4-1BB265775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8570A6C-06DD-3E4F-8BDF-0F625380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605011-71FA-A24A-8428-A071D61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46FB71-91E8-9F4C-8A3C-91C7D6E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88B3EBC-63AE-A346-9391-C54AB97C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63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8C9D6C-4742-0D4F-801C-08185793E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F53F807-D20D-FD4D-B8FD-39B452A08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DFE575-BBF2-E74C-B427-7EBF660B7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292922-1B09-0148-B994-C3821E561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64DBE40-33EF-CB4D-A14B-AC9888946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9A772B-3D01-734D-BCB6-79C2B7CE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46DEDC6-1975-324B-B145-A2A47ADF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F5AAB32-0FE5-B541-9E35-C1D2DEFD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58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28F74C-FAE3-B24A-BB51-4CC3DA7E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DC8EDF8-0481-7543-BF50-4B90083A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B012DD0-908C-FB47-8C28-431BA335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A53B4B4-98FD-F34B-8A25-8373DEA1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165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575C4AA-3F31-4548-86CF-7B7A03D2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92D35FA-B1D5-F64C-A3AB-41F266BA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F708A6-2356-EE44-A96C-1D1B0EF1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473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C8ABC1-8B7B-A649-BBFD-E2A94978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5295F6-E716-394E-A6C8-0B71735F5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6F250C8-A9B6-464C-BAE4-B32E9AA7C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B576313-3ADD-BF43-BB28-B87CA05A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5D4F6D7-6998-B845-83F0-3D819E90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2698249-E858-1047-AFEE-EF3477B7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66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23CCB1-9729-4E4A-BD3E-06EFFDCC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700B3BB-6071-234A-A463-D08159DCD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386098F-1434-B94A-B787-F9DE2E013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718063-4A06-BD43-831F-90B29164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7D6BBB8-C8AA-DC44-AD3E-E8F863B30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5DDF83-94FC-AF42-904F-795CA5A2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653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B4947A-7C61-D749-870D-8C5CE05B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7F6190-42FE-664A-B8B3-BEFE4EE2B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DB5EEF-10B8-5143-8C06-7F5EDB5A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5CDB50-7EA1-F243-89A0-8B6D8594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6F8DAD-9E06-7D46-A3E1-EB3C715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143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157DCDB-F524-ED4B-A193-79D317667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4810F0B-2E64-1C41-96B8-A167170D1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D15AD8-1FD4-B844-B233-AFE5F2DA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CBCF4D-0ABD-354B-8D85-B4069240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F6C29F-2C96-304E-AAE2-70BCF5F8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509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gradFill>
          <a:gsLst>
            <a:gs pos="0">
              <a:schemeClr val="accent5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DB0B007-63A2-0849-B1A5-F27F32B4C05F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CA0BC6D-1E6B-B44C-BFB5-55B0BFD3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C000012-0A3F-504C-9148-EB03A250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0268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探索數位世界投影片設計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38F44-9CB6-D644-B25E-FF7FE736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595ED1-ACCB-A54F-B58F-8A3C0727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E81637-9AC9-1B4A-A015-D15E6689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7FD-080A-5140-9897-6EC7255412F7}" type="datetimeFigureOut">
              <a:rPr kumimoji="1" lang="zh-TW" altLang="en-US" smtClean="0"/>
              <a:t>2020/12/1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7C8C5E-9058-2948-9C7B-BF888B3E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4F11C8-9301-7842-B55A-82B3F1F9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E291-EFB9-DE4A-BC57-C297CDA5E62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401AD29-6E7D-C941-8C8B-2CAB5634F81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C91358C-63AE-194B-A17E-C155ED3A8B26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9E2D5F7-1843-434A-8506-128BA50E63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7193A11-6A17-2B40-907A-6C3D2CF6E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BAE879-F8E1-3541-9B0F-759926C54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9DFD12-878F-E944-BB6A-1E497E50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6036357-34F0-1045-AB82-46B88C1F6ED2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6BAAFCE-29FD-E947-9E8B-5984D17820A3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BD872E-8C4A-C545-B532-14DA719009B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0D6455C-0A21-EB49-AC37-AD330F94C9D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82966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F67A1-12C4-0C4E-AEE8-6C0F962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3CFC1A-1BE4-4B45-A894-C2F50637B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6C97FA-1B41-B542-9FED-FB30D1D8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C7F02-BA60-4549-92EC-E96B344E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60072-BD83-7C40-AD86-09C07C62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5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0E969-7223-3A49-A4B8-29B96D0A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62D6DD-2875-EA46-A7FE-D693B364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D3706D-8334-6E4A-9113-3929D6EE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7FF06-4A96-3F4F-A4D2-D0CD990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48A878-106A-124E-9422-EBDBA7AB64E1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171DC2-D013-264C-88BC-FF7508CDF2D1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CD2F4B3-AD69-554E-84E0-DC954F858E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C37F382-569C-BD4A-AD54-AED102F92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AB57D99-1688-3E4C-A911-90C6A5FA2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563B128-B0DA-F943-8075-AC1B38252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4C1B996F-EC84-9041-90FE-4DA8CCEE9E51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672F845-3F86-5A46-8A18-B30A619062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BB2D376-18FD-C54A-886D-C7C1BA66DF5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5FF1C78-998C-8044-AD4F-A63F5D79F51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91141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4806D-4A6F-464B-B5D6-CD98AA23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949655-CBDA-344D-89C8-1E921C0E2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00A388-F507-354B-9AB4-40568CA1C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CE2D56-39B9-E045-9534-0E972746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21088F-1465-0848-938E-65B97FC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2DF13D-1F53-C049-8EAC-422478E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447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BC9BE-1BF5-3840-A31B-C37511ED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E2F0793-4DD8-7748-B0C6-26ECF884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B6AF4D-0B46-AA4B-B708-84998090C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D0CF81-D178-A849-9EF4-1BB265775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8570A6C-06DD-3E4F-8BDF-0F625380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605011-71FA-A24A-8428-A071D61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46FB71-91E8-9F4C-8A3C-91C7D6E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88B3EBC-63AE-A346-9391-C54AB97C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46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0E969-7223-3A49-A4B8-29B96D0A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62D6DD-2875-EA46-A7FE-D693B364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D3706D-8334-6E4A-9113-3929D6EE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7FF06-4A96-3F4F-A4D2-D0CD990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48A878-106A-124E-9422-EBDBA7AB64E1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171DC2-D013-264C-88BC-FF7508CDF2D1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CD2F4B3-AD69-554E-84E0-DC954F858E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C37F382-569C-BD4A-AD54-AED102F92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AB57D99-1688-3E4C-A911-90C6A5FA2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563B128-B0DA-F943-8075-AC1B38252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4C1B996F-EC84-9041-90FE-4DA8CCEE9E51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672F845-3F86-5A46-8A18-B30A619062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BB2D376-18FD-C54A-886D-C7C1BA66DF5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5FF1C78-998C-8044-AD4F-A63F5D79F51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12744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DBD5F-75A2-3149-89BD-A3AB78A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DF98196-EF9E-FB4F-8E37-1DAD456A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79B265-54F1-5840-990D-84AFAFF5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A42291A-CBCD-784B-B17D-8A6ABBBAEF7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406BB4-4E89-4B48-921F-5380AB99011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9F7FF5-E7FA-0B4F-8C09-8373E77A1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5F30C0FC-FE17-F24B-B866-527369C0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336AD7B9-FD67-4349-BC40-D88A4CA4D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18226C3-F415-2142-8374-95649693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25CEC790-193A-6140-A574-71376C4ECD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2D644-5FA8-8A48-9B57-080C015F0B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433699D-C366-244C-B8A5-CFA8EE06B2C5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F613E20-25C7-EB4C-994E-D49EDDACE5E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0728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2A03C-57E9-BB43-895C-AC32645A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C8C85-EBAC-4342-BB43-21D67C3C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F00CFC-B5AD-A944-8F4C-52881E1A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0CF00A-FDCE-4E4F-B5F8-70C542A3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ABEED8-71F0-E34B-9453-ED4F97F0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AC84D7-6F2A-7646-9398-1B0ECC80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700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9DBAC-7D08-7A4E-AC6C-ED0FF8DF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C8D69B-5343-0845-BAF0-4F9A35A30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94284F-DF8C-F54B-99DF-305F6D08F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E6FBD6-0E98-2945-89B3-376C35EF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258F04-C2DD-F146-9F27-CCB11300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00A99E-05A1-E547-8066-6CED69F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434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D10C59-72F8-CC41-A7E1-208E3426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F0DF2E-FAC8-9645-8E20-4AEFB9C7C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FDA8FF-6DF5-9A4C-B7E1-BB3F565A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05554-522D-7F4B-8D52-DE6C488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49687-6383-5848-A385-64FC6A96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001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0CF6F88-F079-FA42-B319-6FC67C086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24B613-2C07-1742-9181-596AB0E5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E2F3DF-797D-4848-BADB-02D687E7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11951E-37A5-A54A-AC20-16357530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9DFBC2-0EF7-8241-AD98-DFCED143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108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gradFill>
          <a:gsLst>
            <a:gs pos="0">
              <a:schemeClr val="accent5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DB0B007-63A2-0849-B1A5-F27F32B4C05F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CA0BC6D-1E6B-B44C-BFB5-55B0BFD3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C000012-0A3F-504C-9148-EB03A250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5435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探索數位世界投影片設計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38F44-9CB6-D644-B25E-FF7FE736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595ED1-ACCB-A54F-B58F-8A3C0727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E81637-9AC9-1B4A-A015-D15E6689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7C8C5E-9058-2948-9C7B-BF888B3E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4F11C8-9301-7842-B55A-82B3F1F9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401AD29-6E7D-C941-8C8B-2CAB5634F81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C91358C-63AE-194B-A17E-C155ED3A8B26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9E2D5F7-1843-434A-8506-128BA50E63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7193A11-6A17-2B40-907A-6C3D2CF6E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BAE879-F8E1-3541-9B0F-759926C54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9DFD12-878F-E944-BB6A-1E497E50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6036357-34F0-1045-AB82-46B88C1F6ED2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6BAAFCE-29FD-E947-9E8B-5984D17820A3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BD872E-8C4A-C545-B532-14DA719009B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0D6455C-0A21-EB49-AC37-AD330F94C9D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099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DBD5F-75A2-3149-89BD-A3AB78A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DF98196-EF9E-FB4F-8E37-1DAD456A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79B265-54F1-5840-990D-84AFAFF5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A42291A-CBCD-784B-B17D-8A6ABBBAEF7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406BB4-4E89-4B48-921F-5380AB99011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9F7FF5-E7FA-0B4F-8C09-8373E77A1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5F30C0FC-FE17-F24B-B866-527369C0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336AD7B9-FD67-4349-BC40-D88A4CA4D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18226C3-F415-2142-8374-95649693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25CEC790-193A-6140-A574-71376C4ECD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2D644-5FA8-8A48-9B57-080C015F0B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433699D-C366-244C-B8A5-CFA8EE06B2C5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F613E20-25C7-EB4C-994E-D49EDDACE5E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68104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F67A1-12C4-0C4E-AEE8-6C0F962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3CFC1A-1BE4-4B45-A894-C2F50637B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6C97FA-1B41-B542-9FED-FB30D1D8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C7F02-BA60-4549-92EC-E96B344E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60072-BD83-7C40-AD86-09C07C62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340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4806D-4A6F-464B-B5D6-CD98AA23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949655-CBDA-344D-89C8-1E921C0E2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00A388-F507-354B-9AB4-40568CA1C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CE2D56-39B9-E045-9534-0E972746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21088F-1465-0848-938E-65B97FC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2DF13D-1F53-C049-8EAC-422478E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926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BC9BE-1BF5-3840-A31B-C37511ED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E2F0793-4DD8-7748-B0C6-26ECF884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B6AF4D-0B46-AA4B-B708-84998090C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D0CF81-D178-A849-9EF4-1BB265775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8570A6C-06DD-3E4F-8BDF-0F625380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605011-71FA-A24A-8428-A071D61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46FB71-91E8-9F4C-8A3C-91C7D6E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88B3EBC-63AE-A346-9391-C54AB97C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645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0E969-7223-3A49-A4B8-29B96D0A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62D6DD-2875-EA46-A7FE-D693B364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D3706D-8334-6E4A-9113-3929D6EE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7FF06-4A96-3F4F-A4D2-D0CD990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48A878-106A-124E-9422-EBDBA7AB64E1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171DC2-D013-264C-88BC-FF7508CDF2D1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CD2F4B3-AD69-554E-84E0-DC954F858E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C37F382-569C-BD4A-AD54-AED102F92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AB57D99-1688-3E4C-A911-90C6A5FA2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563B128-B0DA-F943-8075-AC1B38252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4C1B996F-EC84-9041-90FE-4DA8CCEE9E51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672F845-3F86-5A46-8A18-B30A619062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BB2D376-18FD-C54A-886D-C7C1BA66DF5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5FF1C78-998C-8044-AD4F-A63F5D79F51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96148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DBD5F-75A2-3149-89BD-A3AB78A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DF98196-EF9E-FB4F-8E37-1DAD456A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79B265-54F1-5840-990D-84AFAFF5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A42291A-CBCD-784B-B17D-8A6ABBBAEF7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406BB4-4E89-4B48-921F-5380AB99011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9F7FF5-E7FA-0B4F-8C09-8373E77A1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5F30C0FC-FE17-F24B-B866-527369C0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336AD7B9-FD67-4349-BC40-D88A4CA4D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18226C3-F415-2142-8374-95649693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25CEC790-193A-6140-A574-71376C4ECD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2D644-5FA8-8A48-9B57-080C015F0B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433699D-C366-244C-B8A5-CFA8EE06B2C5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F613E20-25C7-EB4C-994E-D49EDDACE5E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56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2A03C-57E9-BB43-895C-AC32645A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C8C85-EBAC-4342-BB43-21D67C3C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F00CFC-B5AD-A944-8F4C-52881E1A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0CF00A-FDCE-4E4F-B5F8-70C542A3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ABEED8-71F0-E34B-9453-ED4F97F0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AC84D7-6F2A-7646-9398-1B0ECC80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001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9DBAC-7D08-7A4E-AC6C-ED0FF8DF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C8D69B-5343-0845-BAF0-4F9A35A30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94284F-DF8C-F54B-99DF-305F6D08F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E6FBD6-0E98-2945-89B3-376C35EF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258F04-C2DD-F146-9F27-CCB11300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00A99E-05A1-E547-8066-6CED69F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654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D10C59-72F8-CC41-A7E1-208E3426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F0DF2E-FAC8-9645-8E20-4AEFB9C7C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FDA8FF-6DF5-9A4C-B7E1-BB3F565A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05554-522D-7F4B-8D52-DE6C488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49687-6383-5848-A385-64FC6A96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623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0CF6F88-F079-FA42-B319-6FC67C086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24B613-2C07-1742-9181-596AB0E5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E2F3DF-797D-4848-BADB-02D687E7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11951E-37A5-A54A-AC20-16357530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9DFBC2-0EF7-8241-AD98-DFCED143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275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rgbClr val="6B412B"/>
            </a:gs>
            <a:gs pos="100000">
              <a:srgbClr val="41201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6E3634-4C72-374B-A5C6-683B59FC0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8277F37-4C65-3249-97B5-FE2425DCE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667ED1-1773-7641-AE58-74D047F2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3DDD0E-0F27-9B47-9E7D-5A80A498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76FA92-AC84-5C47-A292-157F7F87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CB0FD55-F9E6-E647-AC5E-7ACF4B51DD4C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4F1ED56-0265-644F-BF81-91860DD34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9CFEC80-E27B-3342-B224-EDC632C62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91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2A03C-57E9-BB43-895C-AC32645A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C8C85-EBAC-4342-BB43-21D67C3C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F00CFC-B5AD-A944-8F4C-52881E1A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0CF00A-FDCE-4E4F-B5F8-70C542A3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ABEED8-71F0-E34B-9453-ED4F97F0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AC84D7-6F2A-7646-9398-1B0ECC80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575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B769AE-E774-7944-A41D-5FCE140F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B412B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077A72-A408-3E41-85B7-6986311C8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E0E30A6-E251-AA4D-85A6-E56F02CF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55CB7A-B862-3044-A82A-7F04AA0BD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625391-12AF-5A49-8285-402F0741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7F56C80-BA1E-E343-895D-27CFF1053AFB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1FB24A0-C81E-C34D-8803-4E76760F9F5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97E0E2ED-A1EE-1E4D-9F9F-BA42AD32DB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CA66890D-8352-DC42-A1E0-582196A46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2F00D29-3971-3C46-970F-E79E172B6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23803EB-DD52-4A4D-8568-BF60F4FA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5028DEBF-8B21-C440-8C03-F8DB6E033698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4BC6398-0185-3F47-B7FD-34DF8E87D885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570BFB-7FB3-B244-B491-B431B83F2304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8EC4FFC-6F9C-9D42-9DA2-A73C339A5ACA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14537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80CF3F-0642-A040-B4D9-11FF6221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F13593-31B0-AC4D-863C-F5FC72B12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F725E2-252E-494C-B7F6-7066452D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11B803-35AD-C14B-8D77-C92C9C77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3F5B7A-49F6-7743-B6F8-5D140BE6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109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D86F09-9618-234D-9EAB-7C3EC383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DC59BD-7D7C-D247-AD13-53F2E076D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29C42D7-EB8C-9745-B784-B2A3B12C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71A3B5-434F-044F-8022-B44886DA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4BFB46-EA91-104D-9180-8DC0606A9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9EA7F98-4CE0-DB44-8D19-72EC7176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520D9B0-38FC-B240-B637-AFE274B5C59B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881B0B5-0FA1-304B-8B1F-D99F04A49BD3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EE3B247B-AFA7-C149-8473-F1A5453D4C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01876A7B-0DC7-494B-89DA-444B4967B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2EFFFE20-F40B-A04D-90AD-921075C0C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BA69FF04-861A-CA4E-96BB-8A10349B6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ADAEE25A-1784-364F-9571-D5A81F0A3230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0FFE439-3613-CC42-91BA-08715007D18B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D9EA4A6-F8A9-FF4E-B814-05F8CD0D163B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32CF897-3491-6F40-B2AC-F48C7D0ED01D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62771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80108F-A74B-3C41-ABDC-B14DE0129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F805C1-AD92-3B4D-AF74-111D87CB3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CFBD66D-5535-B644-96EC-5534AF34E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346FB96-F7A6-5844-AB31-2ABEDBD3B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82754EB-F649-0A48-BD17-EDA1DE1E8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11AB6BB-93E5-A942-8FA1-AD094C96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3B0EBDF-4C19-F245-9CBC-7A39C7E0B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F55562F-85D8-7D41-9B26-5CB834FA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107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FD3654-7900-464D-9957-81DE6821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23D3FD2-9972-D84C-B02B-1046B75E5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A37600F-DC78-1E48-8BAF-EF27EDDA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49A3D05-B83D-A444-8A35-AEA03E98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362E444-CA08-9249-BB19-940B968ED73E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F6728DC-D706-8344-A6A0-40D48DBFD79C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BFA3D3C-4FB8-8B4A-AEB3-C2EAB57862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6E958394-74E3-C643-ADC7-06128AD18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2D14435-4D1E-9D46-8523-66E6DE039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D4E5252-E352-2A46-8E3F-AB22FF61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CA79FA4A-17EC-1A49-95E2-736122AEFC68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B775428-9B56-6D4C-8562-26D2095F35A7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A461000-0A61-5241-BD21-00CD8DB7F9C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83FEBF5-26EA-304C-92B2-741013344D54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97193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196F94C-3880-974C-A70F-2C3F48CA5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8276F16-07A1-DC4D-8C80-1944BA50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D44B5DA-A18E-AC43-816B-936B2A5E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CF0F7B8-33E6-AB4F-B177-1E7429A022F9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CDD0DF0-726F-AA47-AFE0-9078F45F5D3B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3623DF7F-16DB-DF44-A6FC-DB041864CC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24286873-E1F7-E149-A871-B2BD0706C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06F028E5-3AC5-F047-8020-A4BF735A1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D4C323B-0CA9-D644-B33B-EDB6690C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E5C942C5-892A-DA49-8A51-42B85383E4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F9A52B6-C7EC-7D4E-8E9B-2192FC40EE20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F71359E-CC2D-7448-A800-B699B48AC7FA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6B050D5-A468-9645-AD8F-38E64F3EB374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4044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04AE33-6527-7E40-B227-C195A0CC9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B70734-F578-2840-B8E6-0BB324C59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AA2FBC7-4890-1741-B49F-BF9166D8D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71D3489-1821-CE4C-A207-A90F2500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65B692D-DE5E-F44F-BB13-7E1DD36A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914005C-AD1B-2043-922A-F40C57B2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951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541B82-21B9-9C46-AEA7-638D06C1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305BC36-D1D8-6E48-ABF9-DE13389D3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693A688-6C50-FE44-BB88-CCDB2749C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AFF0C48-D099-3F45-A428-21955A90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8F12AEC-6BA7-574F-B84F-6CC4CC936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FA49D8-BC46-FB41-81FE-1387405E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190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EA7C27-0F50-6346-91E6-8C8A00FF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A36896F-71AF-A743-AB1C-4D0272971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BF88164-635F-F949-8DBB-EF793E12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6D10BC-94AA-954F-9AE0-90A8D02A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430F70-A5D1-B34A-BE84-736B4D577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378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E2F0BC4-9632-D145-AB1B-D22818EE0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193AA7A-963F-4746-9EFE-AEB621D41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C23BF8-E2C2-8A4F-8AB9-6EF72F69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41E190-9673-5E4C-B8A3-764D21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658DF2-61C3-1946-87A8-CD2740C55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7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9DBAC-7D08-7A4E-AC6C-ED0FF8DF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C8D69B-5343-0845-BAF0-4F9A35A30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zh-TW"/>
              <a:t>Click icon to add picture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94284F-DF8C-F54B-99DF-305F6D08F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E6FBD6-0E98-2945-89B3-376C35EF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258F04-C2DD-F146-9F27-CCB11300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00A99E-05A1-E547-8066-6CED69F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835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chemeClr val="accent6">
                <a:lumMod val="50000"/>
              </a:schemeClr>
            </a:gs>
            <a:gs pos="100000">
              <a:srgbClr val="20391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B61BA6-B662-F04A-8C4F-0DF08A2CA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E772BF-3AC0-BE44-A16C-3F82C3822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451B01-6DDD-F34A-9B69-D3B95F4F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92643B-CCAA-004D-A2A7-7469798C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B4D48D-0E47-2242-8792-404E7196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205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CB07C-25D4-CA42-B427-E62FEA52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A0B1C7-D8EA-0041-8292-9CB415341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A2080D-7B6D-5B4F-86C0-AB3FB1E0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6C812D-33C4-DE42-92F1-0A8C53E2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F7D621-DF2A-BF45-B509-4AAC84BE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70C59A8-F421-3644-8E27-ACA28FB9E03B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35B464A1-2A52-934F-A9CD-10381620C6CA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108BC8-1F3C-A24B-9B55-14C0B58BDBAA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07AA043-5BBF-9C4C-942B-3ED95853E0F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FC9DB3C-4D65-924E-9C6D-1644871C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5689F90-8FBF-DD48-8D9E-D30B523C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5DE6AB4-DFD6-E941-8141-5CBA43C463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4F95DDF-C4A2-3242-8A22-B696927C1EA1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8BC0457-0C77-0F4B-A6E8-AE5509E92E2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6E98E41-7814-544B-87FB-79EE652326C6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113C8D8-0BF0-6642-A4E1-0E5DBBF59653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70637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116DEF-E3D1-7F4B-A1F2-18C7452F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58AC6A-3A09-3149-8A38-8ED11F17B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7F0B2D-A4EE-0941-ADD5-BFFCB77F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BD1292-DE77-3640-ABC0-D3939E9A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0D27BF-ADB3-794C-85DA-DD389327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883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F124D6-FEFA-304D-A64A-7BFAE3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254642-02DD-4349-BFFE-EC2CD9E69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E43A70-1119-7144-8A42-E2ADB0B7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EE769C-BC71-1549-87FB-4505BB52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08B2D7-5863-ED49-B3E0-A5EBAE24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7D0538-91DF-5941-91ED-75B537C0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9BE98CF4-4277-FD40-B2CE-E6C47FDA6B93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5F5781B1-0F8F-1449-B946-572720C93DB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285F13-1CAD-724B-ACAE-8743C85B7371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7152158-8300-5E42-B236-CD0131D35F5A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7C76D71-808C-A342-A2E2-46DABFAC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12E6F5-8E9A-554D-810B-C2814C1DA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F2BB134F-43E9-C040-AF84-B1FF89BA56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FA02354-9DC0-4749-83D5-D053468FFDE7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0FDBDFA-4508-0E4D-AC12-5751F260A0AF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C65D93A-6B96-D143-A764-C46B07A2B1C3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458C749-203D-574C-83E5-169A0CFE1FA8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37140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486857-66B2-4E44-9E59-AE7789E2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806C39-502D-BB49-9CA4-68BC05BA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7BFDEDE-5C3C-A440-A482-ECC23A1C8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9147AA-6940-E64A-8DDB-B8FD3B9DD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30084A9-9DAC-7141-A73C-FB0E5B38D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867F5EF-ED61-D14B-9CD0-AC1F2F9A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C7BECBB-9C6A-3B4B-B9A4-DD4E8D62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04431E9-D365-9540-8B77-06C2E4CB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018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C5E10-56BD-9442-ABF7-E44822F0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289007-01B0-7340-9769-B067FC47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17E08CC-1769-0543-99A9-09400BD4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96849F-2D4D-6C4E-9457-52EE319A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日期版面配置區 3">
            <a:extLst>
              <a:ext uri="{FF2B5EF4-FFF2-40B4-BE49-F238E27FC236}">
                <a16:creationId xmlns:a16="http://schemas.microsoft.com/office/drawing/2014/main" id="{55EC404B-4C40-E547-AD59-57C2A378DC90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7D9B582-4D45-C54D-87E6-BA63F1339DE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513F39-E78F-8740-B76E-B2E74CE8DF69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59F9CDC-88A9-4C44-9737-B12308B0273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EF10CE4-DA74-1A40-8600-B54783E8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393B4C4-A31E-C74E-8FE6-26EDDCE3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C336521F-5A3F-CB4E-8F1D-BC8EEF35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AA3ECBA-248F-3349-B27F-09D23D414618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BD138B3-9973-9041-8B92-41F641D5B16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D6E4AAE-BEA6-FD4D-9F3C-CA20451F155E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70E69F4-B571-D644-AB6A-CA5972807E86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404884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9CE4D-4028-CC48-B2AF-75D2756E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9B7937C-9985-6E4D-8563-86B91841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38210E-E3F3-6E45-AECF-AE5012E2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B96F3A9-C8CC-BB49-855D-0912D36DD04D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12/1/20</a:t>
            </a:fld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2AED08-F5EC-B44C-986C-F2E0F845FD5C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E5FBD7-22AF-D94B-BEB4-F632CBB07A3C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1738146-C54D-3743-86ED-DE756F969FD7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965A3BE-114C-F947-BF1C-44D95756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D20BB73-D157-954D-991D-18DE4926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8FCF993B-A29A-1D4B-9DD2-F4B620E4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ED0277B-7293-C444-AAEA-DC135AE1979B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5743E6A-C93C-FB41-AF09-3AA012547292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B4C399A-59DD-0E41-85C3-A5A9392FFF5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0591305-73D6-0645-8C14-2E2AD624CC4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44838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3E145B-DC42-C640-8A08-E8E305FC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C15CBF-850B-3A48-B08E-D82DCEA8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80F2D0-8A4E-FA4F-8D39-CB9B49C1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E0E4142-26C4-184B-A784-5AAE01FB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C531B5-7603-0C4B-B26F-6F6F96B1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21E947-15C5-3847-8F76-B9B0D9AB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544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64B817-3E9E-DE4C-AD19-0A8C5A67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E5F48CF-7F9B-A24D-B691-53FFE4790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035503E-C4F4-3441-9554-EE5F6B0C5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95F77D4-73D0-2E4A-92C2-E2886748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6F0573-87C0-084B-A021-D8B77E31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4BF687A-3374-C54D-A692-0440068B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834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9F75C5-4A45-7947-9D19-F50D23B0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04006B4-5947-8748-8FCB-B123B635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F4FFEB-0426-674B-9217-E8CE9A12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20FED3-CF1A-1945-B115-FBA9B65C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71344A-98BA-EB4D-8E97-B2F9C53A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9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D035027-AC4E-C84F-BD0D-824226E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9109F4-A7F3-A044-9587-654A29EE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9D1D07-8A7D-E94C-8DC1-E4ABC4F4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53029E-0FD9-D54A-AF5C-9FC3E52C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4FF9DF-1C9F-C24B-B2B9-6A23F293D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4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altLang="en-US" sz="3200" b="0" i="0" kern="1200" dirty="0">
          <a:solidFill>
            <a:schemeClr val="accent1">
              <a:lumMod val="75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Noto Nastaliq Urdu" panose="020B0502040504020204" pitchFamily="34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5423AAE-F616-9C40-8393-1F0C0E14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37192A4-F38F-364F-9E6B-232D0817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245AFC-5EE9-2642-A457-AC09901EAA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EB8473-1404-FF4D-B7BB-906665CFD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0DC4D3-0709-CE4F-B97D-086DD700F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4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865F"/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C997F28-7B69-B349-9659-18065560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A616C7-3EA9-FC44-8C82-3E92408C1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083677-86D5-AB4F-846D-4ACEE54CE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AF7FDE-02F0-DA4D-BE7B-85209DD29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62B907-EF9C-0946-8835-3E1551995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8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D035027-AC4E-C84F-BD0D-824226E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9109F4-A7F3-A044-9587-654A29EE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9D1D07-8A7D-E94C-8DC1-E4ABC4F4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53029E-0FD9-D54A-AF5C-9FC3E52C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4FF9DF-1C9F-C24B-B2B9-6A23F293D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6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altLang="en-US" sz="3200" b="0" i="0" kern="1200" dirty="0">
          <a:solidFill>
            <a:schemeClr val="accent1">
              <a:lumMod val="75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Noto Nastaliq Urdu" panose="020B0502040504020204" pitchFamily="34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87298D-3D77-EE4A-9D90-54DF78E3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30E41F-51F6-4F4B-98B2-5651F4522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6">
              <a:lumMod val="50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E714339-73D4-434E-B6FF-1582A5C2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24AC1C7-4E5F-D745-BF5A-FE530B0A2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CEEBECD-587E-8144-851B-EE5EDCCC7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98EA10-2953-B346-831D-7BA0A1BE8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61D3E8-52E9-4E4C-A6F0-0AC838E47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8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6B412B"/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87298D-3D77-EE4A-9D90-54DF78E3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30E41F-51F6-4F4B-98B2-5651F4522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7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6">
              <a:lumMod val="50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5423AAE-F616-9C40-8393-1F0C0E14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37192A4-F38F-364F-9E6B-232D0817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245AFC-5EE9-2642-A457-AC09901EAA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AF9D6-8ABE-654A-8CC2-BBF0C89DFEC8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EB8473-1404-FF4D-B7BB-906665CFD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0DC4D3-0709-CE4F-B97D-086DD700F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865F"/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C997F28-7B69-B349-9659-18065560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A616C7-3EA9-FC44-8C82-3E92408C1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083677-86D5-AB4F-846D-4ACEE54CE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559F9-6FBE-0048-9187-5A3A3C1A7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AF7FDE-02F0-DA4D-BE7B-85209DD29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62B907-EF9C-0946-8835-3E1551995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5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D035027-AC4E-C84F-BD0D-824226E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9109F4-A7F3-A044-9587-654A29EE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9D1D07-8A7D-E94C-8DC1-E4ABC4F4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53029E-0FD9-D54A-AF5C-9FC3E52C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4FF9DF-1C9F-C24B-B2B9-6A23F293D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5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altLang="en-US" sz="3200" b="0" i="0" kern="1200" dirty="0">
          <a:solidFill>
            <a:schemeClr val="accent1">
              <a:lumMod val="75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Noto Nastaliq Urdu" panose="020B0502040504020204" pitchFamily="34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D035027-AC4E-C84F-BD0D-824226E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9109F4-A7F3-A044-9587-654A29EE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9D1D07-8A7D-E94C-8DC1-E4ABC4F4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F8FA-3424-4F49-8B38-895832CADF5C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53029E-0FD9-D54A-AF5C-9FC3E52C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4FF9DF-1C9F-C24B-B2B9-6A23F293D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7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altLang="en-US" sz="3200" b="0" i="0" kern="1200" dirty="0">
          <a:solidFill>
            <a:schemeClr val="accent1">
              <a:lumMod val="75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Noto Nastaliq Urdu" panose="020B0502040504020204" pitchFamily="34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E714339-73D4-434E-B6FF-1582A5C2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24AC1C7-4E5F-D745-BF5A-FE530B0A2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CEEBECD-587E-8144-851B-EE5EDCCC7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324AC-2FDE-8443-BA4D-4CF6B5BD84CA}" type="datetimeFigureOut">
              <a:rPr lang="en-US" smtClean="0"/>
              <a:t>12/1/20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98EA10-2953-B346-831D-7BA0A1BE8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61D3E8-52E9-4E4C-A6F0-0AC838E47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7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6B412B"/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87298D-3D77-EE4A-9D90-54DF78E3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30E41F-51F6-4F4B-98B2-5651F4522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86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6">
              <a:lumMod val="50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6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50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9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9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9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9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://www-bcf.usc.edu/~gareth/ISL/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manning.com/books/practical-data-science-with-r-second-edition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r4ds.had.co.nz/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6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6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6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6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n-vector.com/blog/2011/11/correlation-and-r-squared/" TargetMode="External"/><Relationship Id="rId1" Type="http://schemas.openxmlformats.org/officeDocument/2006/relationships/slideLayout" Target="../slideLayouts/slideLayout6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6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Supervised2</a:t>
            </a:r>
            <a:br>
              <a:rPr lang="en-US" sz="5400" dirty="0"/>
            </a:br>
            <a:r>
              <a:rPr lang="en-US" sz="5400" dirty="0"/>
              <a:t>Linear regression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800" dirty="0" err="1"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資料科學</a:t>
            </a:r>
            <a:r>
              <a:rPr lang="en-US" altLang="zh-TW" sz="2800" dirty="0">
                <a:ea typeface="新細明體"/>
              </a:rPr>
              <a:t> Data Science</a:t>
            </a:r>
            <a:endParaRPr lang="en-US" altLang="zh-TW" sz="2800" dirty="0">
              <a:ea typeface="新細明體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altLang="zh-TW" sz="2800" dirty="0" err="1"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張家銘</a:t>
            </a:r>
            <a:r>
              <a:rPr lang="en-US" altLang="zh-TW" sz="2800" dirty="0">
                <a:ea typeface="新細明體"/>
              </a:rPr>
              <a:t> Jia-Ming Chang</a:t>
            </a:r>
            <a:endParaRPr lang="en-US" altLang="zh-TW" sz="2800" dirty="0">
              <a:ea typeface="新細明體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altLang="zh-TW" sz="2800" dirty="0" err="1">
                <a:latin typeface="Noto Sans CJK TC Regular" panose="020B0500000000000000" pitchFamily="34" charset="-128"/>
                <a:ea typeface="Noto Sans CJK TC Regular" panose="020B0500000000000000" pitchFamily="34" charset="-128"/>
                <a:cs typeface="Calibri"/>
              </a:rPr>
              <a:t>政治大學資訊科學系</a:t>
            </a:r>
            <a:r>
              <a:rPr lang="en-US" altLang="zh-TW" sz="2800" dirty="0">
                <a:latin typeface="Noto Sans CJK TC Regular" panose="020B0500000000000000" pitchFamily="34" charset="-128"/>
                <a:ea typeface="Noto Sans CJK TC Regular" panose="020B0500000000000000" pitchFamily="34" charset="-128"/>
                <a:cs typeface="Calibri"/>
              </a:rPr>
              <a:t>/NCCU.CS</a:t>
            </a:r>
            <a:endParaRPr lang="en-US" altLang="zh-TW" sz="2800" dirty="0">
              <a:latin typeface="Noto Sans CJK TC Regular" panose="020B0500000000000000" pitchFamily="34" charset="-128"/>
              <a:ea typeface="Noto Sans CJK TC Regular" panose="020B0500000000000000" pitchFamily="34" charset="-128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581001"/>
            <a:ext cx="7438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</a:rPr>
              <a:t>The slide is</a:t>
            </a:r>
            <a:r>
              <a:rPr lang="en-US" altLang="zh-TW" sz="1200">
                <a:solidFill>
                  <a:schemeClr val="bg1"/>
                </a:solidFill>
              </a:rPr>
              <a:t>only</a:t>
            </a:r>
            <a:r>
              <a:rPr lang="zh-TW" altLang="en-US" sz="1200">
                <a:solidFill>
                  <a:schemeClr val="bg1"/>
                </a:solidFill>
              </a:rPr>
              <a:t> for educational purposes</a:t>
            </a:r>
            <a:r>
              <a:rPr lang="en-US" altLang="zh-TW" sz="1200">
                <a:solidFill>
                  <a:schemeClr val="bg1"/>
                </a:solidFill>
              </a:rPr>
              <a:t>. I</a:t>
            </a:r>
            <a:r>
              <a:rPr lang="zh-TW" altLang="en-US" sz="1200">
                <a:solidFill>
                  <a:schemeClr val="bg1"/>
                </a:solidFill>
              </a:rPr>
              <a:t>f </a:t>
            </a:r>
            <a:r>
              <a:rPr lang="en-US" altLang="zh-TW" sz="1200">
                <a:solidFill>
                  <a:schemeClr val="bg1"/>
                </a:solidFill>
              </a:rPr>
              <a:t>any </a:t>
            </a:r>
            <a:r>
              <a:rPr lang="zh-TW" altLang="en-US" sz="1200">
                <a:solidFill>
                  <a:schemeClr val="bg1"/>
                </a:solidFill>
              </a:rPr>
              <a:t>infringement</a:t>
            </a:r>
            <a:r>
              <a:rPr lang="en-US" altLang="zh-TW" sz="1200">
                <a:solidFill>
                  <a:schemeClr val="bg1"/>
                </a:solidFill>
              </a:rPr>
              <a:t>, please contact me</a:t>
            </a:r>
            <a:r>
              <a:rPr lang="zh-TW" altLang="en-US" sz="1200">
                <a:solidFill>
                  <a:schemeClr val="bg1"/>
                </a:solidFill>
              </a:rPr>
              <a:t>, </a:t>
            </a:r>
            <a:r>
              <a:rPr lang="en-US" altLang="zh-TW" sz="1200">
                <a:solidFill>
                  <a:schemeClr val="bg1"/>
                </a:solidFill>
              </a:rPr>
              <a:t>we will </a:t>
            </a:r>
            <a:r>
              <a:rPr lang="zh-TW" altLang="en-US" sz="1200">
                <a:solidFill>
                  <a:schemeClr val="bg1"/>
                </a:solidFill>
              </a:rPr>
              <a:t>correct immediately</a:t>
            </a:r>
            <a:r>
              <a:rPr lang="en-US" altLang="zh-TW" sz="1200">
                <a:solidFill>
                  <a:schemeClr val="bg1"/>
                </a:solidFill>
              </a:rPr>
              <a:t>.</a:t>
            </a:r>
            <a:endParaRPr lang="zh-TW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3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Function to build single-variable models for categorical variables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mkPredC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function(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outCol,varCol,appCol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 {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sum(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outCol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==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pos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)/length(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outCol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naTab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table(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as.factor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outCol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is.na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varCol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)]))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pPosWna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naTab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/sum(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naTab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))[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pos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]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vTab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table(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as.factor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outCol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),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varCol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pPosWv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vTab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pos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,]+1.0e-3*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)/(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colSums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vTab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)+1.0e-3)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pPosWv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appCol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]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is.na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appCol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)] &lt;- 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pPosWna</a:t>
            </a:r>
            <a:endParaRPr lang="en-US" altLang="zh-TW" sz="2000" dirty="0">
              <a:solidFill>
                <a:schemeClr val="tx1">
                  <a:lumMod val="9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is.na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)] &lt;- 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</a:t>
            </a:r>
            <a:endParaRPr lang="en-US" altLang="zh-TW" sz="2000" dirty="0">
              <a:solidFill>
                <a:schemeClr val="tx1">
                  <a:lumMod val="9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</a:t>
            </a:r>
            <a:endParaRPr lang="en-US" altLang="zh-TW" sz="2000" dirty="0">
              <a:solidFill>
                <a:schemeClr val="tx1">
                  <a:lumMod val="9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}</a:t>
            </a:r>
            <a:endParaRPr kumimoji="1" lang="zh-TW" altLang="en-US" sz="2000" dirty="0">
              <a:solidFill>
                <a:schemeClr val="tx1">
                  <a:lumMod val="9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0FBEC3-F2CB-4961-89BB-4E27F4EC9481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33978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Other Considerations in the Regression Model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236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Predictors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balance vs. Ethnicity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Asian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Caucasian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African American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create two dummy variables, </a:t>
                </a:r>
                <a:r>
                  <a:rPr lang="en-US" i="1" dirty="0"/>
                  <a:t>x</a:t>
                </a:r>
                <a:r>
                  <a:rPr lang="en-US" i="1" baseline="-25000" dirty="0"/>
                  <a:t>i1</a:t>
                </a:r>
                <a:r>
                  <a:rPr lang="en-US" dirty="0"/>
                  <a:t>&amp; </a:t>
                </a:r>
                <a:r>
                  <a:rPr lang="en-US" i="1" dirty="0"/>
                  <a:t>x</a:t>
                </a:r>
                <a:r>
                  <a:rPr lang="en-US" i="1" baseline="-25000" dirty="0"/>
                  <a:t>i2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mr-IN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US" sz="2400" b="0" i="0" smtClean="0">
                                <a:latin typeface="Cambria Math" charset="0"/>
                              </a:rPr>
                              <m:t>if</m:t>
                            </m:r>
                            <m:r>
                              <m:rPr>
                                <m:nor/>
                              </m:rPr>
                              <a:rPr lang="en-US" sz="2400" b="0" i="0" smtClean="0"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i="1"/>
                              <m:t>i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th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person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Asian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US" sz="2400">
                                <a:latin typeface="Cambria Math" charset="0"/>
                              </a:rPr>
                              <m:t>if</m:t>
                            </m:r>
                            <m:r>
                              <m:rPr>
                                <m:nor/>
                              </m:rPr>
                              <a:rPr lang="en-US" sz="2400"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i="1"/>
                              <m:t>i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th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person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is</m:t>
                            </m:r>
                            <m:r>
                              <m:rPr>
                                <m:nor/>
                              </m:rPr>
                              <a:rPr lang="en-US" sz="2400" b="0" i="0" smtClean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Caucasian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US" sz="2400">
                                <a:latin typeface="Cambria Math" charset="0"/>
                              </a:rPr>
                              <m:t>if</m:t>
                            </m:r>
                            <m:r>
                              <m:rPr>
                                <m:nor/>
                              </m:rPr>
                              <a:rPr lang="en-US" sz="2400"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i="1"/>
                              <m:t>i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th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person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isAfrican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/>
                              <m:t>American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8939" t="-9942" b="-10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61658F8-46BA-4222-8DB1-ABA7C111C808}"/>
              </a:ext>
            </a:extLst>
          </p:cNvPr>
          <p:cNvSpPr txBox="1"/>
          <p:nvPr/>
        </p:nvSpPr>
        <p:spPr>
          <a:xfrm>
            <a:off x="1240973" y="6550390"/>
            <a:ext cx="82211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2047380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Least squares coefficient estimates associated with the regression of balance onto ethnicity in the Credit data 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9883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Baseline: African American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Balance =  $531. 00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Asian: have $18.69 less debt than the African American category, no significant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Caucasian: have $12.50 less debt than the African American, no significant</a:t>
            </a:r>
          </a:p>
          <a:p>
            <a:r>
              <a:rPr lang="en-US" sz="2400" i="1" dirty="0"/>
              <a:t>F</a:t>
            </a:r>
            <a:r>
              <a:rPr lang="en-US" sz="2400" dirty="0"/>
              <a:t>-test to H</a:t>
            </a:r>
            <a:r>
              <a:rPr lang="en-US" sz="2400" baseline="-25000" dirty="0"/>
              <a:t>0</a:t>
            </a:r>
            <a:r>
              <a:rPr lang="en-US" sz="2400" dirty="0"/>
              <a:t>: β</a:t>
            </a:r>
            <a:r>
              <a:rPr lang="en-US" sz="2400" baseline="-25000" dirty="0"/>
              <a:t>1</a:t>
            </a:r>
            <a:r>
              <a:rPr lang="en-US" sz="2400" dirty="0"/>
              <a:t> = β</a:t>
            </a:r>
            <a:r>
              <a:rPr lang="en-US" sz="2400" baseline="-25000" dirty="0"/>
              <a:t>2</a:t>
            </a:r>
            <a:r>
              <a:rPr lang="en-US" sz="2400" dirty="0"/>
              <a:t> = 0 =&gt; </a:t>
            </a:r>
            <a:r>
              <a:rPr lang="en-US" sz="2400" i="1" dirty="0"/>
              <a:t>p</a:t>
            </a:r>
            <a:r>
              <a:rPr lang="en-US" sz="2400" dirty="0"/>
              <a:t>-value = 0. 96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20267"/>
            <a:ext cx="9144000" cy="1497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B00B92-F64F-4C13-A6F8-31367150B98E}"/>
              </a:ext>
            </a:extLst>
          </p:cNvPr>
          <p:cNvSpPr txBox="1"/>
          <p:nvPr/>
        </p:nvSpPr>
        <p:spPr>
          <a:xfrm>
            <a:off x="1240973" y="6550390"/>
            <a:ext cx="82211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1504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Extensions of the Linear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2 most important assumption of linear model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Additive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the effect of changes in a predictor </a:t>
            </a:r>
            <a:r>
              <a:rPr lang="en-US" sz="2400" i="1" dirty="0" err="1"/>
              <a:t>X</a:t>
            </a:r>
            <a:r>
              <a:rPr lang="en-US" sz="2400" i="1" baseline="-25000" dirty="0" err="1"/>
              <a:t>j</a:t>
            </a:r>
            <a:r>
              <a:rPr lang="en-US" sz="2400" dirty="0"/>
              <a:t> on the response </a:t>
            </a:r>
            <a:r>
              <a:rPr lang="en-US" sz="2400" i="1" dirty="0"/>
              <a:t>Y </a:t>
            </a:r>
            <a:r>
              <a:rPr lang="en-US" sz="2400" dirty="0"/>
              <a:t>is independent of the values of the other predictors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Linear: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the change in the response </a:t>
            </a:r>
            <a:r>
              <a:rPr lang="en-US" sz="2400" i="1" dirty="0"/>
              <a:t>Y</a:t>
            </a:r>
            <a:r>
              <a:rPr lang="en-US" sz="2400" dirty="0"/>
              <a:t> due to a one-unit change in </a:t>
            </a:r>
            <a:r>
              <a:rPr lang="en-US" sz="2400" i="1" dirty="0" err="1"/>
              <a:t>X</a:t>
            </a:r>
            <a:r>
              <a:rPr lang="en-US" sz="2400" i="1" baseline="-25000" dirty="0" err="1"/>
              <a:t>j</a:t>
            </a:r>
            <a:r>
              <a:rPr lang="en-US" sz="2400" dirty="0"/>
              <a:t> is constant, regardless of the value of </a:t>
            </a:r>
            <a:r>
              <a:rPr lang="en-US" sz="2400" i="1" dirty="0" err="1"/>
              <a:t>X</a:t>
            </a:r>
            <a:r>
              <a:rPr lang="en-US" sz="2400" i="1" baseline="-25000" dirty="0" err="1"/>
              <a:t>j</a:t>
            </a:r>
            <a:endParaRPr lang="en-US" sz="2400" i="1" baseline="-25000" dirty="0"/>
          </a:p>
          <a:p>
            <a:pPr lvl="2">
              <a:lnSpc>
                <a:spcPct val="1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49994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Removing the Additive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Only </a:t>
                </a:r>
                <a:r>
                  <a:rPr lang="en-US" i="1" dirty="0"/>
                  <a:t>main effects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𝑌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endParaRPr lang="en-US" dirty="0">
                  <a:ea typeface="Cambria Math" charset="0"/>
                  <a:cs typeface="Cambria Math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Sales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TV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radio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synergy effect, interaction</a:t>
                </a:r>
                <a:endParaRPr lang="en-US" sz="3200" i="1" dirty="0">
                  <a:latin typeface="Cambria Math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𝑌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endParaRPr lang="en-US" dirty="0">
                  <a:ea typeface="Cambria Math" charset="0"/>
                  <a:cs typeface="Cambria Math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Sales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TV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radio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TV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radio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D64B85D-318F-47F3-8FC9-AA50A627C060}"/>
              </a:ext>
            </a:extLst>
          </p:cNvPr>
          <p:cNvSpPr txBox="1"/>
          <p:nvPr/>
        </p:nvSpPr>
        <p:spPr>
          <a:xfrm>
            <a:off x="1240973" y="6550390"/>
            <a:ext cx="82211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3897187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Removing the Additive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200026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latin typeface="Cambria Math" charset="0"/>
                      </a:rPr>
                      <m:t>Sales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6.7502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0.0191</m:t>
                    </m:r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TV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0.0289</m:t>
                    </m:r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radio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 smtClean="0">
                        <a:latin typeface="Cambria Math" charset="0"/>
                      </a:rPr>
                      <m:t>0</m:t>
                    </m:r>
                    <m:r>
                      <a:rPr lang="en-US" b="0" i="1" smtClean="0">
                        <a:latin typeface="Cambria Math" charset="0"/>
                      </a:rPr>
                      <m:t>.0011</m:t>
                    </m:r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TV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radio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endParaRPr lang="en-US" sz="4000" dirty="0"/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increase in TV advertising of $1, 000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Sales</m:t>
                    </m:r>
                    <m:r>
                      <a:rPr lang="en-US" i="1">
                        <a:latin typeface="Cambria Math" charset="0"/>
                      </a:rPr>
                      <m:t>=6.7502+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0.0191</m:t>
                    </m:r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+0.0011</m:t>
                    </m:r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radio</m:t>
                    </m:r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)</m:t>
                    </m:r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TV</m:t>
                    </m:r>
                    <m:r>
                      <a:rPr lang="en-US" i="1">
                        <a:latin typeface="Cambria Math" charset="0"/>
                      </a:rPr>
                      <m:t>+0.0289</m:t>
                    </m:r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radi</m:t>
                    </m:r>
                    <m:r>
                      <m:rPr>
                        <m:nor/>
                      </m:rPr>
                      <a:rPr lang="en-US" smtClean="0">
                        <a:latin typeface="Cambria Math" charset="0"/>
                      </a:rPr>
                      <m:t>o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endParaRPr lang="en-US" dirty="0"/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19+1.1radio units in sales </a:t>
                </a:r>
              </a:p>
              <a:p>
                <a:pPr lvl="1">
                  <a:lnSpc>
                    <a:spcPct val="100000"/>
                  </a:lnSpc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2000269"/>
              </a:xfrm>
              <a:blipFill>
                <a:blip r:embed="rId2"/>
                <a:stretch>
                  <a:fillRect l="-643" t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9965"/>
            <a:ext cx="9144000" cy="2176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934CBA-217D-4DE1-88F8-69CD278CF6E7}"/>
              </a:ext>
            </a:extLst>
          </p:cNvPr>
          <p:cNvSpPr txBox="1"/>
          <p:nvPr/>
        </p:nvSpPr>
        <p:spPr>
          <a:xfrm>
            <a:off x="1240973" y="6550390"/>
            <a:ext cx="82211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1901388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Removing the Additive Assumption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774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/>
              <a:t>R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interaction model = 96.8%,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only main effects = 89.7%</a:t>
            </a:r>
          </a:p>
          <a:p>
            <a:pPr>
              <a:lnSpc>
                <a:spcPct val="100000"/>
              </a:lnSpc>
            </a:pPr>
            <a:r>
              <a:rPr lang="is-IS" dirty="0"/>
              <a:t> 69% = (96.8− 89.7)/(100−89.7)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variability in sales that remains after fitting the additive model has been explained by the interaction term</a:t>
            </a:r>
          </a:p>
          <a:p>
            <a:pPr lvl="1">
              <a:lnSpc>
                <a:spcPct val="100000"/>
              </a:lnSpc>
            </a:pPr>
            <a:endParaRPr lang="is-I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36525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hierarchical principle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If we include an interaction in a model, we should also include the main effects, even if the </a:t>
            </a:r>
            <a:r>
              <a:rPr lang="en-US" i="1" dirty="0"/>
              <a:t>p</a:t>
            </a:r>
            <a:r>
              <a:rPr lang="en-US" dirty="0"/>
              <a:t>-values associated with their coefficients are not significant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F38DE-A579-48F9-8B4E-D19E9D73F091}"/>
              </a:ext>
            </a:extLst>
          </p:cNvPr>
          <p:cNvSpPr txBox="1"/>
          <p:nvPr/>
        </p:nvSpPr>
        <p:spPr>
          <a:xfrm>
            <a:off x="1240973" y="6550390"/>
            <a:ext cx="82211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62906837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Relationships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30" y="1423768"/>
            <a:ext cx="7687340" cy="4978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D2D5FE-0987-4AA4-B37F-BEF46359342D}"/>
              </a:ext>
            </a:extLst>
          </p:cNvPr>
          <p:cNvSpPr txBox="1"/>
          <p:nvPr/>
        </p:nvSpPr>
        <p:spPr>
          <a:xfrm>
            <a:off x="429812" y="6550390"/>
            <a:ext cx="90323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3.8,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  <a:cs typeface="+mn-lt"/>
              </a:rPr>
              <a:t>An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024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Polynomial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238486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Add quadratic</a:t>
                </a:r>
              </a:p>
              <a:p>
                <a:pPr marL="685800" lvl="2">
                  <a:lnSpc>
                    <a:spcPct val="10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0" i="0" smtClean="0">
                        <a:latin typeface="Cambria Math" charset="0"/>
                      </a:rPr>
                      <m:t>mpg</m:t>
                    </m:r>
                    <m:r>
                      <a:rPr lang="en-US" sz="240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sz="2400" b="0" i="0" smtClean="0">
                        <a:latin typeface="Cambria Math" charset="0"/>
                      </a:rPr>
                      <m:t>horsepower</m:t>
                    </m:r>
                    <m:r>
                      <a:rPr lang="en-US" sz="2400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charset="0"/>
                          </a:rPr>
                          <m:t>horsepower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+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endParaRPr lang="en-US" sz="2400" dirty="0"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i="1" dirty="0"/>
                  <a:t>R</a:t>
                </a:r>
                <a:r>
                  <a:rPr lang="en-US" sz="2400" baseline="30000" dirty="0"/>
                  <a:t>2</a:t>
                </a:r>
                <a:endParaRPr lang="en-US" dirty="0"/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the quadratic fit = 0 .688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the linear fit = 0 .606</a:t>
                </a:r>
              </a:p>
              <a:p>
                <a:pPr marL="685800" lvl="2">
                  <a:lnSpc>
                    <a:spcPct val="100000"/>
                  </a:lnSpc>
                  <a:spcBef>
                    <a:spcPts val="1000"/>
                  </a:spcBef>
                </a:pPr>
                <a:endParaRPr lang="en-US" dirty="0"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2384868"/>
              </a:xfrm>
              <a:blipFill>
                <a:blip r:embed="rId2"/>
                <a:stretch>
                  <a:fillRect l="-643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8718"/>
            <a:ext cx="9144000" cy="1803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A3A8E5-C13A-4F99-B41E-12BFFB549DD7}"/>
              </a:ext>
            </a:extLst>
          </p:cNvPr>
          <p:cNvSpPr txBox="1"/>
          <p:nvPr/>
        </p:nvSpPr>
        <p:spPr>
          <a:xfrm>
            <a:off x="1135627" y="6550390"/>
            <a:ext cx="832651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  <a:cs typeface="+mn-lt"/>
              </a:rPr>
              <a:t>An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7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3200" dirty="0"/>
              <a:t>Building single-variable models - Using numeric features</a:t>
            </a:r>
            <a:endParaRPr kumimoji="1" lang="zh-TW" altLang="en-US" sz="32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BC5F02CD-2B46-8B49-A8EA-A00361AF86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769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Relationships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30" y="1423768"/>
            <a:ext cx="7687340" cy="49578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5487" y="2046794"/>
            <a:ext cx="53030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Helvetica" charset="0"/>
              </a:rPr>
              <a:t>horsepower</a:t>
            </a:r>
            <a:r>
              <a:rPr lang="en-US" sz="1600" baseline="30000" dirty="0">
                <a:latin typeface="Helvetica" charset="0"/>
              </a:rPr>
              <a:t>2</a:t>
            </a:r>
            <a:r>
              <a:rPr lang="en-US" sz="1600" dirty="0">
                <a:latin typeface="Helvetica" charset="0"/>
              </a:rPr>
              <a:t>+horsepower</a:t>
            </a:r>
            <a:r>
              <a:rPr lang="en-US" sz="1600" baseline="30000" dirty="0">
                <a:latin typeface="Helvetica" charset="0"/>
              </a:rPr>
              <a:t>3</a:t>
            </a:r>
            <a:r>
              <a:rPr lang="en-US" sz="1600" dirty="0">
                <a:latin typeface="Helvetica" charset="0"/>
              </a:rPr>
              <a:t>+horsepower</a:t>
            </a:r>
            <a:r>
              <a:rPr lang="en-US" sz="1600" baseline="30000" dirty="0">
                <a:latin typeface="Helvetica" charset="0"/>
              </a:rPr>
              <a:t>4</a:t>
            </a:r>
            <a:r>
              <a:rPr lang="en-US" sz="1600" dirty="0">
                <a:latin typeface="Helvetica" charset="0"/>
              </a:rPr>
              <a:t>+horsepower</a:t>
            </a:r>
            <a:r>
              <a:rPr lang="en-US" sz="1600" baseline="30000" dirty="0">
                <a:latin typeface="Helvetica" charset="0"/>
              </a:rPr>
              <a:t>5</a:t>
            </a:r>
            <a:endParaRPr lang="en-US" sz="1600" baseline="30000" dirty="0">
              <a:effectLst/>
              <a:latin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78072" y="1708240"/>
            <a:ext cx="1330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Helvetica" charset="0"/>
              </a:rPr>
              <a:t>horsepower</a:t>
            </a:r>
            <a:r>
              <a:rPr lang="en-US" sz="1600" baseline="30000" dirty="0">
                <a:latin typeface="Helvetica" charset="0"/>
              </a:rPr>
              <a:t>2</a:t>
            </a:r>
            <a:endParaRPr lang="en-US" sz="1600" baseline="30000" dirty="0">
              <a:effectLst/>
              <a:latin typeface="Helvetic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FCC41-CD26-4326-9F52-B6F544AC4FDD}"/>
              </a:ext>
            </a:extLst>
          </p:cNvPr>
          <p:cNvSpPr txBox="1"/>
          <p:nvPr/>
        </p:nvSpPr>
        <p:spPr>
          <a:xfrm>
            <a:off x="429812" y="6550390"/>
            <a:ext cx="90323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3.8,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  <a:cs typeface="+mn-lt"/>
              </a:rPr>
              <a:t>An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644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Non-linearity of the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4119"/>
            <a:ext cx="9144000" cy="44033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6343" y="1506023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Helvetica" charset="0"/>
              </a:rPr>
              <a:t> U-shape</a:t>
            </a:r>
            <a:endParaRPr lang="en-US">
              <a:effectLst/>
              <a:latin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09478" y="1506023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charset="0"/>
              </a:rPr>
              <a:t> little pattern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EC314-8AEE-4C14-8F4D-FDDD1ACD8A39}"/>
              </a:ext>
            </a:extLst>
          </p:cNvPr>
          <p:cNvSpPr txBox="1"/>
          <p:nvPr/>
        </p:nvSpPr>
        <p:spPr>
          <a:xfrm>
            <a:off x="429812" y="6550390"/>
            <a:ext cx="90323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3.9,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  <a:cs typeface="+mn-lt"/>
              </a:rPr>
              <a:t>An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312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of Error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:r>
                  <a:rPr lang="mr-IN" dirty="0"/>
                  <a:t>…</a:t>
                </a:r>
                <a:r>
                  <a:rPr lang="en-US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are uncorrelated.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If they are correlated?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we accidentally doubled our data, leading to observations and error terms identical in pairs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Our standard error calculations would be as if we had a sample of size 2</a:t>
                </a:r>
                <a:r>
                  <a:rPr lang="en-US" i="1" dirty="0"/>
                  <a:t>n</a:t>
                </a:r>
                <a:r>
                  <a:rPr lang="en-US" dirty="0"/>
                  <a:t>, when in fact we have only </a:t>
                </a:r>
                <a:r>
                  <a:rPr lang="en-US" i="1" dirty="0"/>
                  <a:t>n</a:t>
                </a:r>
                <a:r>
                  <a:rPr lang="en-US" dirty="0"/>
                  <a:t> samples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confidence intervals will be bias narrower by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e>
                    </m:rad>
                  </m:oMath>
                </a14:m>
                <a:endParaRPr lang="en-US" dirty="0"/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307129C7-A116-413B-9161-86D64730FE3B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9808852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Non-constant Variance of Error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41777"/>
                <a:ext cx="7886700" cy="1552353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/>
                  <a:t>the</a:t>
                </a:r>
                <a:r>
                  <a:rPr lang="zh-TW" altLang="en-US" dirty="0"/>
                  <a:t> </a:t>
                </a:r>
                <a:r>
                  <a:rPr lang="en-US" dirty="0"/>
                  <a:t>error terms have a constant variance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𝑉𝑎𝑟</m:t>
                    </m:r>
                    <m:d>
                      <m:d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non-constant variances in the errors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a funnel shape  in the residual plot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41777"/>
                <a:ext cx="7886700" cy="1552353"/>
              </a:xfrm>
              <a:blipFill>
                <a:blip r:embed="rId2"/>
                <a:stretch>
                  <a:fillRect l="-482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83" y="3030279"/>
            <a:ext cx="7325834" cy="3371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98781" y="2923953"/>
            <a:ext cx="1158949" cy="372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571351" y="2945218"/>
                <a:ext cx="1102160" cy="2780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log</m:t>
                      </m:r>
                      <m:r>
                        <a:rPr lang="en-US" b="0" i="1" smtClean="0">
                          <a:latin typeface="Cambria Math" charset="0"/>
                        </a:rPr>
                        <m:t>𝑌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or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𝑦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351" y="2945218"/>
                <a:ext cx="1102160" cy="278089"/>
              </a:xfrm>
              <a:prstGeom prst="rect">
                <a:avLst/>
              </a:prstGeom>
              <a:blipFill rotWithShape="0">
                <a:blip r:embed="rId4"/>
                <a:stretch>
                  <a:fillRect l="-7182" t="-143478" r="-4420" b="-17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AF98AFA-62C1-45EB-8490-AF5B5552639D}"/>
              </a:ext>
            </a:extLst>
          </p:cNvPr>
          <p:cNvSpPr txBox="1"/>
          <p:nvPr/>
        </p:nvSpPr>
        <p:spPr>
          <a:xfrm>
            <a:off x="429812" y="6550390"/>
            <a:ext cx="90323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3.11,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  <a:cs typeface="+mn-lt"/>
              </a:rPr>
              <a:t>An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Outliers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1088"/>
            <a:ext cx="7886700" cy="22082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Without outlier 20 vs with outlier 20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: 0.892 vs 0 .805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RSE: 1.09 vs 0.77</a:t>
            </a:r>
          </a:p>
          <a:p>
            <a:pPr>
              <a:lnSpc>
                <a:spcPct val="120000"/>
              </a:lnSpc>
            </a:pPr>
            <a:r>
              <a:rPr lang="en-US"/>
              <a:t>Studentized </a:t>
            </a:r>
            <a:r>
              <a:rPr lang="en-US" dirty="0"/>
              <a:t>residuals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Observations whose absolute studentized residuals &gt;= 3 : possible outliers.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4027"/>
            <a:ext cx="9144000" cy="2796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C8E2C2-8B5C-4CDF-888D-21F7ADBC0A04}"/>
              </a:ext>
            </a:extLst>
          </p:cNvPr>
          <p:cNvSpPr txBox="1"/>
          <p:nvPr/>
        </p:nvSpPr>
        <p:spPr>
          <a:xfrm>
            <a:off x="429812" y="6550390"/>
            <a:ext cx="90323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3.12,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  <a:cs typeface="+mn-lt"/>
              </a:rPr>
              <a:t>An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445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Leverage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Observations with unusual value for 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666" y="2540591"/>
            <a:ext cx="4102100" cy="386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6A4E08-BC33-46FE-BC73-F4880241BC7B}"/>
              </a:ext>
            </a:extLst>
          </p:cNvPr>
          <p:cNvSpPr txBox="1"/>
          <p:nvPr/>
        </p:nvSpPr>
        <p:spPr>
          <a:xfrm>
            <a:off x="429812" y="6550390"/>
            <a:ext cx="90323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3.13,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  <a:cs typeface="+mn-lt"/>
              </a:rPr>
              <a:t>An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012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High Leverage Points in multiple regression setting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01326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red observation is not unusual in terms of its 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 value or its 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dirty="0"/>
              <a:t> value, but still falls outside the bulk of the data, and hence has high leverage.</a:t>
            </a:r>
            <a:endParaRPr lang="en-US" i="1" baseline="-25000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679404"/>
            <a:ext cx="4267200" cy="3748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C61C4E-E3B3-437E-84C3-6602D533EE14}"/>
              </a:ext>
            </a:extLst>
          </p:cNvPr>
          <p:cNvSpPr txBox="1"/>
          <p:nvPr/>
        </p:nvSpPr>
        <p:spPr>
          <a:xfrm>
            <a:off x="429812" y="6550390"/>
            <a:ext cx="90323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3.13,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  <a:cs typeface="+mn-lt"/>
              </a:rPr>
              <a:t>An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209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Leverage statistic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86540"/>
                <a:ext cx="7886700" cy="1626782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mr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ctrlPr>
                              <a:rPr lang="is-I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p>
                              <m:sSupPr>
                                <m:ctrlPr>
                                  <a:rPr lang="is-I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is-I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mr-I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sSup>
                                          <m:sSup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b="0" i="1" smtClean="0">
                                                <a:latin typeface="Cambria Math" charset="0"/>
                                              </a:rPr>
                                              <m:t>𝑖</m:t>
                                            </m:r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latin typeface="Cambria Math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lang="en-US" dirty="0"/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range: 1/n ~ 1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average = </a:t>
                </a:r>
                <a:r>
                  <a:rPr lang="mr-IN" dirty="0"/>
                  <a:t>(p+1)/</a:t>
                </a:r>
                <a:r>
                  <a:rPr lang="mr-IN" dirty="0" err="1"/>
                  <a:t>n</a:t>
                </a:r>
                <a:endParaRPr lang="en-US" dirty="0"/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high leverage :  greatly exceeds </a:t>
                </a:r>
                <a:r>
                  <a:rPr lang="mr-IN" dirty="0"/>
                  <a:t>(p+1)/</a:t>
                </a:r>
                <a:r>
                  <a:rPr lang="en-US" dirty="0"/>
                  <a:t>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86540"/>
                <a:ext cx="7886700" cy="1626782"/>
              </a:xfrm>
              <a:blipFill>
                <a:blip r:embed="rId2"/>
                <a:stretch>
                  <a:fillRect l="-482" b="-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0" y="2924152"/>
            <a:ext cx="4127500" cy="3480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0E69F1-B33F-4A0C-99DA-D8D003424CA9}"/>
              </a:ext>
            </a:extLst>
          </p:cNvPr>
          <p:cNvSpPr txBox="1"/>
          <p:nvPr/>
        </p:nvSpPr>
        <p:spPr>
          <a:xfrm>
            <a:off x="429812" y="6550390"/>
            <a:ext cx="90323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3.13,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  <a:cs typeface="+mn-lt"/>
              </a:rPr>
              <a:t>An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7101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Collinearity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92273"/>
          </a:xfrm>
        </p:spPr>
        <p:txBody>
          <a:bodyPr/>
          <a:lstStyle/>
          <a:p>
            <a:r>
              <a:rPr lang="en-US" dirty="0"/>
              <a:t>Contour plots for the RSS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3807"/>
            <a:ext cx="9144000" cy="39646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18777" y="6030913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charset="0"/>
              </a:rPr>
              <a:t> 0.15 ~ 0.20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89243" y="6030913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charset="0"/>
              </a:rPr>
              <a:t> -0.2 ~ 0.2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51C32B-4531-44DE-A4A1-4C3C44C9C2F7}"/>
              </a:ext>
            </a:extLst>
          </p:cNvPr>
          <p:cNvSpPr txBox="1"/>
          <p:nvPr/>
        </p:nvSpPr>
        <p:spPr>
          <a:xfrm>
            <a:off x="429812" y="6550390"/>
            <a:ext cx="90323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3.15,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  <a:cs typeface="+mn-lt"/>
              </a:rPr>
              <a:t>An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080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Collinearity reduce detecting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400" dirty="0"/>
                  <a:t>Since collinearity reduces the accuracy of the estimates of the regression coefficients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the standard error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/>
                  <a:t> grow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400" i="1" dirty="0"/>
                  <a:t>t</a:t>
                </a:r>
                <a:r>
                  <a:rPr lang="en-US" sz="2400" dirty="0"/>
                  <a:t>-statistic for each predictor: dividing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/>
                  <a:t> by its standard error =&gt; a decline in the </a:t>
                </a:r>
                <a:r>
                  <a:rPr lang="en-US" sz="2400" i="1" dirty="0"/>
                  <a:t>t</a:t>
                </a:r>
                <a:r>
                  <a:rPr lang="en-US" sz="2400" dirty="0"/>
                  <a:t>-statistic.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we may fail to reject H</a:t>
                </a:r>
                <a:r>
                  <a:rPr lang="en-US" sz="2400" baseline="-25000" dirty="0"/>
                  <a:t>0</a:t>
                </a:r>
                <a:r>
                  <a:rPr lang="en-US" sz="2400" dirty="0"/>
                  <a:t>: β</a:t>
                </a:r>
                <a:r>
                  <a:rPr lang="en-US" sz="2400" baseline="-25000" dirty="0"/>
                  <a:t>j</a:t>
                </a:r>
                <a:r>
                  <a:rPr lang="en-US" sz="2400" dirty="0"/>
                  <a:t> = 0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the probability of correctly power detecting a non-zero coefficient is reduced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462" r="-1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9C194D12-D203-4BCB-9229-A06F6DD01161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552135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Var7 as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mr-IN" sz="2000" dirty="0" err="1">
                <a:latin typeface="Courier New" charset="0"/>
                <a:ea typeface="Courier New" charset="0"/>
                <a:cs typeface="Courier New" charset="0"/>
              </a:rPr>
              <a:t>v</a:t>
            </a:r>
            <a:r>
              <a:rPr lang="mr-IN" sz="2000" dirty="0">
                <a:latin typeface="Courier New" charset="0"/>
                <a:ea typeface="Courier New" charset="0"/>
                <a:cs typeface="Courier New" charset="0"/>
              </a:rPr>
              <a:t>&lt;-"</a:t>
            </a:r>
            <a:r>
              <a:rPr lang="mr-IN" sz="2000" dirty="0" err="1">
                <a:latin typeface="Courier New" charset="0"/>
                <a:ea typeface="Courier New" charset="0"/>
                <a:cs typeface="Courier New" charset="0"/>
              </a:rPr>
              <a:t>Var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7</a:t>
            </a:r>
            <a:r>
              <a:rPr lang="mr-IN" sz="2000" dirty="0">
                <a:latin typeface="Courier New" charset="0"/>
                <a:ea typeface="Courier New" charset="0"/>
                <a:cs typeface="Courier New" charset="0"/>
              </a:rPr>
              <a:t>"</a:t>
            </a: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outCol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&lt;-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dTrain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[,outcome]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varCol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&lt;-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dTrain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[,v]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appCol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&lt;-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dTrain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[,v]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cuts &lt;- </a:t>
            </a:r>
            <a:r>
              <a:rPr lang="en-US" altLang="zh-TW" sz="2000" b="1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unique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as.numeric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(quantile(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varCol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probs</a:t>
            </a:r>
            <a:r>
              <a:rPr lang="pt-BR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=seq(0, 1, 0.1),</a:t>
            </a:r>
            <a:r>
              <a:rPr lang="pt-BR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na.rm</a:t>
            </a:r>
            <a:r>
              <a:rPr lang="pt-BR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=</a:t>
            </a:r>
            <a:r>
              <a:rPr lang="pt-BR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pt-BR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)))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varC</a:t>
            </a:r>
            <a:r>
              <a:rPr lang="pt-BR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pt-BR" altLang="zh-TW" sz="2000" b="1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cut</a:t>
            </a:r>
            <a:r>
              <a:rPr lang="pt-BR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pt-BR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varCol,cuts</a:t>
            </a:r>
            <a:r>
              <a:rPr lang="pt-BR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appC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sz="2000" b="1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cut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appCol,cuts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mkPredC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outCol,varC,appC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420705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Collinearity reduce detecting power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9842"/>
            <a:ext cx="9144000" cy="25266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63118" y="3795823"/>
            <a:ext cx="839972" cy="318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63120" y="4844976"/>
            <a:ext cx="839972" cy="318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4">
            <a:extLst>
              <a:ext uri="{FF2B5EF4-FFF2-40B4-BE49-F238E27FC236}">
                <a16:creationId xmlns:a16="http://schemas.microsoft.com/office/drawing/2014/main" id="{F29C3EA0-C5A7-43FB-97D6-F60BDD87A42F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35939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 collinearity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correlation matrix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multicollinearity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variance inflation factor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VIF</m:t>
                    </m:r>
                    <m:d>
                      <m:d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1−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𝑅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is </a:t>
                </a:r>
                <a:r>
                  <a:rPr lang="en-US" i="1" dirty="0"/>
                  <a:t>R</a:t>
                </a:r>
                <a:r>
                  <a:rPr lang="en-US" baseline="30000" dirty="0"/>
                  <a:t>2</a:t>
                </a:r>
                <a:r>
                  <a:rPr lang="en-US" dirty="0"/>
                  <a:t>  from a regression of </a:t>
                </a:r>
                <a:r>
                  <a:rPr lang="en-US" i="1" dirty="0"/>
                  <a:t>X</a:t>
                </a:r>
                <a:r>
                  <a:rPr lang="en-US" i="1" baseline="-25000" dirty="0"/>
                  <a:t>i</a:t>
                </a:r>
                <a:r>
                  <a:rPr lang="en-US" baseline="-25000" dirty="0"/>
                  <a:t> </a:t>
                </a:r>
                <a:r>
                  <a:rPr lang="en-US" dirty="0"/>
                  <a:t>onto all of the other predictors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age, rating, and limit with VIF values = 1.01, 160.67, and 160.59</a:t>
                </a:r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54" r="-3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983AF8E6-7BF3-47C7-A265-A87EF79CB47E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90073831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for collinearity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drop one of the problematic variables from the regression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balance onto age and limit, without rating</a:t>
            </a:r>
          </a:p>
          <a:p>
            <a:pPr>
              <a:lnSpc>
                <a:spcPct val="100000"/>
              </a:lnSpc>
            </a:pPr>
            <a:r>
              <a:rPr lang="en-US" dirty="0"/>
              <a:t>combine the collinear variables together into a single predictor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 new variable, credit worthiness: the average of of limit and rating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BA520D-E15A-4E89-A02C-BEF855BD1DBE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20482924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with the previous marketing plan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2642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 relationship between advertising sales and budget?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Sales = β</a:t>
            </a:r>
            <a:r>
              <a:rPr lang="en-US" baseline="-25000" dirty="0"/>
              <a:t>0 </a:t>
            </a:r>
            <a:r>
              <a:rPr lang="en-US" dirty="0"/>
              <a:t>+ β</a:t>
            </a:r>
            <a:r>
              <a:rPr lang="en-US" baseline="-25000" dirty="0"/>
              <a:t>1</a:t>
            </a:r>
            <a:r>
              <a:rPr lang="en-US" dirty="0"/>
              <a:t>TV + β</a:t>
            </a:r>
            <a:r>
              <a:rPr lang="en-US" baseline="-25000" dirty="0"/>
              <a:t>2</a:t>
            </a:r>
            <a:r>
              <a:rPr lang="en-US" dirty="0"/>
              <a:t>radio + β</a:t>
            </a:r>
            <a:r>
              <a:rPr lang="en-US" baseline="-25000" dirty="0"/>
              <a:t>3</a:t>
            </a:r>
            <a:r>
              <a:rPr lang="en-US" dirty="0"/>
              <a:t>newspaper + </a:t>
            </a:r>
            <a:r>
              <a:rPr lang="en-US" i="1" dirty="0" err="1"/>
              <a:t>ε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r>
              <a:rPr lang="en-US" dirty="0"/>
              <a:t>F-statistic test the hypothesis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β</a:t>
            </a:r>
            <a:r>
              <a:rPr lang="en-US" baseline="-25000" dirty="0"/>
              <a:t>1</a:t>
            </a:r>
            <a:r>
              <a:rPr lang="en-US" dirty="0"/>
              <a:t> = β</a:t>
            </a:r>
            <a:r>
              <a:rPr lang="en-US" baseline="-25000" dirty="0"/>
              <a:t>2</a:t>
            </a:r>
            <a:r>
              <a:rPr lang="en-US" dirty="0"/>
              <a:t> = β</a:t>
            </a:r>
            <a:r>
              <a:rPr lang="en-US" baseline="-25000" dirty="0"/>
              <a:t>3</a:t>
            </a:r>
            <a:r>
              <a:rPr lang="en-US" dirty="0"/>
              <a:t> = 0</a:t>
            </a:r>
          </a:p>
          <a:p>
            <a:pPr>
              <a:lnSpc>
                <a:spcPct val="100000"/>
              </a:lnSpc>
            </a:pPr>
            <a:r>
              <a:rPr lang="en-US" dirty="0"/>
              <a:t>the </a:t>
            </a:r>
            <a:r>
              <a:rPr lang="en-US" i="1" dirty="0"/>
              <a:t>p</a:t>
            </a:r>
            <a:r>
              <a:rPr lang="en-US" dirty="0"/>
              <a:t>-value corresponding to the F-statistic, 570, is very low</a:t>
            </a:r>
          </a:p>
          <a:p>
            <a:pPr>
              <a:lnSpc>
                <a:spcPct val="100000"/>
              </a:lnSpc>
            </a:pPr>
            <a:r>
              <a:rPr lang="en-US" dirty="0"/>
              <a:t>Reject null hypothesis</a:t>
            </a:r>
          </a:p>
          <a:p>
            <a:pPr>
              <a:lnSpc>
                <a:spcPct val="100000"/>
              </a:lnSpc>
            </a:pPr>
            <a:r>
              <a:rPr lang="en-US" dirty="0"/>
              <a:t>Clear evidence of a relationship between advertising and sales.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A424748-5080-4F91-8E44-E10628E3AA68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207205864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strong is the relationship?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RSE: the standard deviation of the response from the population regression line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1681 units, the mean value for the response=14022 =&gt; percentage error of roughly 12%</a:t>
            </a:r>
          </a:p>
          <a:p>
            <a:pPr>
              <a:lnSpc>
                <a:spcPct val="100000"/>
              </a:lnSpc>
            </a:pPr>
            <a:r>
              <a:rPr lang="en-US" i="1" dirty="0"/>
              <a:t>R</a:t>
            </a:r>
            <a:r>
              <a:rPr lang="en-US" baseline="30000" dirty="0"/>
              <a:t>2</a:t>
            </a:r>
            <a:r>
              <a:rPr lang="en-US" dirty="0"/>
              <a:t>: the percentage of variability in the response that is explained by the predictors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0.897: almost 90% of the variance in sales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6DEB042-21CA-46BC-93EE-27025F97B2D5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79056423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media contribute to sales?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00263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p</a:t>
            </a:r>
            <a:r>
              <a:rPr lang="en-US" dirty="0"/>
              <a:t>-values associated with each </a:t>
            </a:r>
            <a:r>
              <a:rPr lang="en-US"/>
              <a:t>predictor’s </a:t>
            </a:r>
            <a:r>
              <a:rPr lang="en-US" i="1"/>
              <a:t>t</a:t>
            </a:r>
            <a:r>
              <a:rPr lang="en-US"/>
              <a:t>-statistic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9133"/>
            <a:ext cx="9144000" cy="217461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02019" y="4997302"/>
            <a:ext cx="8676167" cy="318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53A3B6E9-0F86-4A11-ABC2-90149500A300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4402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large is the effect of each medium on sales?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the standard error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can be used to construct confidence intervals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 dirty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the 95% confidence intervals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TV: (0.043, 0.049)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Radio: (0.172, 0.206)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TV &amp; radio narrow and far from zero =&gt; related to sales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Newspaper: (−0.013, 0.011)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includes zero, not statistically significant given the values of TV &amp; radio</a:t>
                </a:r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F13AF8C5-5F6F-4E40-AB6E-281802DA042A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37254382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large is the effect of each medium on sales?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Could collinearity be the reason that the confidence interval associated with newspaper is so wide?</a:t>
            </a:r>
          </a:p>
          <a:p>
            <a:pPr>
              <a:lnSpc>
                <a:spcPct val="100000"/>
              </a:lnSpc>
            </a:pPr>
            <a:r>
              <a:rPr lang="en-US" dirty="0"/>
              <a:t>VIF scores: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TV: 1. 005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Radio: 1. 145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Newspaper: 1. 145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 evidence of collinearity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208A2C7-5792-4D3A-AFA2-5994B13C9B89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1021048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large is the effect of each medium on sales?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605663"/>
          </a:xfrm>
        </p:spPr>
        <p:txBody>
          <a:bodyPr>
            <a:normAutofit/>
          </a:bodyPr>
          <a:lstStyle/>
          <a:p>
            <a:r>
              <a:rPr lang="en-US" dirty="0"/>
              <a:t> three separate simple linear regressions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910" y="3891018"/>
            <a:ext cx="7200000" cy="1123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10" y="2581284"/>
            <a:ext cx="7200000" cy="111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910" y="5164389"/>
            <a:ext cx="7200000" cy="1091343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E461B965-2EEB-4745-9CD5-4D6EBBAB57DB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616817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 dirty="0"/>
              <a:t>Using cross-validation to estimate effects of overfitting</a:t>
            </a:r>
            <a:endParaRPr kumimoji="1"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l-NL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var &lt;- 'Var217'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aucs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rep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(0,100)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for(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rep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in 1:length(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aucs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)) {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useForCalRep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rbinom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(n=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dim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dTrainAll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)[[1]],size=1,prob=0.1)&gt;0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predRep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mkPredC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dTrainAll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[!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useForCalRep,outcome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],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dTrainAll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[!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useForCalRep,var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],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dTrainAll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useForCalRep,var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])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aucs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rep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] &lt;- 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calcAUC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predRep,dTrainAll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useForCalRep,outcome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])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mean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fr-F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aucs</a:t>
            </a:r>
            <a:r>
              <a:rPr lang="fr-F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sd</a:t>
            </a:r>
            <a:r>
              <a:rPr lang="pt-B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pt-BR" altLang="zh-TW" sz="16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aucs</a:t>
            </a:r>
            <a:r>
              <a:rPr lang="pt-BR" altLang="zh-TW" sz="16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33C7FB-B9CD-48FC-9ED4-20A425A647FC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42800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accurately can we predict future sales?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 predict an individual response, </a:t>
                </a:r>
                <a:r>
                  <a:rPr lang="en-US" i="1" dirty="0"/>
                  <a:t>Y</a:t>
                </a:r>
                <a:r>
                  <a:rPr lang="en-US" dirty="0"/>
                  <a:t> = </a:t>
                </a:r>
                <a:r>
                  <a:rPr lang="en-US" i="1" dirty="0"/>
                  <a:t>f</a:t>
                </a:r>
                <a:r>
                  <a:rPr lang="en-US" dirty="0"/>
                  <a:t>(</a:t>
                </a:r>
                <a:r>
                  <a:rPr lang="en-US" i="1" dirty="0"/>
                  <a:t>X</a:t>
                </a:r>
                <a:r>
                  <a:rPr lang="en-US" dirty="0"/>
                  <a:t>)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endParaRPr lang="en-US" dirty="0"/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 prediction interval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 the average response, </a:t>
                </a:r>
                <a:r>
                  <a:rPr lang="en-US" i="1" dirty="0"/>
                  <a:t>f</a:t>
                </a:r>
                <a:r>
                  <a:rPr lang="en-US" dirty="0"/>
                  <a:t>(</a:t>
                </a:r>
                <a:r>
                  <a:rPr lang="en-US" i="1" dirty="0"/>
                  <a:t>X</a:t>
                </a:r>
                <a:r>
                  <a:rPr lang="en-US" dirty="0"/>
                  <a:t>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 confidence interval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Prediction intervals will always be wider than confidence intervals because they account for the uncertainty associated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r>
                  <a:rPr lang="en-US" dirty="0"/>
                  <a:t>, the irreducible error.</a:t>
                </a:r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54" r="-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F6D92662-971B-4398-9C0E-3EFF44F3C9DA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23276689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 relationship linear?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843147"/>
          </a:xfrm>
        </p:spPr>
        <p:txBody>
          <a:bodyPr>
            <a:normAutofit/>
          </a:bodyPr>
          <a:lstStyle/>
          <a:p>
            <a:r>
              <a:rPr lang="en-US" dirty="0"/>
              <a:t>the residual plots should display no pattern =&gt; linear relationship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507" y="2535977"/>
            <a:ext cx="5906060" cy="3755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7270A1-FB33-49AD-B8D1-5094FFFFBC02}"/>
              </a:ext>
            </a:extLst>
          </p:cNvPr>
          <p:cNvSpPr txBox="1"/>
          <p:nvPr/>
        </p:nvSpPr>
        <p:spPr>
          <a:xfrm>
            <a:off x="429812" y="6550390"/>
            <a:ext cx="90323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3.5, 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  <a:cs typeface="+mn-lt"/>
              </a:rPr>
              <a:t>An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1169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 there synergy among the advertising media?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i="1" dirty="0"/>
              <a:t>p</a:t>
            </a:r>
            <a:r>
              <a:rPr lang="en-US" dirty="0"/>
              <a:t>-value associated with the interaction term</a:t>
            </a:r>
          </a:p>
          <a:p>
            <a:pPr>
              <a:lnSpc>
                <a:spcPct val="100000"/>
              </a:lnSpc>
            </a:pPr>
            <a:r>
              <a:rPr lang="en-US" i="1" dirty="0"/>
              <a:t>R</a:t>
            </a:r>
            <a:r>
              <a:rPr lang="en-US" baseline="30000" dirty="0"/>
              <a:t>2</a:t>
            </a:r>
            <a:r>
              <a:rPr lang="en-US" dirty="0"/>
              <a:t>: ~90% to almost 97%, including an interaction term in the model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BF1BF66-08BE-4D93-A9B7-22C0E77D20A0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09372831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Comparison of Linear Regression</a:t>
            </a:r>
            <a:br>
              <a:rPr lang="en-US" sz="3200" dirty="0"/>
            </a:br>
            <a:r>
              <a:rPr lang="en-US" sz="3200" dirty="0"/>
              <a:t>with </a:t>
            </a:r>
            <a:r>
              <a:rPr lang="en-US" sz="3200" i="1" dirty="0"/>
              <a:t>K</a:t>
            </a:r>
            <a:r>
              <a:rPr lang="en-US" sz="3200" dirty="0"/>
              <a:t>-Nearest Neighbors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2246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 parametric approach: a linear functional form for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</a:pPr>
            <a:r>
              <a:rPr lang="en-US" dirty="0"/>
              <a:t>non-parametric: do not explicitly assume a parametric form for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i="1" dirty="0"/>
              <a:t>K</a:t>
            </a:r>
            <a:r>
              <a:rPr lang="en-US" dirty="0"/>
              <a:t>-nearest neighbors regression (KNN-regression)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34430F9-44C8-6F49-AA09-0D7A66CE70FF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02425992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KNN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 Given a value for </a:t>
                </a:r>
                <a:r>
                  <a:rPr lang="en-US" i="1" dirty="0"/>
                  <a:t>K</a:t>
                </a:r>
                <a:r>
                  <a:rPr lang="en-US" dirty="0"/>
                  <a:t> and a prediction point </a:t>
                </a:r>
                <a:r>
                  <a:rPr lang="en-US" i="1" dirty="0"/>
                  <a:t>x</a:t>
                </a:r>
                <a:r>
                  <a:rPr lang="en-US" i="1" baseline="-25000" dirty="0"/>
                  <a:t>0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identifies the </a:t>
                </a:r>
                <a:r>
                  <a:rPr lang="en-US" i="1" dirty="0"/>
                  <a:t>K</a:t>
                </a:r>
                <a:r>
                  <a:rPr lang="en-US" dirty="0"/>
                  <a:t> training observations that are closest to </a:t>
                </a:r>
                <a:r>
                  <a:rPr lang="en-US" i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 represented by </a:t>
                </a:r>
                <a:r>
                  <a:rPr lang="en-US" i="1" dirty="0"/>
                  <a:t>N</a:t>
                </a:r>
                <a:r>
                  <a:rPr lang="en-US" i="1" baseline="-25000" dirty="0"/>
                  <a:t>0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estimates </a:t>
                </a:r>
                <a:r>
                  <a:rPr lang="en-US" i="1" dirty="0"/>
                  <a:t>f</a:t>
                </a:r>
                <a:r>
                  <a:rPr lang="en-US" dirty="0"/>
                  <a:t>(</a:t>
                </a:r>
                <a:r>
                  <a:rPr lang="en-US" i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) using the average of all the training responses in </a:t>
                </a:r>
                <a:r>
                  <a:rPr lang="en-US" i="1" dirty="0"/>
                  <a:t>N</a:t>
                </a:r>
                <a:r>
                  <a:rPr lang="en-US" i="1" baseline="-25000" dirty="0"/>
                  <a:t>0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mr-I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lvl="1">
                  <a:lnSpc>
                    <a:spcPct val="100000"/>
                  </a:lnSpc>
                </a:pPr>
                <a:endParaRPr lang="en-US" i="1" baseline="-25000" dirty="0"/>
              </a:p>
              <a:p>
                <a:pPr>
                  <a:lnSpc>
                    <a:spcPct val="100000"/>
                  </a:lnSpc>
                </a:pPr>
                <a:endParaRPr lang="en-US" i="1" baseline="-25000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463B79D9-52CB-C14D-9EF3-CB72FCAC22D6}"/>
              </a:ext>
            </a:extLst>
          </p:cNvPr>
          <p:cNvSpPr/>
          <p:nvPr/>
        </p:nvSpPr>
        <p:spPr>
          <a:xfrm>
            <a:off x="800100" y="6528613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B0B1CD98-74AE-4992-87F8-501715FF0F3D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26228105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Plots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using KNN regression on a two-dimensional data</a:t>
                </a: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929" b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2584"/>
            <a:ext cx="9144000" cy="437653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453CA2B-9417-CB44-A57C-449A81105669}"/>
              </a:ext>
            </a:extLst>
          </p:cNvPr>
          <p:cNvSpPr/>
          <p:nvPr/>
        </p:nvSpPr>
        <p:spPr>
          <a:xfrm>
            <a:off x="0" y="6552458"/>
            <a:ext cx="91440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3.16,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4989829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least squares linear regression</a:t>
            </a:r>
            <a:br>
              <a:rPr lang="en-US" dirty="0"/>
            </a:br>
            <a:r>
              <a:rPr lang="en-US" dirty="0"/>
              <a:t>outperform KNN regression?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01735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parametric approach will outperform the nonparametric approach if the parametric form that has been selected is close to the true form of </a:t>
            </a:r>
            <a:r>
              <a:rPr lang="en-US" i="1" dirty="0"/>
              <a:t>f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110" y="2842982"/>
            <a:ext cx="7601947" cy="352027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8C0D7AD-B547-F743-B5D6-7503766E7E20}"/>
              </a:ext>
            </a:extLst>
          </p:cNvPr>
          <p:cNvSpPr/>
          <p:nvPr/>
        </p:nvSpPr>
        <p:spPr>
          <a:xfrm>
            <a:off x="0" y="6535757"/>
            <a:ext cx="91440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3.18,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97708073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KNN performs better than linear regression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581" y="1158949"/>
            <a:ext cx="5617190" cy="527374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2D46270-668B-7448-B4F5-0E3237786619}"/>
              </a:ext>
            </a:extLst>
          </p:cNvPr>
          <p:cNvSpPr/>
          <p:nvPr/>
        </p:nvSpPr>
        <p:spPr>
          <a:xfrm>
            <a:off x="0" y="6535757"/>
            <a:ext cx="91440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3.19,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68689830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067528"/>
          </a:xfrm>
        </p:spPr>
        <p:txBody>
          <a:bodyPr/>
          <a:lstStyle/>
          <a:p>
            <a:r>
              <a:rPr lang="en-US" dirty="0"/>
              <a:t>spreading 100 observations over 20 dimensions</a:t>
            </a:r>
          </a:p>
          <a:p>
            <a:r>
              <a:rPr lang="en-US" dirty="0"/>
              <a:t>additional noise </a:t>
            </a:r>
            <a:r>
              <a:rPr lang="en-US" i="1" dirty="0"/>
              <a:t>p</a:t>
            </a:r>
            <a:r>
              <a:rPr lang="en-US" dirty="0"/>
              <a:t> predictors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8089"/>
            <a:ext cx="9144000" cy="315567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2792F07-D901-284B-BA86-05A1FB6D8CE4}"/>
              </a:ext>
            </a:extLst>
          </p:cNvPr>
          <p:cNvSpPr/>
          <p:nvPr/>
        </p:nvSpPr>
        <p:spPr>
          <a:xfrm>
            <a:off x="0" y="6535757"/>
            <a:ext cx="91440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Figure 3.20,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 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630472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 dirty="0"/>
              <a:t>Using cross-validation to estimate effects of overfitting</a:t>
            </a:r>
            <a:endParaRPr kumimoji="1"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pt-BR" altLang="zh-TW" sz="2000" dirty="0" err="1"/>
              <a:t>without</a:t>
            </a:r>
            <a:r>
              <a:rPr lang="pt-BR" altLang="zh-TW" sz="2000" dirty="0"/>
              <a:t> </a:t>
            </a:r>
            <a:r>
              <a:rPr lang="pt-BR" altLang="zh-TW" sz="2000" dirty="0">
                <a:latin typeface="Courier" charset="0"/>
                <a:ea typeface="Courier" charset="0"/>
                <a:cs typeface="Courier" charset="0"/>
              </a:rPr>
              <a:t>for() </a:t>
            </a:r>
            <a:r>
              <a:rPr lang="pt-BR" altLang="zh-TW" sz="2000" dirty="0"/>
              <a:t>loop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fCross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function() {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useForCalRep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rbinom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(n=dim(</a:t>
            </a: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dTrainAll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)[[1]],size=1,prob=0.1)&gt;0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predRep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mkPredC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dTrainAll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[!</a:t>
            </a: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useForCalRep,outcome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],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dTrainAll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[!</a:t>
            </a: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useForCalRep,var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],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dTrainAll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useForCalRep,var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])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calcAUC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predRep,dTrainAll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useForCalRep,outcome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])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aucs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sz="1800" b="1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replicate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(100,fCross())</a:t>
            </a:r>
            <a:endParaRPr lang="pt-BR" altLang="zh-TW" sz="1800" dirty="0">
              <a:solidFill>
                <a:schemeClr val="tx1">
                  <a:lumMod val="9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B5712-6677-4E29-847A-E7296B2F6761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67857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~ predictor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This decrease in performance as the dimension increases is a common problem for KNN</a:t>
            </a:r>
          </a:p>
          <a:p>
            <a:pPr>
              <a:lnSpc>
                <a:spcPct val="100000"/>
              </a:lnSpc>
            </a:pPr>
            <a:r>
              <a:rPr lang="en-US" dirty="0"/>
              <a:t>Parametric methods will tend to outperform non-parametric approaches when there is a small number of observations per predictor</a:t>
            </a:r>
          </a:p>
          <a:p>
            <a:pPr>
              <a:lnSpc>
                <a:spcPct val="100000"/>
              </a:lnSpc>
            </a:pPr>
            <a:r>
              <a:rPr lang="en-US" dirty="0"/>
              <a:t>The dimension is small, we might prefer linear regression to KNN from an interpretability standpoint.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DA94B3C-BF86-A244-9FB0-75828FBD2258}"/>
              </a:ext>
            </a:extLst>
          </p:cNvPr>
          <p:cNvSpPr/>
          <p:nvPr/>
        </p:nvSpPr>
        <p:spPr>
          <a:xfrm>
            <a:off x="0" y="6535757"/>
            <a:ext cx="91440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A0F4FC66-FBEB-402A-AC8F-70667EF8BE52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72575747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Summary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TW" dirty="0"/>
              <a:t>Linear regression is the go-to statistical modeling method for quantities.</a:t>
            </a:r>
          </a:p>
          <a:p>
            <a:pPr>
              <a:lnSpc>
                <a:spcPct val="120000"/>
              </a:lnSpc>
            </a:pPr>
            <a:r>
              <a:rPr lang="en-US" altLang="zh-TW" dirty="0"/>
              <a:t>You should always try </a:t>
            </a:r>
            <a:r>
              <a:rPr lang="en-US" altLang="zh-TW" dirty="0">
                <a:solidFill>
                  <a:schemeClr val="accent1"/>
                </a:solidFill>
              </a:rPr>
              <a:t>linear regression first</a:t>
            </a:r>
            <a:r>
              <a:rPr lang="en-US" altLang="zh-TW" dirty="0"/>
              <a:t>, and only use more complicated methods if they actually outperform a linear regression model.</a:t>
            </a:r>
          </a:p>
          <a:p>
            <a:pPr>
              <a:lnSpc>
                <a:spcPct val="120000"/>
              </a:lnSpc>
            </a:pPr>
            <a:r>
              <a:rPr lang="en-US" altLang="zh-TW" dirty="0"/>
              <a:t>Linear regression will have trouble with problems that have a very large number of variables, or </a:t>
            </a:r>
            <a:r>
              <a:rPr lang="en-US" altLang="zh-TW" dirty="0">
                <a:solidFill>
                  <a:schemeClr val="accent1"/>
                </a:solidFill>
              </a:rPr>
              <a:t>categorical variables with a very large number of levels</a:t>
            </a:r>
            <a:r>
              <a:rPr lang="en-US" altLang="zh-TW" dirty="0"/>
              <a:t>.</a:t>
            </a:r>
          </a:p>
          <a:p>
            <a:pPr>
              <a:lnSpc>
                <a:spcPct val="120000"/>
              </a:lnSpc>
            </a:pPr>
            <a:r>
              <a:rPr lang="en-US" altLang="zh-TW" dirty="0"/>
              <a:t>You can enhance linear regression by adding new variables or transforming variables</a:t>
            </a:r>
          </a:p>
          <a:p>
            <a:pPr lvl="1">
              <a:lnSpc>
                <a:spcPct val="120000"/>
              </a:lnSpc>
            </a:pPr>
            <a:r>
              <a:rPr lang="en-US" altLang="zh-TW" dirty="0"/>
              <a:t>like we did with the log()  transform of y , but always be wary when transforming y  as it changes the error model.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4F33721-1C28-4484-AC5E-A3594703F64B}"/>
              </a:ext>
            </a:extLst>
          </p:cNvPr>
          <p:cNvSpPr/>
          <p:nvPr/>
        </p:nvSpPr>
        <p:spPr>
          <a:xfrm>
            <a:off x="800100" y="6542901"/>
            <a:ext cx="834390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F2926-D4BD-4784-95F7-70A318E9A4DF}"/>
              </a:ext>
            </a:extLst>
          </p:cNvPr>
          <p:cNvSpPr txBox="1"/>
          <p:nvPr/>
        </p:nvSpPr>
        <p:spPr>
          <a:xfrm>
            <a:off x="5444261" y="6529321"/>
            <a:ext cx="40073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32678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Summary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zh-TW" dirty="0"/>
              <a:t>With linear regression, you think in terms of </a:t>
            </a:r>
            <a:r>
              <a:rPr lang="en-US" altLang="zh-TW" dirty="0">
                <a:solidFill>
                  <a:schemeClr val="accent1"/>
                </a:solidFill>
              </a:rPr>
              <a:t>residuals</a:t>
            </a:r>
            <a:r>
              <a:rPr lang="en-US" altLang="zh-TW" dirty="0"/>
              <a:t>. You look for variables that correlate with your errors and add them to try and eliminate systematic modeling errors.</a:t>
            </a:r>
          </a:p>
          <a:p>
            <a:pPr>
              <a:lnSpc>
                <a:spcPct val="110000"/>
              </a:lnSpc>
            </a:pPr>
            <a:r>
              <a:rPr lang="en-US" altLang="zh-TW" dirty="0"/>
              <a:t>Linear regression can predict well even in the presence of correlated variables, but </a:t>
            </a:r>
            <a:r>
              <a:rPr lang="en-US" altLang="zh-TW" dirty="0">
                <a:solidFill>
                  <a:schemeClr val="accent1"/>
                </a:solidFill>
              </a:rPr>
              <a:t>correlated variables lower the quality of the advice</a:t>
            </a:r>
            <a:r>
              <a:rPr lang="en-US" altLang="zh-TW" dirty="0"/>
              <a:t>.</a:t>
            </a:r>
          </a:p>
          <a:p>
            <a:pPr>
              <a:lnSpc>
                <a:spcPct val="110000"/>
              </a:lnSpc>
            </a:pPr>
            <a:r>
              <a:rPr lang="en-US" altLang="zh-TW" dirty="0"/>
              <a:t>Overly large coefficient magnitudes, overly large standard errors on the coefficient estimates, and the wrong sign on a coefficient could be indications of correlated inputs.</a:t>
            </a:r>
          </a:p>
          <a:p>
            <a:pPr>
              <a:lnSpc>
                <a:spcPct val="110000"/>
              </a:lnSpc>
            </a:pPr>
            <a:r>
              <a:rPr lang="en-US" altLang="zh-TW" dirty="0"/>
              <a:t>Linear regression packages have some of the best built-in diagnostics available, but rechecking your model on test data is still your most effective safety check.</a:t>
            </a:r>
            <a:endParaRPr kumimoji="1" lang="zh-TW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995D0-EA50-4BDA-82BD-CC7DF3F15ED4}"/>
              </a:ext>
            </a:extLst>
          </p:cNvPr>
          <p:cNvSpPr txBox="1"/>
          <p:nvPr/>
        </p:nvSpPr>
        <p:spPr>
          <a:xfrm>
            <a:off x="5444262" y="6529322"/>
            <a:ext cx="40073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94012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0983" y="3727509"/>
            <a:ext cx="6693490" cy="175432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Chalkduster"/>
                <a:cs typeface="Chalkduster"/>
              </a:rPr>
              <a:t>Thank You</a:t>
            </a:r>
            <a:br>
              <a:rPr lang="en-US" sz="5400" dirty="0">
                <a:solidFill>
                  <a:srgbClr val="FFC000"/>
                </a:solidFill>
                <a:latin typeface="Chalkduster"/>
                <a:cs typeface="Chalkduster"/>
              </a:rPr>
            </a:br>
            <a:r>
              <a:rPr lang="en-US" sz="5400">
                <a:solidFill>
                  <a:srgbClr val="FFC000"/>
                </a:solidFill>
                <a:latin typeface="Chalkduster"/>
                <a:cs typeface="Chalkduster"/>
              </a:rPr>
              <a:t>Any Question?</a:t>
            </a:r>
            <a:endParaRPr lang="en-US" sz="5400" dirty="0">
              <a:solidFill>
                <a:srgbClr val="FFC000"/>
              </a:solidFill>
              <a:latin typeface="Chalkduster"/>
              <a:cs typeface="Chalkdust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8F827-2250-574A-B908-A5EC748F4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6242627"/>
            <a:ext cx="2959100" cy="47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3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Building models using many variables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2000" i="1" dirty="0">
                <a:solidFill>
                  <a:srgbClr val="FFC000"/>
                </a:solidFill>
              </a:rPr>
              <a:t>k</a:t>
            </a:r>
            <a:r>
              <a:rPr lang="en-US" altLang="zh-TW" sz="2000" dirty="0">
                <a:solidFill>
                  <a:srgbClr val="FFC000"/>
                </a:solidFill>
              </a:rPr>
              <a:t>-nearest neighbor</a:t>
            </a:r>
          </a:p>
          <a:p>
            <a:r>
              <a:rPr lang="en-US" altLang="zh-TW" sz="2000" dirty="0">
                <a:solidFill>
                  <a:srgbClr val="FFC000"/>
                </a:solidFill>
              </a:rPr>
              <a:t>Naive Bayes</a:t>
            </a:r>
          </a:p>
          <a:p>
            <a:r>
              <a:rPr lang="en-US" altLang="zh-TW" sz="2000" dirty="0">
                <a:solidFill>
                  <a:srgbClr val="FFC000"/>
                </a:solidFill>
              </a:rPr>
              <a:t>decision trees :  Supervised learning</a:t>
            </a:r>
            <a:r>
              <a:rPr lang="zh-TW" altLang="en-US" sz="2000" dirty="0">
                <a:solidFill>
                  <a:srgbClr val="FFC000"/>
                </a:solidFill>
              </a:rPr>
              <a:t> </a:t>
            </a:r>
            <a:r>
              <a:rPr lang="en-US" altLang="zh-TW" sz="2000" dirty="0">
                <a:solidFill>
                  <a:srgbClr val="FFC000"/>
                </a:solidFill>
              </a:rPr>
              <a:t> - random forest</a:t>
            </a:r>
            <a:endParaRPr kumimoji="1" lang="zh-TW" altLang="en-US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72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Building models using many variables - Naive Bayes</a:t>
            </a:r>
            <a:endParaRPr kumimoji="1" lang="zh-TW" altLang="en-US" sz="36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21D0AC1-F708-0A4B-B539-F4E9D61181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98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Bayes’ law</a:t>
            </a:r>
            <a:endParaRPr kumimoji="1"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501337"/>
            <a:ext cx="7886700" cy="2999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027716-31A4-4CF3-8129-DAD2002A530D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454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Naive Bayes assumption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altLang="zh-TW" dirty="0"/>
              <a:t>P(</a:t>
            </a:r>
            <a:r>
              <a:rPr lang="en-US" altLang="zh-TW" i="1" dirty="0"/>
              <a:t>y</a:t>
            </a:r>
            <a:r>
              <a:rPr lang="en-US" altLang="zh-TW" dirty="0"/>
              <a:t>==</a:t>
            </a:r>
            <a:r>
              <a:rPr lang="en-US" altLang="zh-TW" i="1" dirty="0" err="1"/>
              <a:t>T</a:t>
            </a:r>
            <a:r>
              <a:rPr lang="en-US" altLang="zh-TW" dirty="0" err="1"/>
              <a:t>|evidence</a:t>
            </a:r>
            <a:r>
              <a:rPr lang="en-US" altLang="zh-TW" dirty="0"/>
              <a:t>) + P(</a:t>
            </a:r>
            <a:r>
              <a:rPr lang="en-US" altLang="zh-TW" i="1" dirty="0"/>
              <a:t>y</a:t>
            </a:r>
            <a:r>
              <a:rPr lang="en-US" altLang="zh-TW" dirty="0"/>
              <a:t>==</a:t>
            </a:r>
            <a:r>
              <a:rPr lang="en-US" altLang="zh-TW" i="1" dirty="0" err="1"/>
              <a:t>F</a:t>
            </a:r>
            <a:r>
              <a:rPr lang="en-US" altLang="zh-TW" dirty="0" err="1"/>
              <a:t>|evidence</a:t>
            </a:r>
            <a:r>
              <a:rPr lang="en-US" altLang="zh-TW" dirty="0"/>
              <a:t>) = 1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59" y="3061907"/>
            <a:ext cx="8005482" cy="1878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FC6C27-71E1-4B36-BFBD-BDE829F6B645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778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Naive Bayes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altLang="zh-TW"/>
              <a:t> For numerical reasons, it’s better to convert the products into sums,</a:t>
            </a:r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956"/>
            <a:ext cx="9144000" cy="781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9075AD-7CCE-46D9-819A-AAB82B685943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995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89651-C34B-F149-AA29-ADAD695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Copyright declaration</a:t>
            </a:r>
            <a:r>
              <a:rPr lang="zh-TW" altLang="en-US" dirty="0"/>
              <a:t> </a:t>
            </a:r>
            <a:r>
              <a:rPr lang="zh-CN" altLang="en-US" dirty="0"/>
              <a:t>版權說明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AA42B6-2E8B-CB46-AF71-88117379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329891" cy="39665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TW" dirty="0"/>
              <a:t>Some of the figures in this presentation are taken from "An Introduction to Statistical Learning, with applications in R"  (Springer, 2013) with permission from the authors: G. James, D. Witten, T. Hastie and R. </a:t>
            </a:r>
            <a:r>
              <a:rPr lang="en-US" altLang="zh-TW" dirty="0" err="1"/>
              <a:t>Tibshirani</a:t>
            </a:r>
            <a:r>
              <a:rPr lang="en-US" altLang="zh-TW" dirty="0"/>
              <a:t>.</a:t>
            </a:r>
          </a:p>
          <a:p>
            <a:pPr>
              <a:lnSpc>
                <a:spcPct val="120000"/>
              </a:lnSpc>
            </a:pPr>
            <a:r>
              <a:rPr lang="en-US" dirty="0">
                <a:hlinkClick r:id="rId2"/>
              </a:rPr>
              <a:t>The web site of the book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The credit of individual is indicated in the bottom part of the slide.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ie</a:t>
            </a:r>
            <a:r>
              <a:rPr lang="en-US" dirty="0"/>
              <a:t>.,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D17EA4-3597-EA44-9F7E-ED6254E68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637" y="1905653"/>
            <a:ext cx="2781853" cy="419128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DABCDF-59C2-4B4D-A326-0C75A274C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45" y="5792135"/>
            <a:ext cx="6025916" cy="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1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Building models using many variables - </a:t>
            </a:r>
            <a:r>
              <a:rPr lang="en-US" altLang="zh-TW" sz="3600" i="1" dirty="0"/>
              <a:t>k</a:t>
            </a:r>
            <a:r>
              <a:rPr lang="en-US" altLang="zh-TW" sz="3600" dirty="0"/>
              <a:t>-nearest neighbor</a:t>
            </a:r>
            <a:endParaRPr kumimoji="1" lang="zh-TW" altLang="en-US" sz="36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55B51B4B-D84F-E548-A738-FBB7379708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93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K=3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D07D56-6CE9-4344-9FE6-87A2EA11F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4033513" cy="468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67" y="1600200"/>
            <a:ext cx="4080731" cy="4680000"/>
          </a:xfrm>
          <a:prstGeom prst="rect">
            <a:avLst/>
          </a:prstGeom>
        </p:spPr>
      </p:pic>
      <p:sp>
        <p:nvSpPr>
          <p:cNvPr id="6" name="矩形 6"/>
          <p:cNvSpPr/>
          <p:nvPr/>
        </p:nvSpPr>
        <p:spPr>
          <a:xfrm>
            <a:off x="52673" y="6581001"/>
            <a:ext cx="9144001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Figure2.14,</a:t>
            </a:r>
            <a:r>
              <a:rPr lang="en-US" sz="1200" dirty="0">
                <a:solidFill>
                  <a:schemeClr val="bg1"/>
                </a:solidFill>
                <a:ea typeface="新細明體"/>
              </a:rPr>
              <a:t>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en-US" altLang="zh-TW" sz="1200" dirty="0" err="1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4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data by </a:t>
            </a:r>
            <a:r>
              <a:rPr lang="en-US" i="1" dirty="0"/>
              <a:t>K</a:t>
            </a:r>
            <a:r>
              <a:rPr lang="en-US" dirty="0"/>
              <a:t>=10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error rate 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KNN:0. 1363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Bayes: 0. 1304</a:t>
            </a:r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754" y="1600200"/>
            <a:ext cx="4723046" cy="4810713"/>
          </a:xfrm>
          <a:prstGeom prst="rect">
            <a:avLst/>
          </a:prstGeom>
        </p:spPr>
      </p:pic>
      <p:sp>
        <p:nvSpPr>
          <p:cNvPr id="5" name="矩形 6"/>
          <p:cNvSpPr/>
          <p:nvPr/>
        </p:nvSpPr>
        <p:spPr>
          <a:xfrm>
            <a:off x="0" y="6581001"/>
            <a:ext cx="9144001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Figure2.15, </a:t>
            </a:r>
            <a:r>
              <a:rPr lang="en-US" sz="1200" i="1" dirty="0">
                <a:solidFill>
                  <a:schemeClr val="bg1"/>
                </a:solidFill>
              </a:rPr>
              <a:t>An Introduction to Statistical Learning with Applications in R</a:t>
            </a:r>
            <a:r>
              <a:rPr lang="en-US" sz="1200" dirty="0">
                <a:solidFill>
                  <a:schemeClr val="bg1"/>
                </a:solidFill>
              </a:rPr>
              <a:t> by Gareth James, Daniela Witten, Trevor Hastie, Robert </a:t>
            </a:r>
            <a:r>
              <a:rPr lang="en-US" sz="1200" dirty="0" err="1">
                <a:solidFill>
                  <a:schemeClr val="bg1"/>
                </a:solidFill>
              </a:rPr>
              <a:t>Tibshirani</a:t>
            </a:r>
            <a:endParaRPr lang="en-US" sz="1200" dirty="0" err="1">
              <a:solidFill>
                <a:schemeClr val="bg1"/>
              </a:solidFill>
              <a:ea typeface="+mn-lt"/>
              <a:cs typeface="+mn-lt"/>
            </a:endParaRPr>
          </a:p>
          <a:p>
            <a:pPr algn="r"/>
            <a:endParaRPr lang="en-US" altLang="zh-TW" sz="1200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41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bigger </a:t>
            </a:r>
            <a:r>
              <a:rPr lang="en-US" i="1" dirty="0"/>
              <a:t>K</a:t>
            </a:r>
            <a:r>
              <a:rPr lang="en-US" dirty="0"/>
              <a:t>, the better?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AA86E-7315-9345-830E-7F3D4CC03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" y="1343008"/>
            <a:ext cx="8551888" cy="46991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71983" y="6042168"/>
            <a:ext cx="3605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Helvetica" charset="0"/>
              </a:rPr>
              <a:t>low-bias</a:t>
            </a:r>
            <a:r>
              <a:rPr lang="zh-TW" altLang="en-US" dirty="0">
                <a:latin typeface="Helvetica" charset="0"/>
              </a:rPr>
              <a:t> </a:t>
            </a:r>
            <a:r>
              <a:rPr lang="en-US" altLang="zh-TW" dirty="0">
                <a:latin typeface="Helvetica" charset="0"/>
              </a:rPr>
              <a:t>but very high-variance</a:t>
            </a:r>
            <a:endParaRPr lang="en-US" altLang="zh-TW" dirty="0">
              <a:effectLst/>
              <a:latin typeface="Helvetica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43906" y="6042168"/>
            <a:ext cx="292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latin typeface="Helvetica" charset="0"/>
              </a:rPr>
              <a:t> low-variance but high-bias</a:t>
            </a:r>
            <a:endParaRPr lang="en-US" altLang="zh-TW">
              <a:effectLst/>
              <a:latin typeface="Helvetica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67687" y="1452537"/>
            <a:ext cx="15392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  <a:latin typeface="Helvetica" charset="0"/>
              </a:rPr>
              <a:t> error= 0. 1695</a:t>
            </a:r>
            <a:endParaRPr lang="en-US" altLang="zh-TW" sz="1600" dirty="0">
              <a:solidFill>
                <a:schemeClr val="bg1"/>
              </a:solidFill>
              <a:effectLst/>
              <a:latin typeface="Helvetica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14834" y="1449925"/>
            <a:ext cx="14189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latin typeface="Helvetica" charset="0"/>
              </a:rPr>
              <a:t> </a:t>
            </a:r>
            <a:r>
              <a:rPr lang="en-US" altLang="zh-TW" sz="1600" dirty="0">
                <a:solidFill>
                  <a:schemeClr val="bg1"/>
                </a:solidFill>
                <a:latin typeface="Helvetica" charset="0"/>
              </a:rPr>
              <a:t>error</a:t>
            </a:r>
            <a:r>
              <a:rPr lang="en-US" altLang="zh-TW" sz="1400">
                <a:solidFill>
                  <a:schemeClr val="bg1"/>
                </a:solidFill>
                <a:latin typeface="Helvetica" charset="0"/>
              </a:rPr>
              <a:t>= 0</a:t>
            </a:r>
            <a:r>
              <a:rPr lang="en-US" altLang="zh-TW" sz="1400" dirty="0">
                <a:solidFill>
                  <a:schemeClr val="bg1"/>
                </a:solidFill>
                <a:latin typeface="Helvetica" charset="0"/>
              </a:rPr>
              <a:t>. 1925</a:t>
            </a:r>
            <a:endParaRPr lang="en-US" altLang="zh-TW" sz="1400" dirty="0">
              <a:solidFill>
                <a:schemeClr val="bg1"/>
              </a:solidFill>
              <a:effectLst/>
              <a:latin typeface="Helvetica" charset="0"/>
            </a:endParaRPr>
          </a:p>
        </p:txBody>
      </p:sp>
      <p:sp>
        <p:nvSpPr>
          <p:cNvPr id="9" name="矩形 6"/>
          <p:cNvSpPr/>
          <p:nvPr/>
        </p:nvSpPr>
        <p:spPr>
          <a:xfrm>
            <a:off x="0" y="6581001"/>
            <a:ext cx="9144001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Figure2.16, </a:t>
            </a:r>
            <a:r>
              <a:rPr lang="en-US" sz="1200" i="1" dirty="0">
                <a:solidFill>
                  <a:schemeClr val="bg1"/>
                </a:solidFill>
              </a:rPr>
              <a:t>An Introduction to Statistical Learning with Applications in R</a:t>
            </a:r>
            <a:r>
              <a:rPr lang="en-US" sz="1200" dirty="0">
                <a:solidFill>
                  <a:schemeClr val="bg1"/>
                </a:solidFill>
              </a:rPr>
              <a:t> by Gareth James, Daniela Witten, Trevor Hastie, Robert Tibshirani6</a:t>
            </a:r>
            <a:endParaRPr 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26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435140"/>
            <a:ext cx="7581900" cy="5791200"/>
          </a:xfrm>
          <a:prstGeom prst="rect">
            <a:avLst/>
          </a:prstGeom>
        </p:spPr>
      </p:pic>
      <p:sp>
        <p:nvSpPr>
          <p:cNvPr id="5" name="矩形 6"/>
          <p:cNvSpPr/>
          <p:nvPr/>
        </p:nvSpPr>
        <p:spPr>
          <a:xfrm>
            <a:off x="0" y="6581001"/>
            <a:ext cx="9144001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Figure2.17, </a:t>
            </a:r>
            <a:r>
              <a:rPr lang="en-US" sz="1200" i="1" dirty="0">
                <a:solidFill>
                  <a:schemeClr val="bg1"/>
                </a:solidFill>
              </a:rPr>
              <a:t>An Introduction to Statistical Learning with Applications in R</a:t>
            </a:r>
            <a:r>
              <a:rPr lang="en-US" sz="1200" dirty="0">
                <a:solidFill>
                  <a:schemeClr val="bg1"/>
                </a:solidFill>
              </a:rPr>
              <a:t> by Gareth James, Daniela Witten, Trevor Hastie, Robert </a:t>
            </a:r>
            <a:r>
              <a:rPr lang="en-US" sz="1200" dirty="0" err="1">
                <a:solidFill>
                  <a:schemeClr val="bg1"/>
                </a:solidFill>
              </a:rPr>
              <a:t>Tibshirani</a:t>
            </a:r>
            <a:endParaRPr lang="en-US" sz="1200" dirty="0" err="1">
              <a:solidFill>
                <a:schemeClr val="bg1"/>
              </a:solidFill>
              <a:ea typeface="+mn-lt"/>
              <a:cs typeface="+mn-lt"/>
            </a:endParaRPr>
          </a:p>
          <a:p>
            <a:pPr algn="r"/>
            <a:endParaRPr lang="en-US" altLang="zh-TW" sz="1200" dirty="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830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Using nearest neighbor methods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events with unbalanced outcomes (that probabilities not near 50%)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using a large </a:t>
            </a:r>
            <a:r>
              <a:rPr lang="en-US" altLang="zh-TW" i="1" dirty="0"/>
              <a:t>k</a:t>
            </a:r>
            <a:r>
              <a:rPr lang="en-US" altLang="zh-TW" dirty="0"/>
              <a:t> so </a:t>
            </a:r>
            <a:r>
              <a:rPr lang="en-US" altLang="zh-TW" sz="2400" dirty="0"/>
              <a:t>KNN </a:t>
            </a:r>
            <a:r>
              <a:rPr lang="en-US" altLang="zh-TW" dirty="0"/>
              <a:t> can express a useful range of probabilities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have a good chance of seeing 10 positive examples in each neighborhood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10/0.07 = 142</a:t>
            </a:r>
          </a:p>
          <a:p>
            <a:pPr marL="857250" lvl="1" indent="-457200">
              <a:lnSpc>
                <a:spcPct val="100000"/>
              </a:lnSpc>
              <a:buFont typeface="Symbol" charset="2"/>
              <a:buChar char="Þ"/>
            </a:pP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09E11-0E31-45DC-AF96-247A0FD621EF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5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Single-variable model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Single-variable models can be thought of as being simple summaries of the training data (categorical variables) </a:t>
            </a:r>
          </a:p>
          <a:p>
            <a:r>
              <a:rPr lang="en-US" altLang="zh-TW" dirty="0"/>
              <a:t>=&gt; the model is essentially a contingency table or pivot table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FB7B1-A444-42ED-9029-4628E8C3FD90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85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Naive Bayes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zh-TW" dirty="0"/>
              <a:t>form their decision by building a large collection of independent single-variable models</a:t>
            </a:r>
          </a:p>
          <a:p>
            <a:pPr>
              <a:lnSpc>
                <a:spcPct val="110000"/>
              </a:lnSpc>
            </a:pPr>
            <a:r>
              <a:rPr lang="en-US" altLang="zh-TW" dirty="0"/>
              <a:t>Prediction for a given example is just the product of all the applicable single variable model adjustments =&gt; sums of appropriate summaries of the original training data.</a:t>
            </a:r>
          </a:p>
          <a:p>
            <a:pPr>
              <a:lnSpc>
                <a:spcPct val="110000"/>
              </a:lnSpc>
            </a:pPr>
            <a:r>
              <a:rPr lang="en-US" altLang="zh-TW" dirty="0"/>
              <a:t>Naive Bayes doesn’t perform any clever optimization, so it can be outperformed by methods like </a:t>
            </a:r>
            <a:r>
              <a:rPr lang="en-US" altLang="zh-TW" dirty="0">
                <a:solidFill>
                  <a:schemeClr val="accent1"/>
                </a:solidFill>
              </a:rPr>
              <a:t>logistic regression </a:t>
            </a:r>
            <a:r>
              <a:rPr lang="en-US" altLang="zh-TW" dirty="0"/>
              <a:t>and support vector machines.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7DC9A-958E-4CE2-9F3B-817EBC9F9DA4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140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/>
              <a:t>K</a:t>
            </a:r>
            <a:r>
              <a:rPr lang="en-US" altLang="zh-TW" dirty="0"/>
              <a:t>-nearest neighbor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summaries of the </a:t>
            </a:r>
            <a:r>
              <a:rPr lang="en-US" altLang="zh-TW" i="1" dirty="0"/>
              <a:t>k</a:t>
            </a:r>
            <a:r>
              <a:rPr lang="en-US" altLang="zh-TW" dirty="0"/>
              <a:t>  pieces of training data that are closest to the example to be scored. </a:t>
            </a:r>
          </a:p>
          <a:p>
            <a:pPr>
              <a:lnSpc>
                <a:spcPct val="100000"/>
              </a:lnSpc>
            </a:pPr>
            <a:r>
              <a:rPr lang="en-US" altLang="zh-TW" i="1" dirty="0"/>
              <a:t>KNN</a:t>
            </a:r>
            <a:r>
              <a:rPr lang="en-US" altLang="zh-TW" dirty="0"/>
              <a:t>  models usually store all of their original training data instead of an efficient summary</a:t>
            </a:r>
          </a:p>
          <a:p>
            <a:pPr>
              <a:lnSpc>
                <a:spcPct val="100000"/>
              </a:lnSpc>
            </a:pPr>
            <a:r>
              <a:rPr lang="en-US" altLang="zh-TW" dirty="0"/>
              <a:t>=&gt; they truly do memorize the training data</a:t>
            </a: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5A0F9-0309-4AE1-B6AF-7FDE5B0D2366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174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06513"/>
            <a:ext cx="5815013" cy="5572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TW" sz="3200" dirty="0" err="1">
                <a:latin typeface="+mj-lt"/>
              </a:rPr>
              <a:t>Chp</a:t>
            </a:r>
            <a:r>
              <a:rPr lang="en-US" altLang="zh-TW" sz="3200" dirty="0">
                <a:latin typeface="+mj-lt"/>
              </a:rPr>
              <a:t>. 7: Linear and logistic regression</a:t>
            </a:r>
          </a:p>
        </p:txBody>
      </p:sp>
      <p:pic>
        <p:nvPicPr>
          <p:cNvPr id="4" name="Picture 5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240" y="1307019"/>
            <a:ext cx="2297779" cy="28800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628345" y="5373380"/>
            <a:ext cx="5733378" cy="8573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/>
              <a:t>3. Linear regression</a:t>
            </a:r>
          </a:p>
        </p:txBody>
      </p:sp>
      <p:pic>
        <p:nvPicPr>
          <p:cNvPr id="6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90" y="3350750"/>
            <a:ext cx="185341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6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89651-C34B-F149-AA29-ADAD695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Copyright declaration</a:t>
            </a:r>
            <a:r>
              <a:rPr lang="zh-TW" altLang="en-US" dirty="0"/>
              <a:t> </a:t>
            </a:r>
            <a:r>
              <a:rPr lang="zh-CN" altLang="en-US" dirty="0"/>
              <a:t>版權說明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AA42B6-2E8B-CB46-AF71-88117379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266487" cy="335879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zh-TW" dirty="0"/>
              <a:t>Some of the figures in this presentation are taken from "Practical Data Science with R (Manning, 2019)”</a:t>
            </a:r>
          </a:p>
          <a:p>
            <a:pPr>
              <a:lnSpc>
                <a:spcPct val="110000"/>
              </a:lnSpc>
            </a:pPr>
            <a:r>
              <a:rPr lang="en-US" altLang="zh-TW" dirty="0">
                <a:hlinkClick r:id="rId2"/>
              </a:rPr>
              <a:t>The web site of the book</a:t>
            </a:r>
            <a:endParaRPr lang="en-US" altLang="zh-TW" dirty="0"/>
          </a:p>
          <a:p>
            <a:pPr>
              <a:lnSpc>
                <a:spcPct val="110000"/>
              </a:lnSpc>
            </a:pPr>
            <a:r>
              <a:rPr lang="en-US" altLang="zh-TW" dirty="0"/>
              <a:t>The credit of individual is indicated in the bottom part of the slide.</a:t>
            </a:r>
          </a:p>
          <a:p>
            <a:pPr lvl="1">
              <a:lnSpc>
                <a:spcPct val="110000"/>
              </a:lnSpc>
            </a:pPr>
            <a:r>
              <a:rPr lang="en-US" altLang="zh-TW" dirty="0" err="1"/>
              <a:t>ie</a:t>
            </a:r>
            <a:r>
              <a:rPr lang="en-US" altLang="zh-TW" dirty="0"/>
              <a:t>.,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pic>
        <p:nvPicPr>
          <p:cNvPr id="5" name="Picture 5" descr="images.jpeg">
            <a:extLst>
              <a:ext uri="{FF2B5EF4-FFF2-40B4-BE49-F238E27FC236}">
                <a16:creationId xmlns:a16="http://schemas.microsoft.com/office/drawing/2014/main" id="{199875CB-8E11-EF4F-BB36-1BA0584C1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589" y="1825625"/>
            <a:ext cx="2984302" cy="374047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24877FB-B902-704B-9C96-036761A52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2" y="5184418"/>
            <a:ext cx="5674385" cy="38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5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Linear and logistic regression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Extracting relations and advice from functional models</a:t>
            </a:r>
          </a:p>
          <a:p>
            <a:pPr>
              <a:lnSpc>
                <a:spcPct val="100000"/>
              </a:lnSpc>
            </a:pPr>
            <a:r>
              <a:rPr lang="en-US" altLang="zh-TW" dirty="0"/>
              <a:t>linear regression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predict quantities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Interpreting the diagnostics from </a:t>
            </a:r>
            <a:r>
              <a:rPr lang="en-US" altLang="zh-TW" dirty="0">
                <a:latin typeface="Courier" charset="0"/>
                <a:ea typeface="Courier" charset="0"/>
                <a:cs typeface="Courier" charset="0"/>
              </a:rPr>
              <a:t>lm</a:t>
            </a:r>
            <a:r>
              <a:rPr lang="en-US" altLang="zh-TW" dirty="0"/>
              <a:t> call</a:t>
            </a:r>
          </a:p>
          <a:p>
            <a:pPr>
              <a:lnSpc>
                <a:spcPct val="100000"/>
              </a:lnSpc>
            </a:pPr>
            <a:r>
              <a:rPr lang="en-US" altLang="zh-TW" dirty="0"/>
              <a:t>logistic regression 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predict probabilities or categories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Interpreting the diagnostics from </a:t>
            </a:r>
            <a:r>
              <a:rPr lang="en-US" altLang="zh-TW" dirty="0" err="1">
                <a:latin typeface="Courier" charset="0"/>
                <a:ea typeface="Courier" charset="0"/>
                <a:cs typeface="Courier" charset="0"/>
              </a:rPr>
              <a:t>glm</a:t>
            </a:r>
            <a:r>
              <a:rPr lang="en-US" altLang="zh-TW" dirty="0"/>
              <a:t> call</a:t>
            </a: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6346B-23CE-4EBB-867B-6BA4AA2D984F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546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Linear and logistic regression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This class of methods is especially useful when you don’t just want to predict an outcome, but you also want to know the </a:t>
            </a:r>
            <a:r>
              <a:rPr lang="en-US" altLang="zh-TW" dirty="0">
                <a:solidFill>
                  <a:schemeClr val="accent1"/>
                </a:solidFill>
              </a:rPr>
              <a:t>relationship between the input variables </a:t>
            </a:r>
            <a:r>
              <a:rPr lang="en-US" altLang="zh-TW" dirty="0"/>
              <a:t>and</a:t>
            </a:r>
            <a:r>
              <a:rPr lang="en-US" altLang="zh-TW" dirty="0">
                <a:solidFill>
                  <a:schemeClr val="accent1"/>
                </a:solidFill>
              </a:rPr>
              <a:t> the outcome</a:t>
            </a:r>
            <a:r>
              <a:rPr lang="en-US" altLang="zh-TW" dirty="0"/>
              <a:t>.</a:t>
            </a:r>
          </a:p>
          <a:p>
            <a:pPr>
              <a:lnSpc>
                <a:spcPct val="100000"/>
              </a:lnSpc>
            </a:pPr>
            <a:r>
              <a:rPr lang="en-US" altLang="zh-TW" dirty="0"/>
              <a:t>This knowledge can prove useful because this relationship can often be used as advice on how to get the outcome that you want.</a:t>
            </a: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03FAB9-46E6-4896-87A5-B10A50A9A726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996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4800" dirty="0"/>
              <a:t>Linear regression</a:t>
            </a:r>
            <a:endParaRPr kumimoji="1" lang="zh-TW" altLang="en-US" sz="4800" dirty="0"/>
          </a:p>
        </p:txBody>
      </p:sp>
      <p:sp>
        <p:nvSpPr>
          <p:cNvPr id="5" name="內容版面配置區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83838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04" y="1355437"/>
            <a:ext cx="8465847" cy="3839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C57738-1761-44DB-8B04-B38F30AC591D}"/>
              </a:ext>
            </a:extLst>
          </p:cNvPr>
          <p:cNvSpPr txBox="1"/>
          <p:nvPr/>
        </p:nvSpPr>
        <p:spPr>
          <a:xfrm>
            <a:off x="536813" y="6449422"/>
            <a:ext cx="87584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2.1, p16,  An Introduction to Statistical Learning, with applications in R"  (Springer, 2013) with permission from the authors: G. James, D. Witten,  T. Hastie and R. </a:t>
            </a:r>
            <a:r>
              <a:rPr lang="en-US" sz="1200" dirty="0" err="1">
                <a:solidFill>
                  <a:schemeClr val="bg1"/>
                </a:solidFill>
                <a:ea typeface="+mn-lt"/>
                <a:cs typeface="+mn-lt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969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72274"/>
            <a:ext cx="7886700" cy="626876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Is there a relationship between advertising budget and sales?</a:t>
            </a:r>
          </a:p>
          <a:p>
            <a:pPr>
              <a:lnSpc>
                <a:spcPct val="120000"/>
              </a:lnSpc>
            </a:pPr>
            <a:r>
              <a:rPr lang="en-US" dirty="0"/>
              <a:t>How strong is the relationship between advertising budget and sales?</a:t>
            </a:r>
          </a:p>
          <a:p>
            <a:pPr>
              <a:lnSpc>
                <a:spcPct val="120000"/>
              </a:lnSpc>
            </a:pPr>
            <a:r>
              <a:rPr lang="en-US" dirty="0"/>
              <a:t>Which media contribute to sales?</a:t>
            </a:r>
          </a:p>
          <a:p>
            <a:pPr>
              <a:lnSpc>
                <a:spcPct val="120000"/>
              </a:lnSpc>
            </a:pPr>
            <a:r>
              <a:rPr lang="en-US" dirty="0"/>
              <a:t>How accurately can we estimate the effect of each medium on sales? </a:t>
            </a:r>
          </a:p>
          <a:p>
            <a:pPr>
              <a:lnSpc>
                <a:spcPct val="120000"/>
              </a:lnSpc>
            </a:pPr>
            <a:r>
              <a:rPr lang="en-US" dirty="0"/>
              <a:t>How accurately can we predict future sales?</a:t>
            </a:r>
          </a:p>
          <a:p>
            <a:pPr>
              <a:lnSpc>
                <a:spcPct val="120000"/>
              </a:lnSpc>
            </a:pPr>
            <a:r>
              <a:rPr lang="en-US" dirty="0"/>
              <a:t>Is the relationship linear?</a:t>
            </a:r>
          </a:p>
          <a:p>
            <a:pPr>
              <a:lnSpc>
                <a:spcPct val="120000"/>
              </a:lnSpc>
            </a:pPr>
            <a:r>
              <a:rPr lang="en-US" dirty="0"/>
              <a:t>Is there synergy (</a:t>
            </a:r>
            <a:r>
              <a:rPr lang="en-US" i="1" dirty="0"/>
              <a:t>interaction</a:t>
            </a:r>
            <a:r>
              <a:rPr lang="en-US" dirty="0"/>
              <a:t>) among the advertising media?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$50,000 on television + $50,000 on radio &gt;= $100,000 to either television or radio individually? 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B65FE6-7F5C-42AE-BB3D-2E6C09018452}"/>
              </a:ext>
            </a:extLst>
          </p:cNvPr>
          <p:cNvSpPr txBox="1"/>
          <p:nvPr/>
        </p:nvSpPr>
        <p:spPr>
          <a:xfrm>
            <a:off x="1230436" y="6529321"/>
            <a:ext cx="807368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77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How linear regression is </a:t>
            </a:r>
            <a:r>
              <a:rPr lang="en-US" altLang="zh-TW" sz="2800" i="1" dirty="0"/>
              <a:t>used in the field</a:t>
            </a:r>
            <a:r>
              <a:rPr lang="en-US" altLang="zh-TW" sz="2800" dirty="0"/>
              <a:t>?</a:t>
            </a:r>
            <a:endParaRPr 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743694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we’re using a linear model to predict something that is itself not linear.</a:t>
            </a:r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758" y="2569319"/>
            <a:ext cx="5216995" cy="3799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C3B8D6-9705-46B2-9D6B-668C73B3F8DA}"/>
              </a:ext>
            </a:extLst>
          </p:cNvPr>
          <p:cNvSpPr txBox="1"/>
          <p:nvPr/>
        </p:nvSpPr>
        <p:spPr>
          <a:xfrm>
            <a:off x="4367814" y="6550389"/>
            <a:ext cx="4925775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Figure7.1, p143, Practical Data Science with R by Nina </a:t>
            </a:r>
            <a:r>
              <a:rPr lang="en-US" sz="1200" dirty="0" err="1">
                <a:solidFill>
                  <a:schemeClr val="bg1"/>
                </a:solidFill>
                <a:ea typeface="+mn-lt"/>
                <a:cs typeface="+mn-lt"/>
              </a:rPr>
              <a:t>Zumel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predicting a quantitative response </a:t>
                </a:r>
                <a:r>
                  <a:rPr lang="en-US" i="1" dirty="0"/>
                  <a:t>Y</a:t>
                </a:r>
                <a:r>
                  <a:rPr lang="en-US" dirty="0"/>
                  <a:t> on the basis of a single predictor variable </a:t>
                </a:r>
                <a:r>
                  <a:rPr lang="en-US" i="1" dirty="0"/>
                  <a:t>X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𝑌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regressing </a:t>
                </a:r>
                <a:r>
                  <a:rPr lang="en-US" i="1" dirty="0"/>
                  <a:t>Y</a:t>
                </a:r>
                <a:r>
                  <a:rPr lang="en-US" dirty="0"/>
                  <a:t> on </a:t>
                </a:r>
                <a:r>
                  <a:rPr lang="en-US" i="1" dirty="0"/>
                  <a:t>X</a:t>
                </a:r>
                <a:r>
                  <a:rPr lang="en-US" dirty="0"/>
                  <a:t>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i="1" dirty="0"/>
                  <a:t>Y</a:t>
                </a:r>
                <a:r>
                  <a:rPr lang="en-US" dirty="0"/>
                  <a:t> onto </a:t>
                </a:r>
                <a:r>
                  <a:rPr lang="en-US" i="1" dirty="0"/>
                  <a:t>X</a:t>
                </a:r>
                <a:endParaRPr lang="en-US" b="0" dirty="0">
                  <a:ea typeface="Cambria Math" charset="0"/>
                  <a:cs typeface="Cambria Math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: intercept 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: slope 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: coefficients or parameters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charset="0"/>
                      </a:rPr>
                      <m:t>sales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TV</m:t>
                    </m:r>
                  </m:oMath>
                </a14:m>
                <a:endParaRPr lang="en-US" i="1" dirty="0"/>
              </a:p>
              <a:p>
                <a:pPr lvl="1">
                  <a:lnSpc>
                    <a:spcPct val="100000"/>
                  </a:lnSpc>
                </a:pPr>
                <a:endParaRPr lang="en-US" i="1" dirty="0"/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  <a:blipFill>
                <a:blip r:embed="rId2"/>
                <a:stretch>
                  <a:fillRect l="-643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EEA4A09-D44E-4D75-91FB-DE26FC8D3E8C}"/>
              </a:ext>
            </a:extLst>
          </p:cNvPr>
          <p:cNvSpPr txBox="1"/>
          <p:nvPr/>
        </p:nvSpPr>
        <p:spPr>
          <a:xfrm>
            <a:off x="1230436" y="6529321"/>
            <a:ext cx="807368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162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𝑦</m:t>
                        </m:r>
                      </m:e>
                    </m:acc>
                    <m:r>
                      <a:rPr lang="en-US" sz="32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acc>
                      <m:accPr>
                        <m:chr m:val="̂"/>
                        <m:ctrlPr>
                          <a:rPr lang="en-US" sz="3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en-US" sz="32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2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</m:oMath>
                </a14:m>
                <a:endParaRPr 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mbria Math" charset="0"/>
                  <a:cs typeface="Cambria Math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 prediction of </a:t>
                </a:r>
                <a:r>
                  <a:rPr lang="en-US" sz="28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Y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on the basis of </a:t>
                </a:r>
                <a:r>
                  <a:rPr lang="en-US" sz="28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X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= </a:t>
                </a:r>
                <a:r>
                  <a:rPr lang="en-US" sz="28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x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ˆ denote the estimated value for an unknown parameter or coefficient, or to denote the predicted value of the response</a:t>
                </a:r>
                <a:endPara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68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9C6ECBB-BAB9-4873-B430-C0A57915ADEA}"/>
              </a:ext>
            </a:extLst>
          </p:cNvPr>
          <p:cNvSpPr txBox="1"/>
          <p:nvPr/>
        </p:nvSpPr>
        <p:spPr>
          <a:xfrm>
            <a:off x="1230436" y="6529321"/>
            <a:ext cx="807368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0745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Linear regression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for every person </a:t>
            </a:r>
            <a:r>
              <a:rPr lang="en-US" altLang="zh-TW" sz="2400" i="1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en-US" altLang="zh-TW" sz="24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, we want to predict </a:t>
            </a:r>
            <a:r>
              <a:rPr lang="en-US" altLang="zh-TW" sz="24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pounds.lost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altLang="zh-TW" sz="24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  based on </a:t>
            </a:r>
            <a:r>
              <a:rPr lang="en-US" altLang="zh-TW" sz="24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daily.cals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altLang="zh-TW" sz="24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] 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</a:rPr>
              <a:t>and </a:t>
            </a:r>
            <a:r>
              <a:rPr lang="en-US" altLang="zh-TW" sz="24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daily.exercise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altLang="zh-TW" sz="24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altLang="zh-TW" sz="24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]</a:t>
            </a:r>
          </a:p>
          <a:p>
            <a:pPr>
              <a:lnSpc>
                <a:spcPct val="100000"/>
              </a:lnSpc>
            </a:pP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pounds.lost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] = 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b.cals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 * 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daily.cals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] + 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b.exercise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 * 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daily.exercise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altLang="zh-TW" sz="2000" dirty="0" err="1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]</a:t>
            </a:r>
          </a:p>
          <a:p>
            <a:pPr lvl="1">
              <a:lnSpc>
                <a:spcPct val="100000"/>
              </a:lnSpc>
            </a:pPr>
            <a:r>
              <a:rPr lang="en-US" altLang="zh-TW" sz="2000" i="1" dirty="0" err="1">
                <a:solidFill>
                  <a:schemeClr val="bg2">
                    <a:lumMod val="25000"/>
                  </a:schemeClr>
                </a:solidFill>
              </a:rPr>
              <a:t>pounds.lost</a:t>
            </a:r>
            <a:r>
              <a:rPr lang="en-US" altLang="zh-TW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:  dependent, response variable</a:t>
            </a:r>
          </a:p>
          <a:p>
            <a:pPr lvl="1">
              <a:lnSpc>
                <a:spcPct val="100000"/>
              </a:lnSpc>
            </a:pPr>
            <a:r>
              <a:rPr lang="en-US" altLang="zh-TW" sz="2000" i="1" dirty="0" err="1">
                <a:solidFill>
                  <a:schemeClr val="bg2">
                    <a:lumMod val="25000"/>
                  </a:schemeClr>
                </a:solidFill>
              </a:rPr>
              <a:t>daily.cals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altLang="zh-TW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TW" sz="2000" i="1" dirty="0" err="1">
                <a:solidFill>
                  <a:schemeClr val="bg2">
                    <a:lumMod val="25000"/>
                  </a:schemeClr>
                </a:solidFill>
              </a:rPr>
              <a:t>daily.exercise</a:t>
            </a:r>
            <a:r>
              <a:rPr lang="en-US" altLang="zh-TW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: independent, explanatory variables</a:t>
            </a:r>
          </a:p>
          <a:p>
            <a:pPr lvl="1">
              <a:lnSpc>
                <a:spcPct val="100000"/>
              </a:lnSpc>
            </a:pP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TW" sz="2000" i="1" dirty="0" err="1">
                <a:solidFill>
                  <a:schemeClr val="bg2">
                    <a:lumMod val="25000"/>
                  </a:schemeClr>
                </a:solidFill>
              </a:rPr>
              <a:t>b.cals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altLang="zh-TW" sz="2000" i="1" dirty="0" err="1">
                <a:solidFill>
                  <a:schemeClr val="bg2">
                    <a:lumMod val="25000"/>
                  </a:schemeClr>
                </a:solidFill>
              </a:rPr>
              <a:t>b.exercise</a:t>
            </a:r>
            <a:r>
              <a:rPr lang="en-US" altLang="zh-TW" sz="2000" dirty="0">
                <a:solidFill>
                  <a:schemeClr val="bg2">
                    <a:lumMod val="25000"/>
                  </a:schemeClr>
                </a:solidFill>
              </a:rPr>
              <a:t> : coefficients, betas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0C28B4-7141-447D-8B11-B6CFCB70250D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6210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Estimating the Coefficients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altLang="zh-TW" dirty="0" err="1">
                <a:latin typeface="Courier" charset="0"/>
                <a:ea typeface="Courier" charset="0"/>
                <a:cs typeface="Courier" charset="0"/>
              </a:rPr>
              <a:t>y</a:t>
            </a:r>
            <a:r>
              <a:rPr lang="pt-BR" altLang="zh-TW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pt-BR" altLang="zh-TW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pt-BR" altLang="zh-TW" dirty="0">
                <a:latin typeface="Courier" charset="0"/>
                <a:ea typeface="Courier" charset="0"/>
                <a:cs typeface="Courier" charset="0"/>
              </a:rPr>
              <a:t>] </a:t>
            </a:r>
            <a:r>
              <a:rPr lang="en-US" altLang="zh-TW" dirty="0">
                <a:latin typeface="Courier" charset="0"/>
                <a:ea typeface="Courier" charset="0"/>
                <a:cs typeface="Courier" charset="0"/>
              </a:rPr>
              <a:t>~ f(x[</a:t>
            </a:r>
            <a:r>
              <a:rPr lang="en-US" altLang="zh-TW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altLang="zh-TW" dirty="0">
                <a:latin typeface="Courier" charset="0"/>
                <a:ea typeface="Courier" charset="0"/>
                <a:cs typeface="Courier" charset="0"/>
              </a:rPr>
              <a:t>,]) </a:t>
            </a:r>
            <a:r>
              <a:rPr lang="pt-BR" altLang="zh-TW" dirty="0">
                <a:latin typeface="Courier" charset="0"/>
                <a:ea typeface="Courier" charset="0"/>
                <a:cs typeface="Courier" charset="0"/>
              </a:rPr>
              <a:t>= </a:t>
            </a:r>
            <a:r>
              <a:rPr lang="pt-BR" altLang="zh-TW" dirty="0" err="1">
                <a:latin typeface="Courier" charset="0"/>
                <a:ea typeface="Courier" charset="0"/>
                <a:cs typeface="Courier" charset="0"/>
              </a:rPr>
              <a:t>b</a:t>
            </a:r>
            <a:r>
              <a:rPr lang="pt-BR" altLang="zh-TW" dirty="0">
                <a:latin typeface="Courier" charset="0"/>
                <a:ea typeface="Courier" charset="0"/>
                <a:cs typeface="Courier" charset="0"/>
              </a:rPr>
              <a:t>[1] </a:t>
            </a:r>
            <a:r>
              <a:rPr lang="pt-BR" altLang="zh-TW" dirty="0" err="1">
                <a:latin typeface="Courier" charset="0"/>
                <a:ea typeface="Courier" charset="0"/>
                <a:cs typeface="Courier" charset="0"/>
              </a:rPr>
              <a:t>x</a:t>
            </a:r>
            <a:r>
              <a:rPr lang="pt-BR" altLang="zh-TW" dirty="0">
                <a:latin typeface="Courier" charset="0"/>
                <a:ea typeface="Courier" charset="0"/>
                <a:cs typeface="Courier" charset="0"/>
              </a:rPr>
              <a:t>[i,1] + </a:t>
            </a:r>
            <a:r>
              <a:rPr lang="pt-BR" altLang="zh-TW" dirty="0" err="1">
                <a:latin typeface="Courier" charset="0"/>
                <a:ea typeface="Courier" charset="0"/>
                <a:cs typeface="Courier" charset="0"/>
              </a:rPr>
              <a:t>b</a:t>
            </a:r>
            <a:r>
              <a:rPr lang="pt-BR" altLang="zh-TW" dirty="0">
                <a:latin typeface="Courier" charset="0"/>
                <a:ea typeface="Courier" charset="0"/>
                <a:cs typeface="Courier" charset="0"/>
              </a:rPr>
              <a:t>[2] </a:t>
            </a:r>
            <a:r>
              <a:rPr lang="pt-BR" altLang="zh-TW" dirty="0" err="1">
                <a:latin typeface="Courier" charset="0"/>
                <a:ea typeface="Courier" charset="0"/>
                <a:cs typeface="Courier" charset="0"/>
              </a:rPr>
              <a:t>x</a:t>
            </a:r>
            <a:r>
              <a:rPr lang="pt-BR" altLang="zh-TW" dirty="0">
                <a:latin typeface="Courier" charset="0"/>
                <a:ea typeface="Courier" charset="0"/>
                <a:cs typeface="Courier" charset="0"/>
              </a:rPr>
              <a:t>[i,2] + ... </a:t>
            </a:r>
            <a:r>
              <a:rPr lang="pt-BR" altLang="zh-TW" dirty="0" err="1">
                <a:latin typeface="Courier" charset="0"/>
                <a:ea typeface="Courier" charset="0"/>
                <a:cs typeface="Courier" charset="0"/>
              </a:rPr>
              <a:t>b</a:t>
            </a:r>
            <a:r>
              <a:rPr lang="pt-BR" altLang="zh-TW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pt-BR" altLang="zh-TW" dirty="0" err="1"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pt-BR" altLang="zh-TW" dirty="0">
                <a:latin typeface="Courier" charset="0"/>
                <a:ea typeface="Courier" charset="0"/>
                <a:cs typeface="Courier" charset="0"/>
              </a:rPr>
              <a:t>] </a:t>
            </a:r>
            <a:r>
              <a:rPr lang="pt-BR" altLang="zh-TW" dirty="0" err="1">
                <a:latin typeface="Courier" charset="0"/>
                <a:ea typeface="Courier" charset="0"/>
                <a:cs typeface="Courier" charset="0"/>
              </a:rPr>
              <a:t>x</a:t>
            </a:r>
            <a:r>
              <a:rPr lang="pt-BR" altLang="zh-TW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pt-BR" altLang="zh-TW" dirty="0" err="1">
                <a:latin typeface="Courier" charset="0"/>
                <a:ea typeface="Courier" charset="0"/>
                <a:cs typeface="Courier" charset="0"/>
              </a:rPr>
              <a:t>i,n</a:t>
            </a:r>
            <a:r>
              <a:rPr lang="pt-BR" altLang="zh-TW" dirty="0">
                <a:latin typeface="Courier" charset="0"/>
                <a:ea typeface="Courier" charset="0"/>
                <a:cs typeface="Courier" charset="0"/>
              </a:rPr>
              <a:t>] + e[</a:t>
            </a:r>
            <a:r>
              <a:rPr lang="pt-BR" altLang="zh-TW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pt-BR" altLang="zh-TW" dirty="0">
                <a:latin typeface="Courier" charset="0"/>
                <a:ea typeface="Courier" charset="0"/>
                <a:cs typeface="Courier" charset="0"/>
              </a:rPr>
              <a:t>]</a:t>
            </a:r>
          </a:p>
          <a:p>
            <a:pPr lvl="1"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want numbers b[1],...,b[n]  (called the coefficients or betas ) such that f(x[</a:t>
            </a:r>
            <a:r>
              <a:rPr lang="en-US" altLang="zh-TW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,])  is as near as possible to y[</a:t>
            </a:r>
            <a:r>
              <a:rPr lang="en-US" altLang="zh-TW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  for all (x[</a:t>
            </a:r>
            <a:r>
              <a:rPr lang="en-US" altLang="zh-TW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,],y[</a:t>
            </a:r>
            <a:r>
              <a:rPr lang="en-US" altLang="zh-TW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])  pairs in our training data.</a:t>
            </a:r>
          </a:p>
          <a:p>
            <a:pPr lvl="1">
              <a:lnSpc>
                <a:spcPct val="100000"/>
              </a:lnSpc>
            </a:pPr>
            <a:r>
              <a:rPr lang="pt-BR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e[</a:t>
            </a:r>
            <a:r>
              <a:rPr lang="pt-BR" altLang="zh-TW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pt-BR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 : 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unsystematic errors</a:t>
            </a:r>
          </a:p>
          <a:p>
            <a:pPr lvl="2"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average to 0 </a:t>
            </a:r>
          </a:p>
          <a:p>
            <a:pPr lvl="2"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uncorrelated with x[</a:t>
            </a:r>
            <a:r>
              <a:rPr lang="en-US" altLang="zh-TW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,] and y[</a:t>
            </a:r>
            <a:r>
              <a:rPr lang="en-US" altLang="zh-TW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 .</a:t>
            </a:r>
            <a:endParaRPr lang="pt-BR" altLang="zh-TW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019A9D-FB24-4B10-882C-09F2A9F3D92D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3466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89651-C34B-F149-AA29-ADAD695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Copyright declaration</a:t>
            </a:r>
            <a:r>
              <a:rPr lang="zh-TW" altLang="en-US" dirty="0"/>
              <a:t> </a:t>
            </a:r>
            <a:r>
              <a:rPr lang="zh-CN" altLang="en-US" dirty="0"/>
              <a:t>版權說明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AA42B6-2E8B-CB46-AF71-88117379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926" y="1825624"/>
            <a:ext cx="5217186" cy="399359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TW" dirty="0"/>
              <a:t>Some of the figures in this presentation are taken from "R for Data Science” </a:t>
            </a:r>
            <a:r>
              <a:rPr lang="en" altLang="zh-TW" dirty="0"/>
              <a:t>under the Creative Commons Attribution-</a:t>
            </a:r>
            <a:r>
              <a:rPr lang="en" altLang="zh-TW" dirty="0" err="1"/>
              <a:t>NonCommercial</a:t>
            </a:r>
            <a:r>
              <a:rPr lang="en" altLang="zh-TW" dirty="0"/>
              <a:t>-</a:t>
            </a:r>
            <a:r>
              <a:rPr lang="en" altLang="zh-TW" dirty="0" err="1"/>
              <a:t>NoDerivs</a:t>
            </a:r>
            <a:r>
              <a:rPr lang="en" altLang="zh-TW" dirty="0"/>
              <a:t> 3.0 License.</a:t>
            </a:r>
          </a:p>
          <a:p>
            <a:pPr>
              <a:lnSpc>
                <a:spcPct val="120000"/>
              </a:lnSpc>
            </a:pPr>
            <a:r>
              <a:rPr lang="en-US" altLang="zh-TW" dirty="0">
                <a:hlinkClick r:id="rId2"/>
              </a:rPr>
              <a:t>The web site of the book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en-US" dirty="0"/>
              <a:t>The credit of individual is indicated in the bottom part.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ie</a:t>
            </a:r>
            <a:r>
              <a:rPr lang="en-US" dirty="0"/>
              <a:t>.,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B2AD225-4F06-8B48-9C6A-89EB72F00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629" y="1825624"/>
            <a:ext cx="2962966" cy="444444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E658178-618C-FF48-B25C-9B2AC733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65" y="5819222"/>
            <a:ext cx="5825706" cy="4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625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i="1" dirty="0"/>
                  <a:t>n</a:t>
                </a:r>
                <a:r>
                  <a:rPr lang="en-US" sz="2400" dirty="0"/>
                  <a:t> observation pairs : </a:t>
                </a:r>
                <a:r>
                  <a:rPr lang="mr-IN" sz="2400" dirty="0"/>
                  <a:t>(</a:t>
                </a:r>
                <a:r>
                  <a:rPr lang="mr-IN" sz="2400" i="1" dirty="0"/>
                  <a:t>x</a:t>
                </a:r>
                <a:r>
                  <a:rPr lang="mr-IN" sz="2400" baseline="-25000" dirty="0"/>
                  <a:t>1</a:t>
                </a:r>
                <a:r>
                  <a:rPr lang="mr-IN" sz="2400" dirty="0"/>
                  <a:t>,</a:t>
                </a:r>
                <a:r>
                  <a:rPr lang="mr-IN" sz="2400" i="1" dirty="0"/>
                  <a:t>y</a:t>
                </a:r>
                <a:r>
                  <a:rPr lang="mr-IN" sz="2400" baseline="-25000" dirty="0"/>
                  <a:t>1</a:t>
                </a:r>
                <a:r>
                  <a:rPr lang="mr-IN" sz="2400" dirty="0"/>
                  <a:t>),(</a:t>
                </a:r>
                <a:r>
                  <a:rPr lang="mr-IN" sz="2400" i="1" dirty="0"/>
                  <a:t>x</a:t>
                </a:r>
                <a:r>
                  <a:rPr lang="mr-IN" sz="2400" baseline="-25000" dirty="0"/>
                  <a:t>2</a:t>
                </a:r>
                <a:r>
                  <a:rPr lang="mr-IN" sz="2400" dirty="0"/>
                  <a:t>,</a:t>
                </a:r>
                <a:r>
                  <a:rPr lang="mr-IN" sz="2400" i="1" dirty="0"/>
                  <a:t>y</a:t>
                </a:r>
                <a:r>
                  <a:rPr lang="mr-IN" sz="2400" baseline="-25000" dirty="0"/>
                  <a:t>2</a:t>
                </a:r>
                <a:r>
                  <a:rPr lang="mr-IN" sz="2400" dirty="0"/>
                  <a:t>),</a:t>
                </a:r>
                <a:r>
                  <a:rPr lang="en-US" sz="2400" dirty="0"/>
                  <a:t> </a:t>
                </a:r>
                <a:r>
                  <a:rPr lang="mr-IN" sz="2400" dirty="0"/>
                  <a:t>...,(</a:t>
                </a:r>
                <a:r>
                  <a:rPr lang="mr-IN" sz="2400" i="1" dirty="0" err="1"/>
                  <a:t>x</a:t>
                </a:r>
                <a:r>
                  <a:rPr lang="mr-IN" sz="2400" i="1" baseline="-25000" dirty="0" err="1"/>
                  <a:t>n</a:t>
                </a:r>
                <a:r>
                  <a:rPr lang="mr-IN" sz="2400" dirty="0" err="1"/>
                  <a:t>,</a:t>
                </a:r>
                <a:r>
                  <a:rPr lang="mr-IN" sz="2400" i="1" dirty="0" err="1"/>
                  <a:t>y</a:t>
                </a:r>
                <a:r>
                  <a:rPr lang="mr-IN" sz="2400" i="1" baseline="-25000" dirty="0" err="1"/>
                  <a:t>n</a:t>
                </a:r>
                <a:r>
                  <a:rPr lang="mr-IN" sz="2400" dirty="0"/>
                  <a:t>)</a:t>
                </a:r>
                <a:endParaRPr lang="en-US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latin typeface="Cambria Math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for </a:t>
                </a:r>
                <a:r>
                  <a:rPr lang="en-US" sz="2400" i="1" dirty="0" err="1"/>
                  <a:t>i</a:t>
                </a:r>
                <a:r>
                  <a:rPr lang="en-US" sz="2400" dirty="0"/>
                  <a:t> = 1, . . . , </a:t>
                </a:r>
                <a:r>
                  <a:rPr lang="en-US" sz="2400" i="1" dirty="0"/>
                  <a:t>n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2000" dirty="0"/>
                  <a:t>obtain coefficient estimates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0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000" dirty="0"/>
                  <a:t> such that the linear model fits the available data</a:t>
                </a:r>
                <a:endParaRPr lang="en-US" sz="2100" dirty="0"/>
              </a:p>
              <a:p>
                <a:pPr lvl="1">
                  <a:lnSpc>
                    <a:spcPct val="100000"/>
                  </a:lnSpc>
                </a:pPr>
                <a:r>
                  <a:rPr lang="en-US" sz="2100" dirty="0"/>
                  <a:t>find an intercept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1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100" dirty="0"/>
                  <a:t> and a slope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1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100" dirty="0"/>
                  <a:t> such that the resulting line is as </a:t>
                </a:r>
                <a:r>
                  <a:rPr lang="en-US" sz="2100" dirty="0">
                    <a:solidFill>
                      <a:schemeClr val="accent1"/>
                    </a:solidFill>
                  </a:rPr>
                  <a:t>close</a:t>
                </a:r>
                <a:r>
                  <a:rPr lang="en-US" sz="2100" dirty="0"/>
                  <a:t> as possible to the n = 200 data points</a:t>
                </a:r>
              </a:p>
              <a:p>
                <a:r>
                  <a:rPr lang="en-US" sz="2400" dirty="0"/>
                  <a:t>measuring closeness : </a:t>
                </a:r>
                <a:r>
                  <a:rPr lang="en-US" altLang="zh-TW" sz="2400" dirty="0"/>
                  <a:t>Residual sum of squares</a:t>
                </a:r>
                <a:endParaRPr lang="mr-IN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754" r="-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D58AB2F-FDC8-46B9-A493-BB2F0351437B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312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Residual sum of squares (RSS)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TW" sz="2400" dirty="0">
                    <a:solidFill>
                      <a:schemeClr val="bg2">
                        <a:lumMod val="25000"/>
                      </a:schemeClr>
                    </a:solidFill>
                  </a:rPr>
                  <a:t>Residual: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altLang="zh-TW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altLang="zh-TW" sz="2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altLang="zh-TW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altLang="zh-TW" sz="2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endParaRPr lang="en-US" altLang="zh-TW" sz="24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zh-TW" sz="2400" dirty="0">
                    <a:solidFill>
                      <a:schemeClr val="bg2">
                        <a:lumMod val="25000"/>
                      </a:schemeClr>
                    </a:solidFill>
                  </a:rPr>
                  <a:t>Residual sum of squares (RSS)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b>
                        <m:r>
                          <a:rPr lang="en-US" altLang="zh-TW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altLang="zh-TW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altLang="zh-TW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b>
                        <m:r>
                          <a:rPr lang="en-US" altLang="zh-TW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+</a:t>
                </a:r>
                <a:r>
                  <a:rPr lang="mr-IN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…</a:t>
                </a:r>
                <a:r>
                  <a:rPr lang="en-US" altLang="zh-TW" sz="2000" dirty="0">
                    <a:solidFill>
                      <a:schemeClr val="bg2">
                        <a:lumMod val="25000"/>
                      </a:schemeClr>
                    </a:solidFill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b>
                        <m:r>
                          <a:rPr lang="en-US" altLang="zh-TW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b>
                      <m:sup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TW" sz="20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0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altLang="zh-TW" sz="20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00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TW" sz="20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altLang="zh-TW" sz="20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zh-TW" sz="2000" i="1">
                                            <a:solidFill>
                                              <a:schemeClr val="bg2">
                                                <a:lumMod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chemeClr val="bg2">
                                                <a:lumMod val="25000"/>
                                              </a:schemeClr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altLang="zh-TW" sz="2000" i="1">
                                            <a:solidFill>
                                              <a:schemeClr val="bg2">
                                                <a:lumMod val="25000"/>
                                              </a:schemeClr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altLang="zh-TW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zh-TW" sz="2000" i="1">
                                            <a:solidFill>
                                              <a:schemeClr val="bg2">
                                                <a:lumMod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chemeClr val="bg2">
                                                <a:lumMod val="25000"/>
                                              </a:schemeClr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altLang="zh-TW" sz="2000" i="1">
                                            <a:solidFill>
                                              <a:schemeClr val="bg2">
                                                <a:lumMod val="25000"/>
                                              </a:schemeClr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acc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altLang="zh-TW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altLang="zh-TW" sz="20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altLang="zh-TW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TW" sz="20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altLang="zh-TW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altLang="zh-TW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  <m:sSub>
                              <m:sSubPr>
                                <m:ctrlPr>
                                  <a:rPr lang="en-US" altLang="zh-TW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0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altLang="zh-TW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+…+</m:t>
                    </m:r>
                    <m:sSup>
                      <m:sSupPr>
                        <m:ctrlP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altLang="zh-TW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TW" sz="20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zh-TW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altLang="zh-TW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altLang="zh-TW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  <m:sSub>
                              <m:sSubPr>
                                <m:ctrlPr>
                                  <a:rPr lang="en-US" altLang="zh-TW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0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zh-TW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altLang="zh-TW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0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內容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B67269F-774C-4198-80D1-A6CE360BF5A0}"/>
              </a:ext>
            </a:extLst>
          </p:cNvPr>
          <p:cNvSpPr txBox="1"/>
          <p:nvPr/>
        </p:nvSpPr>
        <p:spPr>
          <a:xfrm>
            <a:off x="1146160" y="6529321"/>
            <a:ext cx="81579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新細明體"/>
              </a:rPr>
              <a:t>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594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88" y="1439712"/>
            <a:ext cx="7960308" cy="48070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1384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the least squares fit for the regression of sales onto TV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AD999-0F49-4F8A-BE4C-A406D8FE2A7C}"/>
              </a:ext>
            </a:extLst>
          </p:cNvPr>
          <p:cNvSpPr txBox="1"/>
          <p:nvPr/>
        </p:nvSpPr>
        <p:spPr>
          <a:xfrm>
            <a:off x="492279" y="6429006"/>
            <a:ext cx="87584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3.1, p62,  An Introduction to Statistical Learning, with applications in R"  (Springer, 2013) with permission from the authors: G. James, D. Witten,  T. Hastie and R. </a:t>
            </a:r>
            <a:r>
              <a:rPr lang="en-US" sz="1200" dirty="0" err="1">
                <a:solidFill>
                  <a:schemeClr val="bg1"/>
                </a:solidFill>
                <a:ea typeface="+mn-lt"/>
                <a:cs typeface="+mn-lt"/>
              </a:rPr>
              <a:t>Tibshirani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640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least squares : </a:t>
            </a:r>
            <a:r>
              <a:rPr lang="en-US" dirty="0"/>
              <a:t>minimize the RSS</a:t>
            </a:r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3"/>
              <p:cNvSpPr>
                <a:spLocks noGrp="1"/>
              </p:cNvSpPr>
              <p:nvPr>
                <p:ph idx="1"/>
              </p:nvPr>
            </p:nvSpPr>
            <p:spPr/>
            <p:txBody>
              <a:bodyPr numCol="1">
                <a:norm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36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3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36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36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altLang="zh-TW" sz="36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altLang="zh-TW" sz="36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is-IS" altLang="zh-TW" sz="36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sz="36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altLang="zh-TW" sz="36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TW" sz="36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p>
                          <m:e>
                            <m:d>
                              <m:dPr>
                                <m:ctrlPr>
                                  <a:rPr lang="mr-IN" altLang="zh-TW" sz="360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sz="360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36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36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sz="36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TW" sz="36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sz="36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  <m:d>
                              <m:dPr>
                                <m:ctrlPr>
                                  <a:rPr lang="mr-IN" altLang="zh-TW" sz="360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sz="360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36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zh-TW" sz="36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sz="3600" b="0" i="1" smtClean="0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TW" sz="36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sz="3600" b="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d>
                          </m:e>
                        </m:nary>
                      </m:num>
                      <m:den>
                        <m:sSup>
                          <m:sSupPr>
                            <m:ctrlPr>
                              <a:rPr lang="en-US" altLang="zh-TW" sz="36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nary>
                              <m:naryPr>
                                <m:chr m:val="∑"/>
                                <m:ctrlPr>
                                  <a:rPr lang="is-IS" altLang="zh-TW" sz="36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zh-TW" sz="36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US" altLang="zh-TW" sz="36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zh-TW" sz="3600" i="1">
                                    <a:solidFill>
                                      <a:schemeClr val="bg2">
                                        <a:lumMod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</m:sup>
                              <m:e>
                                <m:d>
                                  <m:dPr>
                                    <m:ctrlPr>
                                      <a:rPr lang="mr-IN" altLang="zh-TW" sz="36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TW" sz="3600" i="1">
                                            <a:solidFill>
                                              <a:schemeClr val="bg2">
                                                <a:lumMod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3600" i="1">
                                            <a:solidFill>
                                              <a:schemeClr val="bg2">
                                                <a:lumMod val="25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TW" sz="3600" i="1">
                                            <a:solidFill>
                                              <a:schemeClr val="bg2">
                                                <a:lumMod val="25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altLang="zh-TW" sz="3600" i="1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altLang="zh-TW" sz="3600" i="1">
                                            <a:solidFill>
                                              <a:schemeClr val="bg2">
                                                <a:lumMod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3600" i="1">
                                            <a:solidFill>
                                              <a:schemeClr val="bg2">
                                                <a:lumMod val="25000"/>
                                              </a:schemeClr>
                                            </a:solidFill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nary>
                          </m:e>
                          <m:sup>
                            <m:r>
                              <a:rPr lang="en-US" altLang="zh-TW" sz="36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altLang="zh-TW" sz="3600" i="1" dirty="0">
                  <a:solidFill>
                    <a:schemeClr val="bg2">
                      <a:lumMod val="25000"/>
                    </a:schemeClr>
                  </a:solidFill>
                  <a:latin typeface="Cambria Math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36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36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360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36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en-US" altLang="zh-TW" sz="36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altLang="zh-TW" sz="3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3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𝑦</m:t>
                        </m:r>
                      </m:e>
                    </m:acc>
                    <m:r>
                      <a:rPr lang="en-US" altLang="zh-TW" sz="36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altLang="zh-TW" sz="3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36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36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36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acc>
                      <m:accPr>
                        <m:chr m:val="̅"/>
                        <m:ctrlPr>
                          <a:rPr lang="en-US" altLang="zh-TW" sz="36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36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</m:oMath>
                </a14:m>
                <a:endParaRPr lang="en-US" altLang="zh-TW" sz="36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sz="32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3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𝑦</m:t>
                        </m:r>
                      </m:e>
                    </m:acc>
                    <m:r>
                      <a:rPr lang="en-US" altLang="zh-TW" sz="32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altLang="zh-TW" sz="3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3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altLang="zh-TW" sz="3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altLang="zh-TW" sz="3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sz="3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altLang="zh-TW" sz="3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altLang="zh-TW" sz="3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altLang="zh-TW" sz="32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32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32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altLang="zh-TW" sz="32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sz="32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3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altLang="zh-TW" sz="32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altLang="zh-TW" sz="32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32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altLang="zh-TW" sz="32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altLang="zh-TW" sz="32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sz="32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altLang="zh-TW" sz="32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altLang="zh-TW" sz="32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altLang="zh-TW" sz="32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32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32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altLang="zh-TW" sz="32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內容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90" t="-14035" b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17F4A5D-D603-4013-83A3-1E80EC637D99}"/>
              </a:ext>
            </a:extLst>
          </p:cNvPr>
          <p:cNvSpPr txBox="1"/>
          <p:nvPr/>
        </p:nvSpPr>
        <p:spPr>
          <a:xfrm>
            <a:off x="1146160" y="6529321"/>
            <a:ext cx="81579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新細明體"/>
              </a:rPr>
              <a:t>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2333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19" y="1865469"/>
            <a:ext cx="8375983" cy="4153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713287" y="572413"/>
                <a:ext cx="7717423" cy="9769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800" dirty="0">
                    <a:latin typeface="Helvetica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800" dirty="0">
                    <a:latin typeface="Helvetica" charset="0"/>
                  </a:rPr>
                  <a:t> = 7 .03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800" dirty="0">
                    <a:latin typeface="Helvetica" charset="0"/>
                  </a:rPr>
                  <a:t> = 0 .0475</a:t>
                </a:r>
              </a:p>
              <a:p>
                <a:r>
                  <a:rPr lang="en-US" sz="2800" dirty="0"/>
                  <a:t>$1,000 on TV advertising ~= 47.5 additional selling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87" y="572413"/>
                <a:ext cx="7717423" cy="976934"/>
              </a:xfrm>
              <a:prstGeom prst="rect">
                <a:avLst/>
              </a:prstGeom>
              <a:blipFill>
                <a:blip r:embed="rId3"/>
                <a:stretch>
                  <a:fillRect l="-1478" t="-3846" b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59F4913-0E61-478E-9E63-49E32C57C225}"/>
              </a:ext>
            </a:extLst>
          </p:cNvPr>
          <p:cNvSpPr txBox="1"/>
          <p:nvPr/>
        </p:nvSpPr>
        <p:spPr>
          <a:xfrm>
            <a:off x="545690" y="6427202"/>
            <a:ext cx="87584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 3.2, p63, An Introduction to Statistical Learning, with applications in R"  (Springer, 2013) with permission from the authors: G. James, D. Witten,  T. Hastie and R. </a:t>
            </a:r>
            <a:r>
              <a:rPr lang="en-US" sz="1200" dirty="0" err="1">
                <a:solidFill>
                  <a:schemeClr val="bg1"/>
                </a:solidFill>
                <a:ea typeface="+mn-lt"/>
                <a:cs typeface="+mn-lt"/>
              </a:rPr>
              <a:t>Tibshirani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712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Prepare data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0525" y="1825625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800" dirty="0"/>
              <a:t>2011 US  Census PUMS  data</a:t>
            </a:r>
          </a:p>
          <a:p>
            <a:pPr lvl="1">
              <a:lnSpc>
                <a:spcPct val="100000"/>
              </a:lnSpc>
            </a:pP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predict personal income from other demographic variables such as age and education</a:t>
            </a:r>
          </a:p>
          <a:p>
            <a:pPr>
              <a:lnSpc>
                <a:spcPct val="100000"/>
              </a:lnSpc>
            </a:pPr>
            <a:r>
              <a:rPr kumimoji="1" lang="en-US" altLang="zh-TW" sz="2800" dirty="0" err="1">
                <a:solidFill>
                  <a:schemeClr val="accent1"/>
                </a:solidFill>
              </a:rPr>
              <a:t>pums.R</a:t>
            </a:r>
            <a:endParaRPr kumimoji="1" lang="en-US" altLang="zh-TW" sz="2800" dirty="0">
              <a:solidFill>
                <a:schemeClr val="accent1"/>
              </a:solidFill>
            </a:endParaRPr>
          </a:p>
          <a:p>
            <a:pPr marL="400050" lvl="1" indent="0">
              <a:lnSpc>
                <a:spcPct val="100000"/>
              </a:lnSpc>
              <a:buNone/>
            </a:pPr>
            <a:r>
              <a:rPr lang="en-US" altLang="zh-TW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load("</a:t>
            </a:r>
            <a:r>
              <a:rPr lang="en-US" altLang="zh-TW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psub.RData</a:t>
            </a:r>
            <a:r>
              <a:rPr lang="en-US" altLang="zh-TW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")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altLang="zh-TW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dtrain</a:t>
            </a:r>
            <a:r>
              <a:rPr lang="en-US" altLang="zh-TW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 &lt;- subset(</a:t>
            </a:r>
            <a:r>
              <a:rPr lang="en-US" altLang="zh-TW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psub,ORIGRANDGROUP</a:t>
            </a:r>
            <a:r>
              <a:rPr lang="en-US" altLang="zh-TW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 &gt;= 500)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altLang="zh-TW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dtest</a:t>
            </a:r>
            <a:r>
              <a:rPr lang="en-US" altLang="zh-TW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 &lt;- subset(</a:t>
            </a:r>
            <a:r>
              <a:rPr lang="en-US" altLang="zh-TW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psub,ORIGRANDGROUP</a:t>
            </a:r>
            <a:r>
              <a:rPr lang="en-US" altLang="zh-TW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 &lt; 500)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BD4CD-FCDD-44B3-A64A-DD4E9E296172}"/>
              </a:ext>
            </a:extLst>
          </p:cNvPr>
          <p:cNvSpPr txBox="1"/>
          <p:nvPr/>
        </p:nvSpPr>
        <p:spPr>
          <a:xfrm>
            <a:off x="5486397" y="6550388"/>
            <a:ext cx="3807191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9578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Building a linear model using the </a:t>
            </a:r>
            <a:r>
              <a:rPr lang="en-US" altLang="zh-TW" dirty="0">
                <a:solidFill>
                  <a:schemeClr val="accent1"/>
                </a:solidFill>
              </a:rPr>
              <a:t>lm() </a:t>
            </a:r>
            <a:r>
              <a:rPr lang="en-US" altLang="zh-TW" dirty="0"/>
              <a:t>command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53781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TW" sz="1800" dirty="0"/>
              <a:t>Predict the log</a:t>
            </a:r>
            <a:r>
              <a:rPr lang="zh-TW" altLang="en-US" sz="1800" dirty="0"/>
              <a:t> </a:t>
            </a:r>
            <a:r>
              <a:rPr lang="en-US" altLang="zh-TW" sz="1800" dirty="0"/>
              <a:t>base 10 of income as a function of age, sex, employment class, and education.</a:t>
            </a:r>
          </a:p>
          <a:p>
            <a:pPr lvl="1">
              <a:lnSpc>
                <a:spcPct val="120000"/>
              </a:lnSpc>
            </a:pPr>
            <a:r>
              <a:rPr lang="en-US" altLang="zh-TW" sz="1600" dirty="0"/>
              <a:t>Output</a:t>
            </a:r>
          </a:p>
          <a:p>
            <a:pPr lvl="2">
              <a:lnSpc>
                <a:spcPct val="120000"/>
              </a:lnSpc>
            </a:pPr>
            <a:r>
              <a:rPr lang="en-US" altLang="zh-TW" sz="1400" dirty="0"/>
              <a:t>Personal income (PINCP)</a:t>
            </a:r>
            <a:endParaRPr lang="zh-TW" altLang="en-US" sz="1400" dirty="0"/>
          </a:p>
          <a:p>
            <a:pPr lvl="1">
              <a:lnSpc>
                <a:spcPct val="120000"/>
              </a:lnSpc>
            </a:pPr>
            <a:r>
              <a:rPr lang="en-US" altLang="zh-TW" sz="1600" dirty="0"/>
              <a:t>Input</a:t>
            </a:r>
          </a:p>
          <a:p>
            <a:pPr lvl="2">
              <a:lnSpc>
                <a:spcPct val="120000"/>
              </a:lnSpc>
            </a:pPr>
            <a:r>
              <a:rPr lang="en-US" altLang="zh-TW" sz="1400" dirty="0"/>
              <a:t>age (AGEP)</a:t>
            </a:r>
          </a:p>
          <a:p>
            <a:pPr lvl="2">
              <a:lnSpc>
                <a:spcPct val="120000"/>
              </a:lnSpc>
            </a:pPr>
            <a:r>
              <a:rPr lang="en-US" altLang="zh-TW" sz="1400" dirty="0"/>
              <a:t>Sex (SEX) :  reference level =M</a:t>
            </a:r>
          </a:p>
          <a:p>
            <a:pPr lvl="2">
              <a:lnSpc>
                <a:spcPct val="120000"/>
              </a:lnSpc>
            </a:pPr>
            <a:r>
              <a:rPr lang="en-US" altLang="zh-TW" sz="1400" dirty="0"/>
              <a:t>class of worker (COW) : reference level = Employee of a private for-profit </a:t>
            </a:r>
          </a:p>
          <a:p>
            <a:pPr lvl="2">
              <a:lnSpc>
                <a:spcPct val="120000"/>
              </a:lnSpc>
            </a:pPr>
            <a:r>
              <a:rPr lang="en-US" altLang="zh-TW" sz="1400" dirty="0"/>
              <a:t>level of education (SCHL) : reference level = no high school diploma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60" y="4498376"/>
            <a:ext cx="8149213" cy="18309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E2FA06-96E7-4580-BD79-1BF026FACAEF}"/>
              </a:ext>
            </a:extLst>
          </p:cNvPr>
          <p:cNvSpPr txBox="1"/>
          <p:nvPr/>
        </p:nvSpPr>
        <p:spPr>
          <a:xfrm>
            <a:off x="4456591" y="6550388"/>
            <a:ext cx="4836998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Figure7.2, p145, Practical Data Science with R by Nina </a:t>
            </a:r>
            <a:r>
              <a:rPr lang="en-US" sz="1200" dirty="0" err="1">
                <a:solidFill>
                  <a:schemeClr val="bg1"/>
                </a:solidFill>
                <a:ea typeface="+mn-lt"/>
                <a:cs typeface="+mn-lt"/>
              </a:rPr>
              <a:t>Zumel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358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800"/>
              <a:t>Making</a:t>
            </a:r>
            <a:r>
              <a:rPr lang="zh-TW" altLang="en-US" sz="2800"/>
              <a:t> </a:t>
            </a:r>
            <a:r>
              <a:rPr lang="en-US" altLang="zh-TW" sz="2800"/>
              <a:t>predictions with a linear</a:t>
            </a:r>
            <a:r>
              <a:rPr lang="zh-TW" altLang="en-US" sz="2800"/>
              <a:t> </a:t>
            </a:r>
            <a:r>
              <a:rPr lang="en-US" altLang="zh-TW" sz="2800"/>
              <a:t>regression model</a:t>
            </a:r>
            <a:endParaRPr kumimoji="1" lang="zh-TW" altLang="en-US" sz="280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76" y="1557204"/>
            <a:ext cx="7709647" cy="4775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F9670E-CD15-4A2A-9B17-03D209DA3C01}"/>
              </a:ext>
            </a:extLst>
          </p:cNvPr>
          <p:cNvSpPr txBox="1"/>
          <p:nvPr/>
        </p:nvSpPr>
        <p:spPr>
          <a:xfrm>
            <a:off x="4367815" y="6550388"/>
            <a:ext cx="4925774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Figure7.3, p145, Practical Data Science with R by Nina </a:t>
            </a:r>
            <a:r>
              <a:rPr lang="en-US" sz="1200" dirty="0" err="1">
                <a:solidFill>
                  <a:schemeClr val="bg1"/>
                </a:solidFill>
                <a:ea typeface="+mn-lt"/>
                <a:cs typeface="+mn-lt"/>
              </a:rPr>
              <a:t>Zumel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1662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Check coefficients?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Linear regression</a:t>
            </a:r>
          </a:p>
        </p:txBody>
      </p:sp>
    </p:spTree>
    <p:extLst>
      <p:ext uri="{BB962C8B-B14F-4D97-AF65-F5344CB8AC3E}">
        <p14:creationId xmlns:p14="http://schemas.microsoft.com/office/powerpoint/2010/main" val="1140649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091" y="3203135"/>
            <a:ext cx="6141529" cy="31087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Finding relations and extracting advice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coefficients(model)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The level that isn’t shown is called </a:t>
            </a:r>
            <a:r>
              <a:rPr lang="en-US" altLang="zh-TW" i="1" dirty="0"/>
              <a:t>the reference level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What is the reference level for SCHL?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altLang="zh-TW" dirty="0">
                <a:latin typeface="Courier" charset="0"/>
                <a:ea typeface="Courier" charset="0"/>
                <a:cs typeface="Courier" charset="0"/>
              </a:rPr>
              <a:t>levels(</a:t>
            </a:r>
            <a:r>
              <a:rPr lang="en-US" altLang="zh-TW" dirty="0" err="1">
                <a:latin typeface="Courier" charset="0"/>
                <a:ea typeface="Courier" charset="0"/>
                <a:cs typeface="Courier" charset="0"/>
              </a:rPr>
              <a:t>dtrain$SCHL</a:t>
            </a:r>
            <a:r>
              <a:rPr lang="en-US" altLang="zh-TW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73AA62-2439-AA40-AD8C-36F72B693697}"/>
              </a:ext>
            </a:extLst>
          </p:cNvPr>
          <p:cNvSpPr/>
          <p:nvPr/>
        </p:nvSpPr>
        <p:spPr>
          <a:xfrm>
            <a:off x="4234649" y="6519793"/>
            <a:ext cx="4909351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dirty="0">
                <a:solidFill>
                  <a:srgbClr val="FFFFFF"/>
                </a:solidFill>
                <a:ea typeface="新細明體"/>
                <a:cs typeface="Noto Sans CJK TC Regular"/>
              </a:rPr>
              <a:t>Figure 7.6, p150,  Practical Data Science with R  by Nina </a:t>
            </a:r>
            <a:r>
              <a:rPr lang="en-US" altLang="zh-TW" sz="1200" dirty="0" err="1">
                <a:solidFill>
                  <a:srgbClr val="FFFFFF"/>
                </a:solidFill>
                <a:ea typeface="新細明體"/>
                <a:cs typeface="Noto Sans CJK TC Regular"/>
              </a:rPr>
              <a:t>Zumel</a:t>
            </a:r>
            <a:r>
              <a:rPr lang="en-US" altLang="zh-TW" sz="1200" dirty="0">
                <a:solidFill>
                  <a:srgbClr val="FFFFFF"/>
                </a:solidFill>
                <a:ea typeface="新細明體"/>
                <a:cs typeface="Noto Sans CJK TC Regular"/>
              </a:rPr>
              <a:t>, John Mount</a:t>
            </a:r>
            <a:endParaRPr lang="en-US" altLang="zh-TW" sz="1200" dirty="0">
              <a:solidFill>
                <a:srgbClr val="FFFFFF"/>
              </a:solidFill>
              <a:latin typeface="Calibri"/>
              <a:ea typeface="新細明體"/>
              <a:cs typeface="Noto Sans CJK T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67624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zh-TW" sz="4400" dirty="0"/>
              <a:t>Recap for the last week</a:t>
            </a:r>
            <a:endParaRPr kumimoji="1" lang="zh-TW" altLang="en-US" sz="44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180F8F4-F8F2-454B-8DD8-54746E8E58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374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Finding relations and extracting advice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891192"/>
          </a:xfrm>
        </p:spPr>
        <p:txBody>
          <a:bodyPr anchor="t">
            <a:normAutofit fontScale="92500"/>
          </a:bodyPr>
          <a:lstStyle/>
          <a:p>
            <a:r>
              <a:rPr lang="en-US" altLang="zh-TW" sz="2400" dirty="0"/>
              <a:t>The modeled relation between the bachelor’s degree holder’s expected income and high school graduate’s ?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106" y="2716817"/>
            <a:ext cx="7165788" cy="36272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8FB6CB-E4C2-45FC-B226-F22D3F5E8A41}"/>
              </a:ext>
            </a:extLst>
          </p:cNvPr>
          <p:cNvSpPr/>
          <p:nvPr/>
        </p:nvSpPr>
        <p:spPr>
          <a:xfrm>
            <a:off x="4243526" y="6519793"/>
            <a:ext cx="4900474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dirty="0">
                <a:solidFill>
                  <a:srgbClr val="FFFFFF"/>
                </a:solidFill>
                <a:ea typeface="新細明體"/>
                <a:cs typeface="Noto Sans CJK TC Regular"/>
              </a:rPr>
              <a:t>Figure 7.6, p150,  Practical Data Science with R  by Nina </a:t>
            </a:r>
            <a:r>
              <a:rPr lang="en-US" altLang="zh-TW" sz="1200" dirty="0" err="1">
                <a:solidFill>
                  <a:srgbClr val="FFFFFF"/>
                </a:solidFill>
                <a:ea typeface="新細明體"/>
                <a:cs typeface="Noto Sans CJK TC Regular"/>
              </a:rPr>
              <a:t>Zumel</a:t>
            </a:r>
            <a:r>
              <a:rPr lang="en-US" altLang="zh-TW" sz="1200" dirty="0">
                <a:solidFill>
                  <a:srgbClr val="FFFFFF"/>
                </a:solidFill>
                <a:ea typeface="新細明體"/>
                <a:cs typeface="Noto Sans CJK TC Regular"/>
              </a:rPr>
              <a:t>, John Mount</a:t>
            </a:r>
            <a:endParaRPr lang="en-US" altLang="zh-TW" sz="1200" dirty="0">
              <a:solidFill>
                <a:srgbClr val="FFFFFF"/>
              </a:solidFill>
              <a:latin typeface="Calibri"/>
              <a:ea typeface="新細明體"/>
              <a:cs typeface="Noto Sans CJK T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51910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800" dirty="0" err="1"/>
              <a:t>SCHLBachelor's</a:t>
            </a:r>
            <a:r>
              <a:rPr lang="en-US" altLang="zh-TW" sz="2800" dirty="0"/>
              <a:t> degree the coefficient  = 0.39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092504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TW" dirty="0"/>
              <a:t>The model gives a</a:t>
            </a:r>
            <a:r>
              <a:rPr lang="en-US" altLang="zh-TW" i="1" dirty="0"/>
              <a:t> 0.39  </a:t>
            </a:r>
            <a:r>
              <a:rPr lang="en-US" altLang="zh-TW" dirty="0"/>
              <a:t>bonus to log income for having </a:t>
            </a:r>
            <a:r>
              <a:rPr lang="en-US" altLang="zh-TW" dirty="0">
                <a:solidFill>
                  <a:schemeClr val="accent1"/>
                </a:solidFill>
              </a:rPr>
              <a:t>a bachelor’s degree</a:t>
            </a:r>
            <a:r>
              <a:rPr lang="en-US" altLang="zh-TW" dirty="0"/>
              <a:t>, relative to </a:t>
            </a:r>
            <a:r>
              <a:rPr lang="en-US" altLang="zh-TW" dirty="0">
                <a:solidFill>
                  <a:schemeClr val="accent1"/>
                </a:solidFill>
              </a:rPr>
              <a:t>not having a high school degree</a:t>
            </a:r>
            <a:r>
              <a:rPr lang="en-US" altLang="zh-TW" dirty="0"/>
              <a:t>.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106" y="2918129"/>
            <a:ext cx="7165788" cy="34481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0A3202-12D9-41E7-8280-08C5185A6657}"/>
              </a:ext>
            </a:extLst>
          </p:cNvPr>
          <p:cNvSpPr/>
          <p:nvPr/>
        </p:nvSpPr>
        <p:spPr>
          <a:xfrm>
            <a:off x="4243526" y="6519793"/>
            <a:ext cx="4900474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dirty="0">
                <a:solidFill>
                  <a:srgbClr val="FFFFFF"/>
                </a:solidFill>
                <a:ea typeface="新細明體"/>
                <a:cs typeface="Noto Sans CJK TC Regular"/>
              </a:rPr>
              <a:t>Figure 7.6, p150,  Practical Data Science with R  by Nina </a:t>
            </a:r>
            <a:r>
              <a:rPr lang="en-US" altLang="zh-TW" sz="1200" dirty="0" err="1">
                <a:solidFill>
                  <a:srgbClr val="FFFFFF"/>
                </a:solidFill>
                <a:ea typeface="新細明體"/>
                <a:cs typeface="Noto Sans CJK TC Regular"/>
              </a:rPr>
              <a:t>Zumel</a:t>
            </a:r>
            <a:r>
              <a:rPr lang="en-US" altLang="zh-TW" sz="1200" dirty="0">
                <a:solidFill>
                  <a:srgbClr val="FFFFFF"/>
                </a:solidFill>
                <a:ea typeface="新細明體"/>
                <a:cs typeface="Noto Sans CJK TC Regular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7305761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Finding relations and extracting advice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85382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AGEP is a continuous variable with coefficient 0.0117?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a one-year increase in age, adding a 0.0117 bonus to log income</a:t>
            </a:r>
          </a:p>
          <a:p>
            <a:endParaRPr lang="en-US" altLang="zh-TW" dirty="0"/>
          </a:p>
          <a:p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33" y="2679449"/>
            <a:ext cx="7165788" cy="36272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CA7043-7231-44A7-B1C2-35BDBDDC900D}"/>
              </a:ext>
            </a:extLst>
          </p:cNvPr>
          <p:cNvSpPr/>
          <p:nvPr/>
        </p:nvSpPr>
        <p:spPr>
          <a:xfrm>
            <a:off x="4083728" y="6519793"/>
            <a:ext cx="506027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dirty="0">
                <a:solidFill>
                  <a:srgbClr val="FFFFFF"/>
                </a:solidFill>
                <a:ea typeface="新細明體"/>
                <a:cs typeface="Noto Sans CJK TC Regular"/>
              </a:rPr>
              <a:t>Figure 7.6, p150,  Practical Data Science with R  by Nina </a:t>
            </a:r>
            <a:r>
              <a:rPr lang="en-US" altLang="zh-TW" sz="1200" dirty="0" err="1">
                <a:solidFill>
                  <a:srgbClr val="FFFFFF"/>
                </a:solidFill>
                <a:ea typeface="新細明體"/>
                <a:cs typeface="Noto Sans CJK TC Regular"/>
              </a:rPr>
              <a:t>Zumel</a:t>
            </a:r>
            <a:r>
              <a:rPr lang="en-US" altLang="zh-TW" sz="1200" dirty="0">
                <a:solidFill>
                  <a:srgbClr val="FFFFFF"/>
                </a:solidFill>
                <a:ea typeface="新細明體"/>
                <a:cs typeface="Noto Sans CJK TC Regular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6033324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zh-TW" dirty="0"/>
              <a:t>Reading the model summary and characterizing coefficient quality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2796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altLang="zh-TW" sz="2400" dirty="0">
                <a:latin typeface="Courier" charset="0"/>
                <a:ea typeface="Courier" charset="0"/>
                <a:cs typeface="Courier" charset="0"/>
              </a:rPr>
              <a:t>summary(model)</a:t>
            </a:r>
            <a:endParaRPr kumimoji="1" lang="zh-TW" altLang="en-US" sz="24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967" y="2279543"/>
            <a:ext cx="5872066" cy="39728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43F74C-73C9-4D57-A224-8DCB1D832DC4}"/>
              </a:ext>
            </a:extLst>
          </p:cNvPr>
          <p:cNvSpPr/>
          <p:nvPr/>
        </p:nvSpPr>
        <p:spPr>
          <a:xfrm>
            <a:off x="4261282" y="6519793"/>
            <a:ext cx="4882718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dirty="0">
                <a:solidFill>
                  <a:srgbClr val="FFFFFF"/>
                </a:solidFill>
                <a:ea typeface="新細明體"/>
                <a:cs typeface="Noto Sans CJK TC Regular"/>
              </a:rPr>
              <a:t>Figure 7.7, p152, Practical Data Science with R  by Nina </a:t>
            </a:r>
            <a:r>
              <a:rPr lang="en-US" altLang="zh-TW" sz="1200" dirty="0" err="1">
                <a:solidFill>
                  <a:srgbClr val="FFFFFF"/>
                </a:solidFill>
                <a:ea typeface="新細明體"/>
                <a:cs typeface="Noto Sans CJK TC Regular"/>
              </a:rPr>
              <a:t>Zumel</a:t>
            </a:r>
            <a:r>
              <a:rPr lang="en-US" altLang="zh-TW" sz="1200" dirty="0">
                <a:solidFill>
                  <a:srgbClr val="FFFFFF"/>
                </a:solidFill>
                <a:ea typeface="新細明體"/>
                <a:cs typeface="Noto Sans CJK TC Regular"/>
              </a:rPr>
              <a:t>, John Mount</a:t>
            </a:r>
            <a:endParaRPr lang="en-US" altLang="zh-TW" sz="1200" dirty="0">
              <a:solidFill>
                <a:srgbClr val="FFFFFF"/>
              </a:solidFill>
              <a:latin typeface="Calibri"/>
              <a:ea typeface="新細明體"/>
              <a:cs typeface="Noto Sans CJK T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830459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26" y="2425051"/>
            <a:ext cx="6689143" cy="397338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Coefficients Table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7664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altLang="zh-TW" dirty="0">
                <a:latin typeface="Courier" charset="0"/>
                <a:ea typeface="Courier" charset="0"/>
                <a:cs typeface="Courier" charset="0"/>
              </a:rPr>
              <a:t>summary(model)$coefficients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6B0895-9CF1-493C-9A65-CDA4B781303B}"/>
              </a:ext>
            </a:extLst>
          </p:cNvPr>
          <p:cNvSpPr/>
          <p:nvPr/>
        </p:nvSpPr>
        <p:spPr>
          <a:xfrm>
            <a:off x="4252404" y="6519793"/>
            <a:ext cx="4891596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dirty="0">
                <a:solidFill>
                  <a:srgbClr val="FFFFFF"/>
                </a:solidFill>
                <a:ea typeface="新細明體"/>
                <a:cs typeface="Noto Sans CJK TC Regular"/>
              </a:rPr>
              <a:t>Figure 7.8, p153, Practical Data Science with R  by Nina </a:t>
            </a:r>
            <a:r>
              <a:rPr lang="en-US" altLang="zh-TW" sz="1200" dirty="0" err="1">
                <a:solidFill>
                  <a:srgbClr val="FFFFFF"/>
                </a:solidFill>
                <a:ea typeface="新細明體"/>
                <a:cs typeface="Noto Sans CJK TC Regular"/>
              </a:rPr>
              <a:t>Zumel</a:t>
            </a:r>
            <a:r>
              <a:rPr lang="en-US" altLang="zh-TW" sz="1200" dirty="0">
                <a:solidFill>
                  <a:srgbClr val="FFFFFF"/>
                </a:solidFill>
                <a:ea typeface="新細明體"/>
                <a:cs typeface="Noto Sans CJK TC Regular"/>
              </a:rPr>
              <a:t>, John Mount</a:t>
            </a:r>
            <a:endParaRPr lang="en-US" altLang="zh-TW" sz="1200" dirty="0">
              <a:solidFill>
                <a:srgbClr val="FFFFFF"/>
              </a:solidFill>
              <a:latin typeface="Calibri"/>
              <a:ea typeface="新細明體"/>
              <a:cs typeface="Noto Sans CJK TC Regular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ECB814C-1B4D-6D47-9939-4010DCEDE815}"/>
              </a:ext>
            </a:extLst>
          </p:cNvPr>
          <p:cNvSpPr/>
          <p:nvPr/>
        </p:nvSpPr>
        <p:spPr>
          <a:xfrm>
            <a:off x="3941416" y="5446207"/>
            <a:ext cx="3501353" cy="9112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regression line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765599" y="1772952"/>
                <a:ext cx="7886700" cy="467086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𝑌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𝑋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endParaRPr lang="en-US" dirty="0"/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best linear approximation to the true relationship between </a:t>
                </a:r>
                <a:r>
                  <a:rPr lang="en-US" i="1" dirty="0"/>
                  <a:t>X</a:t>
                </a:r>
                <a:r>
                  <a:rPr lang="en-US" dirty="0"/>
                  <a:t> and </a:t>
                </a:r>
                <a:r>
                  <a:rPr lang="en-US" i="1" dirty="0"/>
                  <a:t>Y</a:t>
                </a:r>
                <a:endParaRPr lang="en-US" i="1" dirty="0">
                  <a:latin typeface="Cambria Math" charset="0"/>
                </a:endParaRP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: the intercept term, the expected value of </a:t>
                </a:r>
                <a:r>
                  <a:rPr lang="en-US" i="1" dirty="0"/>
                  <a:t>Y </a:t>
                </a:r>
                <a:r>
                  <a:rPr lang="en-US" dirty="0"/>
                  <a:t>when </a:t>
                </a:r>
                <a:r>
                  <a:rPr lang="en-US" i="1" dirty="0"/>
                  <a:t>X</a:t>
                </a:r>
                <a:r>
                  <a:rPr lang="en-US" dirty="0"/>
                  <a:t> = 0</a:t>
                </a: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: the slope, the average increase in </a:t>
                </a:r>
                <a:r>
                  <a:rPr lang="en-US" i="1" dirty="0"/>
                  <a:t>Y</a:t>
                </a:r>
                <a:r>
                  <a:rPr lang="en-US" dirty="0"/>
                  <a:t> associated with a one-unit increase in </a:t>
                </a:r>
                <a:r>
                  <a:rPr lang="en-US" i="1" dirty="0"/>
                  <a:t>X</a:t>
                </a:r>
                <a:r>
                  <a:rPr lang="en-US" dirty="0"/>
                  <a:t>. </a:t>
                </a:r>
              </a:p>
              <a:p>
                <a:pPr lvl="1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r>
                  <a:rPr lang="en-US" dirty="0"/>
                  <a:t>: the error term, a catch-all for what we miss with this simple model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dirty="0"/>
                  <a:t>the true relationship is probably not linear, there may be other variables that cause variation in </a:t>
                </a:r>
                <a:r>
                  <a:rPr lang="en-US" i="1" dirty="0"/>
                  <a:t>Y</a:t>
                </a:r>
                <a:r>
                  <a:rPr lang="en-US" dirty="0"/>
                  <a:t>, and there may be measurement error. 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dirty="0"/>
                  <a:t>typically assume that the error term is independent of </a:t>
                </a:r>
                <a:r>
                  <a:rPr lang="en-US" i="1" dirty="0"/>
                  <a:t>X</a:t>
                </a:r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5599" y="1772952"/>
                <a:ext cx="7886700" cy="4670868"/>
              </a:xfrm>
              <a:blipFill>
                <a:blip r:embed="rId2"/>
                <a:stretch>
                  <a:fillRect l="-773" t="-261" r="-10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5">
            <a:extLst>
              <a:ext uri="{FF2B5EF4-FFF2-40B4-BE49-F238E27FC236}">
                <a16:creationId xmlns:a16="http://schemas.microsoft.com/office/drawing/2014/main" id="{CB6C24B5-49A1-3D43-A619-16B7DAA03B15}"/>
              </a:ext>
            </a:extLst>
          </p:cNvPr>
          <p:cNvSpPr txBox="1"/>
          <p:nvPr/>
        </p:nvSpPr>
        <p:spPr>
          <a:xfrm>
            <a:off x="385566" y="6535314"/>
            <a:ext cx="875843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ea typeface="新細明體"/>
              </a:rPr>
              <a:t> 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33186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population regression line vs least squares estimate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1598059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𝑌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𝑋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r>
                  <a:rPr lang="en-US" dirty="0">
                    <a:ea typeface="Cambria Math" charset="0"/>
                    <a:cs typeface="Cambria Math" charset="0"/>
                  </a:rPr>
                  <a:t> (red)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𝑌</m:t>
                    </m:r>
                    <m:r>
                      <a:rPr lang="en-US" i="1">
                        <a:latin typeface="Cambria Math" charset="0"/>
                      </a:rPr>
                      <m:t>=2+3</m:t>
                    </m:r>
                    <m:r>
                      <a:rPr lang="en-US" i="1">
                        <a:latin typeface="Cambria Math" charset="0"/>
                      </a:rPr>
                      <m:t>𝑋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r>
                  <a:rPr lang="en-US" dirty="0"/>
                  <a:t>  generated from a normal distribution with mean zero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for </a:t>
                </a:r>
                <a:r>
                  <a:rPr lang="en-US" i="1" dirty="0" err="1"/>
                  <a:t>i</a:t>
                </a:r>
                <a:r>
                  <a:rPr lang="en-US" dirty="0"/>
                  <a:t> = 1,</a:t>
                </a:r>
                <a:r>
                  <a:rPr lang="mr-IN" dirty="0"/>
                  <a:t>…</a:t>
                </a:r>
                <a:r>
                  <a:rPr lang="en-US" dirty="0"/>
                  <a:t>,</a:t>
                </a:r>
                <a:r>
                  <a:rPr lang="en-US" i="1" dirty="0"/>
                  <a:t>n </a:t>
                </a:r>
                <a:r>
                  <a:rPr lang="en-US" dirty="0"/>
                  <a:t>(blue)</a:t>
                </a:r>
              </a:p>
              <a:p>
                <a:pPr lvl="1">
                  <a:lnSpc>
                    <a:spcPct val="12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1598059"/>
              </a:xfrm>
              <a:blipFill>
                <a:blip r:embed="rId2"/>
                <a:stretch>
                  <a:fillRect l="-643" t="-1587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688" y="3526961"/>
            <a:ext cx="3085509" cy="2877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B12719-B738-46AA-A217-6065393CBEB1}"/>
              </a:ext>
            </a:extLst>
          </p:cNvPr>
          <p:cNvSpPr txBox="1"/>
          <p:nvPr/>
        </p:nvSpPr>
        <p:spPr>
          <a:xfrm>
            <a:off x="385566" y="6487294"/>
            <a:ext cx="875843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ea typeface="新細明體"/>
              </a:rPr>
              <a:t>Figure3.3, p64, An Introduction to Statistical Learning, with applications in R"  (Springer, 2013) with permission from the authors: G. James, D. Witten,  T. Hastie and R. </a:t>
            </a:r>
            <a:r>
              <a:rPr lang="en-US" sz="1200" dirty="0" err="1">
                <a:solidFill>
                  <a:schemeClr val="bg1"/>
                </a:solidFill>
                <a:ea typeface="新細明體"/>
              </a:rPr>
              <a:t>Tibshirani</a:t>
            </a:r>
            <a:r>
              <a:rPr lang="en-US" sz="1200" dirty="0">
                <a:solidFill>
                  <a:schemeClr val="bg1"/>
                </a:solidFill>
                <a:ea typeface="新細明體"/>
              </a:rPr>
              <a:t> 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454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/>
                  <a:t>How close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800" dirty="0"/>
                  <a:t>&amp;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 are to the true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we are interested in knowing the population mean </a:t>
            </a:r>
            <a:r>
              <a:rPr lang="en-US" sz="2400" i="1" dirty="0" err="1"/>
              <a:t>μ</a:t>
            </a:r>
            <a:r>
              <a:rPr lang="en-US" sz="2400" dirty="0"/>
              <a:t> of some random variable </a:t>
            </a:r>
            <a:r>
              <a:rPr lang="en-US" sz="2400" i="1" dirty="0"/>
              <a:t>Y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Unfortunately, </a:t>
            </a:r>
            <a:r>
              <a:rPr lang="en-US" sz="2400" i="1" dirty="0" err="1"/>
              <a:t>μ</a:t>
            </a:r>
            <a:r>
              <a:rPr lang="en-US" sz="2400" dirty="0"/>
              <a:t> is unknown, but we do have access to </a:t>
            </a:r>
            <a:r>
              <a:rPr lang="en-US" sz="2400" i="1" dirty="0"/>
              <a:t>n</a:t>
            </a:r>
            <a:r>
              <a:rPr lang="en-US" sz="2400" dirty="0"/>
              <a:t> observations from </a:t>
            </a:r>
            <a:r>
              <a:rPr lang="en-US" sz="2400" i="1" dirty="0"/>
              <a:t>Y</a:t>
            </a:r>
            <a:r>
              <a:rPr lang="en-US" sz="2400" dirty="0"/>
              <a:t>, </a:t>
            </a:r>
            <a:r>
              <a:rPr lang="en-US" sz="2400" i="1" dirty="0"/>
              <a:t>y</a:t>
            </a:r>
            <a:r>
              <a:rPr lang="en-US" sz="2400" i="1" baseline="-25000" dirty="0"/>
              <a:t>1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r>
              <a:rPr lang="en-US" sz="2400" dirty="0"/>
              <a:t>,</a:t>
            </a:r>
            <a:r>
              <a:rPr lang="en-US" sz="2400" i="1" dirty="0" err="1"/>
              <a:t>y</a:t>
            </a:r>
            <a:r>
              <a:rPr lang="en-US" sz="2400" i="1" baseline="-25000" dirty="0" err="1"/>
              <a:t>n</a:t>
            </a:r>
            <a:endParaRPr lang="en-US" sz="2400" i="1" baseline="-25000" dirty="0"/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27947-85B0-490B-85D5-414EC7E15745}"/>
              </a:ext>
            </a:extLst>
          </p:cNvPr>
          <p:cNvSpPr txBox="1"/>
          <p:nvPr/>
        </p:nvSpPr>
        <p:spPr>
          <a:xfrm>
            <a:off x="1177762" y="6529321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新細明體"/>
              </a:rPr>
              <a:t>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8271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/>
                  <a:t>How close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en-US" sz="28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800" dirty="0"/>
                  <a:t>&amp;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 are to the true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400" dirty="0"/>
                  <a:t>A reasonable estimate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e>
                    </m:acc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𝑦</m:t>
                        </m:r>
                      </m:e>
                    </m:acc>
                    <m:r>
                      <a:rPr lang="en-US" sz="2000" b="0" i="1" smtClean="0">
                        <a:latin typeface="Cambria Math" charset="0"/>
                      </a:rPr>
                      <m:t>, 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charset="0"/>
                      </a:rPr>
                      <m:t>where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𝑦</m:t>
                        </m:r>
                      </m:e>
                    </m:acc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000" dirty="0"/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How far off will that single estimate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en-US" sz="2400" dirty="0"/>
                  <a:t> be?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standard error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lang="en-US" sz="2400" dirty="0"/>
                  <a:t>: </a:t>
                </a:r>
                <a:endParaRPr lang="en-US" sz="2400" b="0" i="0" dirty="0">
                  <a:latin typeface="Cambria Math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Var</m:t>
                    </m:r>
                    <m:d>
                      <m:dPr>
                        <m:ctrlPr>
                          <a:rPr lang="mr-IN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mr-IN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charset="0"/>
                      </a:rPr>
                      <m:t>SE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mr-IN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mr-IN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mr-IN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1800" i="1" baseline="-25000" dirty="0"/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1800" i="1" dirty="0"/>
                  <a:t>: </a:t>
                </a:r>
                <a:r>
                  <a:rPr lang="en-US" sz="1800" dirty="0"/>
                  <a:t>the standard deviation of each of the realizations </a:t>
                </a:r>
                <a:r>
                  <a:rPr lang="en-US" sz="1800" i="1" dirty="0" err="1"/>
                  <a:t>y</a:t>
                </a:r>
                <a:r>
                  <a:rPr lang="en-US" sz="1800" i="1" baseline="-25000" dirty="0" err="1"/>
                  <a:t>i</a:t>
                </a:r>
                <a:r>
                  <a:rPr lang="en-US" sz="1800" dirty="0"/>
                  <a:t> of </a:t>
                </a:r>
                <a:r>
                  <a:rPr lang="en-US" sz="1800" i="1" dirty="0"/>
                  <a:t>Y</a:t>
                </a:r>
                <a:endParaRPr lang="en-US" dirty="0"/>
              </a:p>
              <a:p>
                <a:pPr>
                  <a:lnSpc>
                    <a:spcPct val="100000"/>
                  </a:lnSpc>
                </a:pPr>
                <a:endParaRPr lang="en-US" sz="2400" dirty="0"/>
              </a:p>
              <a:p>
                <a:pPr>
                  <a:lnSpc>
                    <a:spcPct val="100000"/>
                  </a:lnSpc>
                </a:pPr>
                <a:endParaRPr lang="en-US" sz="2400" dirty="0"/>
              </a:p>
              <a:p>
                <a:pPr>
                  <a:lnSpc>
                    <a:spcPct val="10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B3200DB-DE12-43CA-85E2-F10ED31A4558}"/>
              </a:ext>
            </a:extLst>
          </p:cNvPr>
          <p:cNvSpPr txBox="1"/>
          <p:nvPr/>
        </p:nvSpPr>
        <p:spPr>
          <a:xfrm>
            <a:off x="1209366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91075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/>
                  <a:t>The standard errors of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4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en-US" sz="400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4000" dirty="0"/>
                  <a:t>&amp;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4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0" i="0" smtClean="0">
                        <a:latin typeface="Cambria Math" charset="0"/>
                      </a:rPr>
                      <m:t>SE</m:t>
                    </m:r>
                    <m:sSup>
                      <m:sSup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𝑛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charset="0"/>
                          </a:rPr>
                          <m:t>+</m:t>
                        </m:r>
                        <m:f>
                          <m:f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mr-I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mr-I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nary>
                              <m:naryPr>
                                <m:chr m:val="∑"/>
                                <m:ctrlPr>
                                  <a:rPr lang="is-I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2400" b="0" i="1" smtClean="0"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𝑛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is-I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mr-I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den>
                        </m:f>
                      </m:e>
                    </m:d>
                  </m:oMath>
                </a14:m>
                <a:endParaRPr lang="en-US" sz="2400" b="0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>
                        <a:latin typeface="Cambria Math" charset="0"/>
                      </a:rPr>
                      <m:t>SE</m:t>
                    </m:r>
                    <m:sSup>
                      <m:sSup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ctrlPr>
                              <a:rPr lang="is-I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is-I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mr-I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i="1"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sz="24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lang="en-US" sz="2400" dirty="0"/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Var</m:t>
                    </m:r>
                    <m:d>
                      <m:dPr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mr-IN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2000" dirty="0"/>
                  <a:t>, in general unknown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sz="1800" dirty="0"/>
                  <a:t>  estimated by residual standard error,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</a:rPr>
                      <m:t>𝑅𝑆𝐸</m:t>
                    </m:r>
                    <m:r>
                      <a:rPr lang="en-US" sz="1800" b="0" i="1" smtClean="0"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charset="0"/>
                              </a:rPr>
                              <m:t>𝑅𝑆𝑆</m:t>
                            </m:r>
                          </m:num>
                          <m:den>
                            <m:d>
                              <m:dPr>
                                <m:ctrlPr>
                                  <a:rPr lang="mr-IN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charset="0"/>
                                  </a:rPr>
                                  <m:t>𝑛</m:t>
                                </m:r>
                                <m:r>
                                  <a:rPr lang="en-US" sz="1800" b="0" i="1" smtClean="0">
                                    <a:latin typeface="Cambria Math" charset="0"/>
                                  </a:rPr>
                                  <m:t>−2</m:t>
                                </m:r>
                              </m:e>
                            </m:d>
                          </m:den>
                        </m:f>
                      </m:e>
                    </m:rad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1774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Memorization methods</a:t>
            </a:r>
            <a:endParaRPr kumimoji="1"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Building single-variable models</a:t>
            </a:r>
          </a:p>
          <a:p>
            <a:pPr>
              <a:lnSpc>
                <a:spcPct val="100000"/>
              </a:lnSpc>
            </a:pPr>
            <a:r>
              <a:rPr lang="en-US" altLang="zh-TW" dirty="0"/>
              <a:t>Cross-validated variable selection</a:t>
            </a:r>
          </a:p>
          <a:p>
            <a:pPr>
              <a:lnSpc>
                <a:spcPct val="100000"/>
              </a:lnSpc>
            </a:pPr>
            <a:r>
              <a:rPr lang="en-US" altLang="zh-TW" dirty="0"/>
              <a:t>Building basic multivariable models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nearest neighbor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naive Bayes</a:t>
            </a:r>
            <a:endParaRPr kumimoji="1" lang="zh-TW" altLang="en-US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A2B5517-58A5-4734-BBBD-650C44B59EF6}"/>
              </a:ext>
            </a:extLst>
          </p:cNvPr>
          <p:cNvSpPr txBox="1"/>
          <p:nvPr/>
        </p:nvSpPr>
        <p:spPr>
          <a:xfrm>
            <a:off x="5454796" y="6550391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5620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400" dirty="0"/>
                  <a:t>95%</a:t>
                </a:r>
                <a:r>
                  <a:rPr lang="zh-TW" altLang="en-US" sz="2400" dirty="0"/>
                  <a:t> </a:t>
                </a:r>
                <a:r>
                  <a:rPr lang="en-US" sz="2400" dirty="0"/>
                  <a:t>confidence confidence interval: a range of values such that with 95% probability, the range will contain the true unknown value of the parameter.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 95% confidence interval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2∙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SE</m:t>
                    </m:r>
                    <m:d>
                      <m:dPr>
                        <m:ctrlPr>
                          <a:rPr lang="mr-IN" sz="20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en-US" sz="2000" b="0" dirty="0"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95% confidence interval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±2∙</m:t>
                    </m:r>
                    <m:r>
                      <m:rPr>
                        <m:nor/>
                      </m:rPr>
                      <a:rPr lang="en-US" sz="2000">
                        <a:latin typeface="Cambria Math" charset="0"/>
                        <a:ea typeface="Cambria Math" charset="0"/>
                        <a:cs typeface="Cambria Math" charset="0"/>
                      </a:rPr>
                      <m:t>SE</m:t>
                    </m:r>
                    <m:d>
                      <m:dPr>
                        <m:ctrlPr>
                          <a:rPr lang="mr-IN" sz="2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mr-IN" sz="20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DCAB73B-38AA-4FC4-8921-0E6F1D4D2055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385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@ Sales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The 95% confidence interval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: [6130 , 7935]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in the absence of any advertising, sales will, on average, fall somewhere between 6130 and 7940 units.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The 95% confidence interval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: [0 .042 , 0 .053]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for each $1,000 increase in television advertising, there will be an average increase in sales of between 42 and 53 units</a:t>
                </a:r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54" r="-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18646A9-2684-408B-8B14-B9186563B102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5296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/>
              <a:t>t</a:t>
            </a:r>
            <a:r>
              <a:rPr lang="en-US" altLang="zh-TW" dirty="0"/>
              <a:t>-statistic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measures the number of standard deviations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is away from 0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b="0" i="1" smtClean="0">
                            <a:latin typeface="Cambria Math" charset="0"/>
                          </a:rPr>
                          <m:t>−0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SE</m:t>
                        </m:r>
                        <m:d>
                          <m:dPr>
                            <m:ctrlPr>
                              <a:rPr lang="mr-I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mr-I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pPr lvl="1">
                  <a:lnSpc>
                    <a:spcPct val="100000"/>
                  </a:lnSpc>
                </a:pPr>
                <a:r>
                  <a:rPr lang="en-US" i="1" dirty="0"/>
                  <a:t>t</a:t>
                </a:r>
                <a:r>
                  <a:rPr lang="en-US" dirty="0"/>
                  <a:t>-distribution with </a:t>
                </a:r>
                <a:r>
                  <a:rPr lang="en-US" i="1" dirty="0"/>
                  <a:t>n</a:t>
                </a:r>
                <a:r>
                  <a:rPr lang="en-US" dirty="0"/>
                  <a:t>−2 degrees of freedom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TW" i="1" dirty="0"/>
                  <a:t>t</a:t>
                </a:r>
                <a:r>
                  <a:rPr lang="en-US" altLang="zh-TW" dirty="0"/>
                  <a:t>-distribution has a bell shape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TW" i="1" dirty="0"/>
                  <a:t>n</a:t>
                </a:r>
                <a:r>
                  <a:rPr lang="en-US" altLang="zh-TW" dirty="0"/>
                  <a:t> &gt;= 30: quite similar to the normal distribution</a:t>
                </a:r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42A7078-12D1-471B-AD9D-BE70F96B5DD7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3801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Null 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i="1" dirty="0"/>
                  <a:t>H</a:t>
                </a:r>
                <a:r>
                  <a:rPr lang="en-US" i="1" baseline="-25000" dirty="0"/>
                  <a:t>0</a:t>
                </a:r>
                <a:r>
                  <a:rPr lang="zh-TW" altLang="en-US" i="1" baseline="-25000" dirty="0"/>
                  <a:t> </a:t>
                </a:r>
                <a:r>
                  <a:rPr lang="en-US" dirty="0"/>
                  <a:t>: There is no relationship between </a:t>
                </a:r>
                <a:r>
                  <a:rPr lang="en-US" i="1" dirty="0"/>
                  <a:t>X</a:t>
                </a:r>
                <a:r>
                  <a:rPr lang="en-US" dirty="0"/>
                  <a:t> and </a:t>
                </a:r>
                <a:r>
                  <a:rPr lang="en-US" i="1" dirty="0"/>
                  <a:t>Y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: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=0</m:t>
                    </m:r>
                  </m:oMath>
                </a14:m>
                <a:endParaRPr lang="en-US" i="1" dirty="0"/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depends on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SE</m:t>
                    </m:r>
                    <m:d>
                      <m:dPr>
                        <m:ctrlPr>
                          <a:rPr lang="mr-IN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mr-I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3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ADEBB87-11D6-4C1F-8831-451F1027B38D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6917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</a:t>
            </a:r>
            <a:r>
              <a:rPr lang="en-US" dirty="0"/>
              <a:t>-value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/>
                  <a:t>the probability of observing any number equal to |</a:t>
                </a:r>
                <a:r>
                  <a:rPr lang="en-US" i="1" dirty="0"/>
                  <a:t>t</a:t>
                </a:r>
                <a:r>
                  <a:rPr lang="en-US" dirty="0"/>
                  <a:t>| or larger in absolute value, 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0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i="1" dirty="0"/>
                  <a:t>p</a:t>
                </a:r>
                <a:r>
                  <a:rPr lang="en-US" dirty="0"/>
                  <a:t>-value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5% or 1%: reject the null hypothesis, a relationship to exist between </a:t>
                </a:r>
                <a:r>
                  <a:rPr lang="en-US" i="1" dirty="0"/>
                  <a:t>X</a:t>
                </a:r>
                <a:r>
                  <a:rPr lang="en-US" dirty="0"/>
                  <a:t> and </a:t>
                </a:r>
                <a:r>
                  <a:rPr lang="en-US" i="1" dirty="0"/>
                  <a:t>Y</a:t>
                </a:r>
                <a:r>
                  <a:rPr lang="en-US" dirty="0"/>
                  <a:t> 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i="1" dirty="0"/>
                  <a:t>n </a:t>
                </a:r>
                <a:r>
                  <a:rPr lang="en-US" dirty="0"/>
                  <a:t>= 30, </a:t>
                </a:r>
                <a:r>
                  <a:rPr lang="en-US" i="1" dirty="0"/>
                  <a:t>t</a:t>
                </a:r>
                <a:r>
                  <a:rPr lang="en-US" dirty="0"/>
                  <a:t>-statistics of around 2 and 2.75, respectively.</a:t>
                </a:r>
                <a:endParaRPr lang="en-US" i="1" dirty="0"/>
              </a:p>
              <a:p>
                <a:pPr>
                  <a:lnSpc>
                    <a:spcPct val="12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5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E023D12-1033-449C-A799-7C356C2A9840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3456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@ Sales example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6967"/>
            <a:ext cx="9144000" cy="1424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48B6C8-9107-4E9F-87F7-19707BE0244C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4329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/>
              <a:t>p</a:t>
            </a:r>
            <a:r>
              <a:rPr lang="en-US" altLang="zh-TW" dirty="0"/>
              <a:t>-value 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35396"/>
            <a:ext cx="7886700" cy="1312722"/>
          </a:xfrm>
        </p:spPr>
        <p:txBody>
          <a:bodyPr anchor="t"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TW" sz="5600" dirty="0"/>
              <a:t>the probability of seeing a coefficient with a magnitude as large as we observe if the true coefficient is really 0 (the variable has no effect on the outcome)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48117"/>
            <a:ext cx="6203577" cy="3495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554069" y="2241062"/>
                <a:ext cx="346595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altLang="zh-TW" sz="20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TW" sz="2000" dirty="0">
                    <a:solidFill>
                      <a:schemeClr val="accent1"/>
                    </a:solidFill>
                  </a:rPr>
                  <a:t> 0.05, is not to be trusted</a:t>
                </a:r>
              </a:p>
              <a:p>
                <a:pPr lvl="1"/>
                <a:r>
                  <a:rPr lang="en-US" altLang="zh-TW" sz="2000" dirty="0">
                    <a:solidFill>
                      <a:schemeClr val="accent1"/>
                    </a:solidFill>
                  </a:rPr>
                  <a:t>1e-23  vs 1e-08?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069" y="2241062"/>
                <a:ext cx="3465954" cy="707886"/>
              </a:xfrm>
              <a:prstGeom prst="rect">
                <a:avLst/>
              </a:prstGeom>
              <a:blipFill>
                <a:blip r:embed="rId3"/>
                <a:stretch>
                  <a:fillRect t="-3509" r="-365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F46B04D-A4E6-402F-A07B-4C7AC3E28B12}"/>
              </a:ext>
            </a:extLst>
          </p:cNvPr>
          <p:cNvSpPr txBox="1"/>
          <p:nvPr/>
        </p:nvSpPr>
        <p:spPr>
          <a:xfrm>
            <a:off x="4833257" y="6550391"/>
            <a:ext cx="44392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Figure7.8,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9338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Multiple Linear Regression </a:t>
            </a:r>
            <a:br>
              <a:rPr lang="en-US" sz="3200" dirty="0"/>
            </a:br>
            <a:r>
              <a:rPr lang="en-US" sz="3200" dirty="0"/>
              <a:t>vs. </a:t>
            </a:r>
            <a:br>
              <a:rPr lang="en-US" sz="3200" dirty="0"/>
            </a:br>
            <a:r>
              <a:rPr lang="en-US" sz="3200" dirty="0"/>
              <a:t>Separate simple linear regression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781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Separate simple linear regression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697" y="3383704"/>
            <a:ext cx="7560000" cy="1179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97" y="2080166"/>
            <a:ext cx="7560000" cy="1170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697" y="4674877"/>
            <a:ext cx="7560000" cy="1145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94576B-6836-433E-A0FE-895F58D3DF57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422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577333"/>
              </a:xfrm>
            </p:spPr>
            <p:txBody>
              <a:bodyPr>
                <a:normAutofit/>
              </a:bodyPr>
              <a:lstStyle/>
              <a:p>
                <a:r>
                  <a:rPr lang="nb-NO" dirty="0"/>
                  <a:t>sales = β</a:t>
                </a:r>
                <a:r>
                  <a:rPr lang="nb-NO" baseline="-25000" dirty="0"/>
                  <a:t>0</a:t>
                </a:r>
                <a:r>
                  <a:rPr lang="nb-NO" dirty="0"/>
                  <a:t> + β</a:t>
                </a:r>
                <a:r>
                  <a:rPr lang="nb-NO" baseline="-25000" dirty="0"/>
                  <a:t>1</a:t>
                </a:r>
                <a:r>
                  <a:rPr lang="nb-NO" dirty="0"/>
                  <a:t>x TV + β</a:t>
                </a:r>
                <a:r>
                  <a:rPr lang="nb-NO" baseline="-25000" dirty="0"/>
                  <a:t>2</a:t>
                </a:r>
                <a:r>
                  <a:rPr lang="nb-NO" dirty="0"/>
                  <a:t> x radio + β</a:t>
                </a:r>
                <a:r>
                  <a:rPr lang="nb-NO" baseline="-25000" dirty="0"/>
                  <a:t>3</a:t>
                </a:r>
                <a:r>
                  <a:rPr lang="nb-NO" dirty="0"/>
                  <a:t> x </a:t>
                </a:r>
                <a:r>
                  <a:rPr lang="nb-NO" dirty="0" err="1"/>
                  <a:t>newspaper</a:t>
                </a:r>
                <a:r>
                  <a:rPr lang="nb-NO" dirty="0"/>
                  <a:t> + </a:t>
                </a:r>
                <a14:m>
                  <m:oMath xmlns:m="http://schemas.openxmlformats.org/officeDocument/2006/math">
                    <m:r>
                      <a:rPr lang="nb-NO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𝜖</m:t>
                    </m:r>
                  </m:oMath>
                </a14:m>
                <a:endParaRPr lang="nb-NO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577333"/>
              </a:xfrm>
              <a:blipFill rotWithShape="0">
                <a:blip r:embed="rId2"/>
                <a:stretch>
                  <a:fillRect l="-1391" t="-16842" b="-1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318" y="2307265"/>
            <a:ext cx="3961364" cy="4052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A17EC1-4AA7-4CD7-8769-554CBF49293B}"/>
              </a:ext>
            </a:extLst>
          </p:cNvPr>
          <p:cNvSpPr txBox="1"/>
          <p:nvPr/>
        </p:nvSpPr>
        <p:spPr>
          <a:xfrm>
            <a:off x="556223" y="6396335"/>
            <a:ext cx="86636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Figure3.4, p64,  An Introduction to Statistical Learning, with applications in R"  (Springer, 2013) with permission from the authors: G. James, D. Witten,  T. Hastie and R. </a:t>
            </a:r>
            <a:r>
              <a:rPr lang="en-US" sz="1200" dirty="0" err="1">
                <a:solidFill>
                  <a:schemeClr val="bg1"/>
                </a:solidFill>
                <a:ea typeface="+mn-lt"/>
                <a:cs typeface="+mn-lt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199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/>
              <a:t>Building single-variable models</a:t>
            </a:r>
            <a:endParaRPr kumimoji="1" lang="zh-TW" altLang="en-US" sz="4400" dirty="0"/>
          </a:p>
        </p:txBody>
      </p:sp>
      <p:sp>
        <p:nvSpPr>
          <p:cNvPr id="5" name="內容版面配置區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C000"/>
                </a:solidFill>
              </a:rPr>
              <a:t>Using categorical features</a:t>
            </a:r>
          </a:p>
          <a:p>
            <a:r>
              <a:rPr lang="en-US" altLang="zh-TW" dirty="0">
                <a:solidFill>
                  <a:srgbClr val="FFC000"/>
                </a:solidFill>
              </a:rPr>
              <a:t>Using numeric features</a:t>
            </a:r>
            <a:endParaRPr kumimoji="1" lang="zh-TW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991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Linear Regression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5005"/>
            <a:ext cx="9144000" cy="224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04C01-5CC7-480F-8F06-C8C01DAFE44E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45839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Linear Regression vs. Separate simple linear regression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75" y="1827581"/>
            <a:ext cx="6264000" cy="153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1375" y="4523903"/>
            <a:ext cx="6264000" cy="977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375" y="3553957"/>
            <a:ext cx="6264000" cy="969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1375" y="5414498"/>
            <a:ext cx="6264000" cy="9494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2353" y="3019647"/>
            <a:ext cx="6007396" cy="244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25281" y="6064210"/>
            <a:ext cx="6077344" cy="2243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4155B1-7C87-41E3-9885-40E63BBC8A8D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444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Linear Regression vs. Separate simple linear regression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75" y="1827581"/>
            <a:ext cx="6264000" cy="1539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397" y="4479375"/>
            <a:ext cx="6264000" cy="9494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2353" y="3019647"/>
            <a:ext cx="6007396" cy="244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41375" y="5092014"/>
            <a:ext cx="6007396" cy="244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7823" y="5532182"/>
            <a:ext cx="7612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charset="0"/>
              </a:rPr>
              <a:t>The slope term represents the average effect of a $1000 increase in newspaper advertising, </a:t>
            </a:r>
            <a:r>
              <a:rPr lang="en-US" dirty="0">
                <a:solidFill>
                  <a:schemeClr val="accent1"/>
                </a:solidFill>
                <a:latin typeface="Helvetica" charset="0"/>
              </a:rPr>
              <a:t>ignoring</a:t>
            </a:r>
            <a:r>
              <a:rPr lang="en-US" dirty="0">
                <a:latin typeface="Helvetica" charset="0"/>
              </a:rPr>
              <a:t> other predictors such as TV  and radio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1146" y="3415169"/>
            <a:ext cx="7580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charset="0"/>
              </a:rPr>
              <a:t>the coefficient for newspaper represents the average effect of increasing newspaper spending by $1000 while </a:t>
            </a:r>
            <a:r>
              <a:rPr lang="en-US" dirty="0">
                <a:solidFill>
                  <a:schemeClr val="accent1"/>
                </a:solidFill>
                <a:latin typeface="Helvetica" charset="0"/>
              </a:rPr>
              <a:t>holding TV and radio fixed</a:t>
            </a:r>
            <a:r>
              <a:rPr lang="en-US" dirty="0">
                <a:latin typeface="Helvetica" charset="0"/>
              </a:rPr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81290-FBF5-4320-A7BE-F6B068394FD5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49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1934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higher values of newspaper  tend to be associated with higher values of sales , even though newspaper advertising does not actually affect sales</a:t>
            </a:r>
          </a:p>
          <a:p>
            <a:pPr>
              <a:lnSpc>
                <a:spcPct val="100000"/>
              </a:lnSpc>
            </a:pPr>
            <a:r>
              <a:rPr lang="en-US" dirty="0"/>
              <a:t>newspaper gets “credit” for the effect of radio on sales.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2" y="3717657"/>
            <a:ext cx="7961407" cy="2110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3929E-F313-4711-870C-0A88906C2C60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shark attacks vs. ice cream sales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 regression of shark attacks vs. ice cream sales for data collected at a given beach community over a period of time =&gt; a positive relationship</a:t>
            </a:r>
          </a:p>
          <a:p>
            <a:pPr>
              <a:lnSpc>
                <a:spcPct val="100000"/>
              </a:lnSpc>
            </a:pPr>
            <a:r>
              <a:rPr lang="en-US" dirty="0"/>
              <a:t>Higher temperatures cause more people to visit the beach, which in turn results in more ice cream sales and more shark attacks.</a:t>
            </a:r>
          </a:p>
          <a:p>
            <a:pPr>
              <a:lnSpc>
                <a:spcPct val="100000"/>
              </a:lnSpc>
            </a:pPr>
            <a:r>
              <a:rPr lang="en-US" dirty="0"/>
              <a:t>multiple regression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attacks vs. ice cream sales + temperature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ice cream sales is no longer significant after adjusting for temperature.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6A5F4-DAD6-439A-A870-04BC3880537B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522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How to evaluate scoring models?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Linear regression</a:t>
            </a:r>
          </a:p>
        </p:txBody>
      </p:sp>
    </p:spTree>
    <p:extLst>
      <p:ext uri="{BB962C8B-B14F-4D97-AF65-F5344CB8AC3E}">
        <p14:creationId xmlns:p14="http://schemas.microsoft.com/office/powerpoint/2010/main" val="2067799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Predict based on trained model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-57150">
              <a:buNone/>
            </a:pP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dtest$predLogPINCP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 &lt;- predict(</a:t>
            </a: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model,newdata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dtest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marL="0" indent="-57150">
              <a:buNone/>
            </a:pP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dtrain$predLogPINCP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 &lt;- predict(</a:t>
            </a: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model,newdata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altLang="zh-TW" sz="18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dtrain</a:t>
            </a:r>
            <a:r>
              <a:rPr lang="en-US" altLang="zh-TW" sz="18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  <a:endParaRPr kumimoji="1" lang="zh-TW" altLang="en-US" sz="1800" dirty="0">
              <a:solidFill>
                <a:schemeClr val="tx1">
                  <a:lumMod val="95000"/>
                </a:schemeClr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4AE3F-8FA3-430A-AB88-0D47AF503A8E}"/>
              </a:ext>
            </a:extLst>
          </p:cNvPr>
          <p:cNvSpPr txBox="1"/>
          <p:nvPr/>
        </p:nvSpPr>
        <p:spPr>
          <a:xfrm>
            <a:off x="5423193" y="6539856"/>
            <a:ext cx="38703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9069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905093"/>
            <a:ext cx="5486400" cy="35204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Characterizing prediction quality</a:t>
            </a:r>
            <a:endParaRPr kumimoji="1"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89761"/>
            <a:ext cx="7886700" cy="1415332"/>
          </a:xfrm>
        </p:spPr>
        <p:txBody>
          <a:bodyPr anchor="t"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ggplot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(data=</a:t>
            </a: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dtest,aes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(x=</a:t>
            </a: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predLogPINCP,y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=log(</a:t>
            </a: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PINCP,base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=10))) +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geom_point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(alpha=0.2,color="black") +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geom_smooth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aes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(x=</a:t>
            </a: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predLogPINCP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, y=log(</a:t>
            </a: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PINCP,base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=10)),color="black") +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geom_line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aes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(x=log(</a:t>
            </a: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PINCP,base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=10), y=log(</a:t>
            </a: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PINCP,base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=10)),color="blue",</a:t>
            </a: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linetype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=2) +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scale_x_continuous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(limits=c(4,5)) + </a:t>
            </a:r>
            <a:r>
              <a:rPr lang="en-US" altLang="zh-TW" sz="1200" dirty="0" err="1">
                <a:latin typeface="Courier" charset="0"/>
                <a:ea typeface="Courier" charset="0"/>
                <a:cs typeface="Courier" charset="0"/>
              </a:rPr>
              <a:t>scale_y_continuous</a:t>
            </a:r>
            <a:r>
              <a:rPr lang="en-US" altLang="zh-TW" sz="1200" dirty="0">
                <a:latin typeface="Courier" charset="0"/>
                <a:ea typeface="Courier" charset="0"/>
                <a:cs typeface="Courier" charset="0"/>
              </a:rPr>
              <a:t>(limits=c(3.5,5.5))</a:t>
            </a:r>
            <a:endParaRPr kumimoji="1" lang="zh-TW" altLang="en-US" sz="12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EA36A-316F-4D42-A115-6F76F35FA0E0}"/>
              </a:ext>
            </a:extLst>
          </p:cNvPr>
          <p:cNvSpPr txBox="1"/>
          <p:nvPr/>
        </p:nvSpPr>
        <p:spPr>
          <a:xfrm>
            <a:off x="4833257" y="6550390"/>
            <a:ext cx="44392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Figure7.4,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939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069" y="2820408"/>
            <a:ext cx="4683281" cy="351780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On average, are the predictions correct?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494845"/>
            <a:ext cx="7886700" cy="1499564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1400" dirty="0" err="1">
                <a:latin typeface="Courier" charset="0"/>
                <a:ea typeface="Courier" charset="0"/>
                <a:cs typeface="Courier" charset="0"/>
              </a:rPr>
              <a:t>ggplot</a:t>
            </a:r>
            <a:r>
              <a:rPr lang="en-US" altLang="zh-TW" sz="1400" dirty="0">
                <a:latin typeface="Courier" charset="0"/>
                <a:ea typeface="Courier" charset="0"/>
                <a:cs typeface="Courier" charset="0"/>
              </a:rPr>
              <a:t>(data=</a:t>
            </a:r>
            <a:r>
              <a:rPr lang="en-US" altLang="zh-TW" sz="1400" dirty="0" err="1">
                <a:latin typeface="Courier" charset="0"/>
                <a:ea typeface="Courier" charset="0"/>
                <a:cs typeface="Courier" charset="0"/>
              </a:rPr>
              <a:t>dtest,aes</a:t>
            </a:r>
            <a:r>
              <a:rPr lang="en-US" altLang="zh-TW" sz="1400" dirty="0">
                <a:latin typeface="Courier" charset="0"/>
                <a:ea typeface="Courier" charset="0"/>
                <a:cs typeface="Courier" charset="0"/>
              </a:rPr>
              <a:t>(x=</a:t>
            </a:r>
            <a:r>
              <a:rPr lang="en-US" altLang="zh-TW" sz="1400" dirty="0" err="1">
                <a:latin typeface="Courier" charset="0"/>
                <a:ea typeface="Courier" charset="0"/>
                <a:cs typeface="Courier" charset="0"/>
              </a:rPr>
              <a:t>predLogPINCP</a:t>
            </a:r>
            <a:r>
              <a:rPr lang="en-US" altLang="zh-TW" sz="1400" dirty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14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y=</a:t>
            </a:r>
            <a:r>
              <a:rPr lang="en-US" altLang="zh-TW" sz="14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predLogPINCP</a:t>
            </a:r>
            <a:r>
              <a:rPr lang="en-US" altLang="zh-TW" sz="14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-log(</a:t>
            </a:r>
            <a:r>
              <a:rPr lang="en-US" altLang="zh-TW" sz="14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PINCP,base</a:t>
            </a:r>
            <a:r>
              <a:rPr lang="en-US" altLang="zh-TW" sz="14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=10)</a:t>
            </a:r>
            <a:r>
              <a:rPr lang="en-US" altLang="zh-TW" sz="1400" dirty="0">
                <a:latin typeface="Courier" charset="0"/>
                <a:ea typeface="Courier" charset="0"/>
                <a:cs typeface="Courier" charset="0"/>
              </a:rPr>
              <a:t>)) +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1400" dirty="0" err="1">
                <a:latin typeface="Courier" charset="0"/>
                <a:ea typeface="Courier" charset="0"/>
                <a:cs typeface="Courier" charset="0"/>
              </a:rPr>
              <a:t>geom_point</a:t>
            </a:r>
            <a:r>
              <a:rPr lang="en-US" altLang="zh-TW" sz="1400" dirty="0">
                <a:latin typeface="Courier" charset="0"/>
                <a:ea typeface="Courier" charset="0"/>
                <a:cs typeface="Courier" charset="0"/>
              </a:rPr>
              <a:t>(alpha=0.2,color="black") +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1400" dirty="0" err="1">
                <a:latin typeface="Courier" charset="0"/>
                <a:ea typeface="Courier" charset="0"/>
                <a:cs typeface="Courier" charset="0"/>
              </a:rPr>
              <a:t>geom_smooth</a:t>
            </a:r>
            <a:r>
              <a:rPr lang="en-US" altLang="zh-TW" sz="14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altLang="zh-TW" sz="1400" dirty="0" err="1">
                <a:latin typeface="Courier" charset="0"/>
                <a:ea typeface="Courier" charset="0"/>
                <a:cs typeface="Courier" charset="0"/>
              </a:rPr>
              <a:t>aes</a:t>
            </a:r>
            <a:r>
              <a:rPr lang="en-US" altLang="zh-TW" sz="1400" dirty="0">
                <a:latin typeface="Courier" charset="0"/>
                <a:ea typeface="Courier" charset="0"/>
                <a:cs typeface="Courier" charset="0"/>
              </a:rPr>
              <a:t>(x=</a:t>
            </a:r>
            <a:r>
              <a:rPr lang="en-US" altLang="zh-TW" sz="1400" dirty="0" err="1">
                <a:latin typeface="Courier" charset="0"/>
                <a:ea typeface="Courier" charset="0"/>
                <a:cs typeface="Courier" charset="0"/>
              </a:rPr>
              <a:t>predLogPINCP</a:t>
            </a:r>
            <a:r>
              <a:rPr lang="en-US" altLang="zh-TW" sz="1400" dirty="0">
                <a:latin typeface="Courier" charset="0"/>
                <a:ea typeface="Courier" charset="0"/>
                <a:cs typeface="Courier" charset="0"/>
              </a:rPr>
              <a:t>, y=</a:t>
            </a:r>
            <a:r>
              <a:rPr lang="en-US" altLang="zh-TW" sz="1400" dirty="0" err="1">
                <a:latin typeface="Courier" charset="0"/>
                <a:ea typeface="Courier" charset="0"/>
                <a:cs typeface="Courier" charset="0"/>
              </a:rPr>
              <a:t>predLogPINCP</a:t>
            </a:r>
            <a:r>
              <a:rPr lang="en-US" altLang="zh-TW" sz="1400" dirty="0">
                <a:latin typeface="Courier" charset="0"/>
                <a:ea typeface="Courier" charset="0"/>
                <a:cs typeface="Courier" charset="0"/>
              </a:rPr>
              <a:t>-log(</a:t>
            </a:r>
            <a:r>
              <a:rPr lang="en-US" altLang="zh-TW" sz="1400" dirty="0" err="1">
                <a:latin typeface="Courier" charset="0"/>
                <a:ea typeface="Courier" charset="0"/>
                <a:cs typeface="Courier" charset="0"/>
              </a:rPr>
              <a:t>PINCP,base</a:t>
            </a:r>
            <a:r>
              <a:rPr lang="en-US" altLang="zh-TW" sz="1400" dirty="0">
                <a:latin typeface="Courier" charset="0"/>
                <a:ea typeface="Courier" charset="0"/>
                <a:cs typeface="Courier" charset="0"/>
              </a:rPr>
              <a:t>=10)), color="black")</a:t>
            </a:r>
            <a:endParaRPr kumimoji="1" lang="zh-TW" altLang="en-US" sz="1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AE3364-3C38-4596-999A-08EAC73F0CA3}"/>
              </a:ext>
            </a:extLst>
          </p:cNvPr>
          <p:cNvSpPr txBox="1"/>
          <p:nvPr/>
        </p:nvSpPr>
        <p:spPr>
          <a:xfrm>
            <a:off x="4833257" y="6550390"/>
            <a:ext cx="44392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Figure7.5,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84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On average, are the predictions correct?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892265"/>
          </a:xfrm>
        </p:spPr>
        <p:txBody>
          <a:bodyPr anchor="t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TW" sz="1600" dirty="0">
                <a:latin typeface="Courier" charset="0"/>
                <a:ea typeface="Courier" charset="0"/>
                <a:cs typeface="Courier" charset="0"/>
              </a:rPr>
              <a:t>summary(log(</a:t>
            </a:r>
            <a:r>
              <a:rPr lang="en-US" altLang="zh-TW" sz="1600" dirty="0" err="1">
                <a:latin typeface="Courier" charset="0"/>
                <a:ea typeface="Courier" charset="0"/>
                <a:cs typeface="Courier" charset="0"/>
              </a:rPr>
              <a:t>dtrain$PINCP,base</a:t>
            </a:r>
            <a:r>
              <a:rPr lang="en-US" altLang="zh-TW" sz="1600" dirty="0">
                <a:latin typeface="Courier" charset="0"/>
                <a:ea typeface="Courier" charset="0"/>
                <a:cs typeface="Courier" charset="0"/>
              </a:rPr>
              <a:t>=10) - predict(</a:t>
            </a:r>
            <a:r>
              <a:rPr lang="en-US" altLang="zh-TW" sz="1600" dirty="0" err="1">
                <a:latin typeface="Courier" charset="0"/>
                <a:ea typeface="Courier" charset="0"/>
                <a:cs typeface="Courier" charset="0"/>
              </a:rPr>
              <a:t>model,newdata</a:t>
            </a:r>
            <a:r>
              <a:rPr lang="en-US" altLang="zh-TW" sz="1600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altLang="zh-TW" sz="1600" dirty="0" err="1">
                <a:latin typeface="Courier" charset="0"/>
                <a:ea typeface="Courier" charset="0"/>
                <a:cs typeface="Courier" charset="0"/>
              </a:rPr>
              <a:t>dtrain</a:t>
            </a:r>
            <a:r>
              <a:rPr lang="en-US" altLang="zh-TW" sz="1600" dirty="0">
                <a:latin typeface="Courier" charset="0"/>
                <a:ea typeface="Courier" charset="0"/>
                <a:cs typeface="Courier" charset="0"/>
              </a:rPr>
              <a:t>))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sz="1600" dirty="0">
                <a:latin typeface="Courier" charset="0"/>
                <a:ea typeface="Courier" charset="0"/>
                <a:cs typeface="Courier" charset="0"/>
              </a:rPr>
              <a:t>summary(log(</a:t>
            </a:r>
            <a:r>
              <a:rPr lang="en-US" altLang="zh-TW" sz="1600" dirty="0" err="1">
                <a:latin typeface="Courier" charset="0"/>
                <a:ea typeface="Courier" charset="0"/>
                <a:cs typeface="Courier" charset="0"/>
              </a:rPr>
              <a:t>dtest$PINCP,base</a:t>
            </a:r>
            <a:r>
              <a:rPr lang="en-US" altLang="zh-TW" sz="1600" dirty="0">
                <a:latin typeface="Courier" charset="0"/>
                <a:ea typeface="Courier" charset="0"/>
                <a:cs typeface="Courier" charset="0"/>
              </a:rPr>
              <a:t>=10) - predict(</a:t>
            </a:r>
            <a:r>
              <a:rPr lang="en-US" altLang="zh-TW" sz="1600" dirty="0" err="1">
                <a:latin typeface="Courier" charset="0"/>
                <a:ea typeface="Courier" charset="0"/>
                <a:cs typeface="Courier" charset="0"/>
              </a:rPr>
              <a:t>model,newdata</a:t>
            </a:r>
            <a:r>
              <a:rPr lang="en-US" altLang="zh-TW" sz="1600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altLang="zh-TW" sz="1600" dirty="0" err="1">
                <a:latin typeface="Courier" charset="0"/>
                <a:ea typeface="Courier" charset="0"/>
                <a:cs typeface="Courier" charset="0"/>
              </a:rPr>
              <a:t>dtest</a:t>
            </a:r>
            <a:r>
              <a:rPr lang="en-US" altLang="zh-TW" sz="1600" dirty="0">
                <a:latin typeface="Courier" charset="0"/>
                <a:ea typeface="Courier" charset="0"/>
                <a:cs typeface="Courier" charset="0"/>
              </a:rPr>
              <a:t>))</a:t>
            </a:r>
          </a:p>
          <a:p>
            <a:pPr lvl="1">
              <a:lnSpc>
                <a:spcPct val="120000"/>
              </a:lnSpc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median near 0</a:t>
            </a:r>
          </a:p>
          <a:p>
            <a:pPr lvl="1">
              <a:lnSpc>
                <a:spcPct val="120000"/>
              </a:lnSpc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exactly half of the training data has a residual in 1st. Qu. and 3</a:t>
            </a:r>
            <a:r>
              <a:rPr lang="en-US" altLang="zh-TW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rd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Qu.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quantiles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16" y="3644974"/>
            <a:ext cx="3750213" cy="2779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09F5C1-386F-4BA5-8810-6C872F2AF1A2}"/>
              </a:ext>
            </a:extLst>
          </p:cNvPr>
          <p:cNvSpPr txBox="1"/>
          <p:nvPr/>
        </p:nvSpPr>
        <p:spPr>
          <a:xfrm>
            <a:off x="4833257" y="6550390"/>
            <a:ext cx="44392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Figure7.5,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1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3200" dirty="0"/>
              <a:t>Building single-variable models - Using categorical features</a:t>
            </a:r>
            <a:endParaRPr kumimoji="1" lang="zh-TW" altLang="en-US" sz="32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D2A1DB5-1F53-0D4C-91A4-EBF6ED6454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52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200" dirty="0"/>
              <a:t>Why are the predictions, not the true values, on the x-axis?</a:t>
            </a:r>
            <a:endParaRPr kumimoji="1"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523738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A residual graph with </a:t>
            </a:r>
          </a:p>
          <a:p>
            <a:pPr lvl="1"/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predictions on the x-axis </a:t>
            </a:r>
          </a:p>
          <a:p>
            <a:pPr lvl="2"/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gives you a sense of when the model may be under- or </a:t>
            </a:r>
            <a:r>
              <a:rPr lang="en-US" altLang="zh-TW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overpredicting</a:t>
            </a: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based on </a:t>
            </a:r>
            <a:r>
              <a:rPr lang="en-US" altLang="zh-TW" sz="1800" dirty="0">
                <a:solidFill>
                  <a:schemeClr val="accent1"/>
                </a:solidFill>
              </a:rPr>
              <a:t>the model’s output. </a:t>
            </a:r>
          </a:p>
          <a:p>
            <a:pPr lvl="1"/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true outcome on the x-axis </a:t>
            </a:r>
          </a:p>
          <a:p>
            <a:pPr lvl="2"/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gives you a sense of where the model under or </a:t>
            </a:r>
            <a:r>
              <a:rPr lang="en-US" altLang="zh-TW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overpredicts</a:t>
            </a:r>
            <a:r>
              <a:rPr lang="en-US" altLang="zh-TW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based on </a:t>
            </a:r>
            <a:r>
              <a:rPr lang="en-US" altLang="zh-TW" sz="1800" dirty="0">
                <a:solidFill>
                  <a:schemeClr val="accent1"/>
                </a:solidFill>
              </a:rPr>
              <a:t>the actual outcome.</a:t>
            </a:r>
            <a:endParaRPr kumimoji="1" lang="zh-TW" altLang="en-US" sz="1800" dirty="0">
              <a:solidFill>
                <a:schemeClr val="accent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8461" y="3891716"/>
            <a:ext cx="2743200" cy="2442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5D8F60-650F-40FA-BC96-9AB630E9D704}"/>
              </a:ext>
            </a:extLst>
          </p:cNvPr>
          <p:cNvSpPr txBox="1"/>
          <p:nvPr/>
        </p:nvSpPr>
        <p:spPr>
          <a:xfrm>
            <a:off x="4833257" y="6550390"/>
            <a:ext cx="44392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Figure7.5,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098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Scoring residuals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30777"/>
          </a:xfrm>
        </p:spPr>
        <p:txBody>
          <a:bodyPr>
            <a:normAutofit lnSpcReduction="10000"/>
          </a:bodyPr>
          <a:lstStyle/>
          <a:p>
            <a:r>
              <a:rPr lang="en-US" altLang="zh-TW" i="1" dirty="0"/>
              <a:t>residuals</a:t>
            </a:r>
            <a:r>
              <a:rPr lang="en-US" altLang="zh-TW" dirty="0"/>
              <a:t> or </a:t>
            </a:r>
            <a:r>
              <a:rPr lang="en-US" altLang="zh-TW" i="1" dirty="0"/>
              <a:t>difference</a:t>
            </a:r>
            <a:r>
              <a:rPr lang="en-US" altLang="zh-TW" dirty="0"/>
              <a:t> between our predictions and </a:t>
            </a:r>
            <a:r>
              <a:rPr lang="en-US" altLang="zh-TW"/>
              <a:t>actual outcomes</a:t>
            </a:r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095" y="2330978"/>
            <a:ext cx="5901862" cy="4030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1F66F9-AFB3-4D65-8423-3D60DC31657D}"/>
              </a:ext>
            </a:extLst>
          </p:cNvPr>
          <p:cNvSpPr txBox="1"/>
          <p:nvPr/>
        </p:nvSpPr>
        <p:spPr>
          <a:xfrm>
            <a:off x="4833257" y="6550390"/>
            <a:ext cx="443926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Figure5.7,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6919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Standard Error (RSE)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072757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Residual sum of squares (RSS)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RSS</m:t>
                    </m:r>
                    <m:r>
                      <a:rPr lang="en-US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is-I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is-I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mr-I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Residual Standard Error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RSE</m:t>
                    </m:r>
                    <m:r>
                      <a:rPr lang="en-US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mr-I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−2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RSS</m:t>
                        </m:r>
                      </m:e>
                    </m:rad>
                  </m:oMath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072757"/>
              </a:xfrm>
              <a:blipFill>
                <a:blip r:embed="rId2"/>
                <a:stretch>
                  <a:fillRect l="-643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10817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Standard Error (RSE)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539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TV @ Sales example</a:t>
            </a:r>
          </a:p>
          <a:p>
            <a:pPr lvl="1">
              <a:lnSpc>
                <a:spcPct val="100000"/>
              </a:lnSpc>
            </a:pPr>
            <a:r>
              <a:rPr lang="pl-PL" dirty="0"/>
              <a:t>RSE  = 3. 26</a:t>
            </a:r>
          </a:p>
          <a:p>
            <a:pPr lvl="1">
              <a:lnSpc>
                <a:spcPct val="100000"/>
              </a:lnSpc>
            </a:pPr>
            <a:r>
              <a:rPr lang="pl-PL" dirty="0" err="1"/>
              <a:t>actual</a:t>
            </a:r>
            <a:r>
              <a:rPr lang="pl-PL" dirty="0"/>
              <a:t> </a:t>
            </a:r>
            <a:r>
              <a:rPr lang="pl-PL" dirty="0" err="1"/>
              <a:t>sales</a:t>
            </a:r>
            <a:r>
              <a:rPr lang="pl-PL" dirty="0"/>
              <a:t> in </a:t>
            </a:r>
            <a:r>
              <a:rPr lang="pl-PL" dirty="0" err="1"/>
              <a:t>each</a:t>
            </a:r>
            <a:r>
              <a:rPr lang="pl-PL" dirty="0"/>
              <a:t> market </a:t>
            </a:r>
            <a:r>
              <a:rPr lang="pl-PL" dirty="0" err="1"/>
              <a:t>deviate</a:t>
            </a:r>
            <a:r>
              <a:rPr lang="pl-PL" dirty="0"/>
              <a:t> from the </a:t>
            </a:r>
            <a:r>
              <a:rPr lang="pl-PL" dirty="0" err="1"/>
              <a:t>true</a:t>
            </a:r>
            <a:r>
              <a:rPr lang="pl-PL" dirty="0"/>
              <a:t> </a:t>
            </a:r>
            <a:r>
              <a:rPr lang="pl-PL" dirty="0" err="1"/>
              <a:t>regression</a:t>
            </a:r>
            <a:r>
              <a:rPr lang="pl-PL" dirty="0"/>
              <a:t> </a:t>
            </a:r>
            <a:r>
              <a:rPr lang="pl-PL" dirty="0" err="1"/>
              <a:t>line</a:t>
            </a:r>
            <a:r>
              <a:rPr lang="pl-PL" dirty="0"/>
              <a:t> by </a:t>
            </a:r>
            <a:r>
              <a:rPr lang="pl-PL" dirty="0" err="1"/>
              <a:t>approximately</a:t>
            </a:r>
            <a:r>
              <a:rPr lang="pl-PL" dirty="0"/>
              <a:t> 3260 </a:t>
            </a:r>
            <a:r>
              <a:rPr lang="pl-PL" dirty="0" err="1"/>
              <a:t>units</a:t>
            </a:r>
            <a:r>
              <a:rPr lang="pl-PL" dirty="0"/>
              <a:t>, on </a:t>
            </a:r>
            <a:r>
              <a:rPr lang="pl-PL" dirty="0" err="1"/>
              <a:t>average</a:t>
            </a:r>
            <a:endParaRPr lang="pl-PL" dirty="0"/>
          </a:p>
          <a:p>
            <a:pPr lvl="1">
              <a:lnSpc>
                <a:spcPct val="100000"/>
              </a:lnSpc>
            </a:pPr>
            <a:r>
              <a:rPr lang="pl-PL" dirty="0" err="1"/>
              <a:t>if</a:t>
            </a:r>
            <a:r>
              <a:rPr lang="pl-PL" dirty="0"/>
              <a:t> the model </a:t>
            </a:r>
            <a:r>
              <a:rPr lang="pl-PL" dirty="0" err="1"/>
              <a:t>were</a:t>
            </a:r>
            <a:r>
              <a:rPr lang="pl-PL" dirty="0"/>
              <a:t> </a:t>
            </a:r>
            <a:r>
              <a:rPr lang="pl-PL" dirty="0" err="1"/>
              <a:t>correct</a:t>
            </a:r>
            <a:r>
              <a:rPr lang="pl-PL" dirty="0"/>
              <a:t> and the </a:t>
            </a:r>
            <a:r>
              <a:rPr lang="pl-PL" dirty="0" err="1"/>
              <a:t>true</a:t>
            </a:r>
            <a:r>
              <a:rPr lang="pl-PL" dirty="0"/>
              <a:t> </a:t>
            </a:r>
            <a:r>
              <a:rPr lang="pl-PL" dirty="0" err="1"/>
              <a:t>values</a:t>
            </a:r>
            <a:r>
              <a:rPr lang="pl-PL" dirty="0"/>
              <a:t> of the </a:t>
            </a:r>
            <a:r>
              <a:rPr lang="pl-PL" dirty="0" err="1"/>
              <a:t>unknown</a:t>
            </a:r>
            <a:r>
              <a:rPr lang="pl-PL" dirty="0"/>
              <a:t> </a:t>
            </a:r>
            <a:r>
              <a:rPr lang="pl-PL" dirty="0" err="1"/>
              <a:t>coefficients</a:t>
            </a:r>
            <a:r>
              <a:rPr lang="pl-PL" dirty="0"/>
              <a:t> </a:t>
            </a:r>
            <a:r>
              <a:rPr lang="pl-PL" i="1" dirty="0"/>
              <a:t>β</a:t>
            </a:r>
            <a:r>
              <a:rPr lang="pl-PL" i="1" baseline="-25000" dirty="0"/>
              <a:t>0</a:t>
            </a:r>
            <a:r>
              <a:rPr lang="pl-PL" dirty="0"/>
              <a:t> and </a:t>
            </a:r>
            <a:r>
              <a:rPr lang="pl-PL" i="1" dirty="0"/>
              <a:t>β</a:t>
            </a:r>
            <a:r>
              <a:rPr lang="pl-PL" i="1" baseline="-25000" dirty="0"/>
              <a:t>1</a:t>
            </a:r>
            <a:r>
              <a:rPr lang="pl-PL" dirty="0"/>
              <a:t> </a:t>
            </a:r>
            <a:r>
              <a:rPr lang="pl-PL" dirty="0" err="1"/>
              <a:t>were</a:t>
            </a:r>
            <a:r>
              <a:rPr lang="pl-PL" dirty="0"/>
              <a:t> </a:t>
            </a:r>
            <a:r>
              <a:rPr lang="pl-PL" dirty="0" err="1"/>
              <a:t>known</a:t>
            </a:r>
            <a:r>
              <a:rPr lang="pl-PL" dirty="0"/>
              <a:t> </a:t>
            </a:r>
            <a:r>
              <a:rPr lang="pl-PL" dirty="0" err="1"/>
              <a:t>exactly</a:t>
            </a:r>
            <a:r>
              <a:rPr lang="pl-PL" dirty="0"/>
              <a:t>, </a:t>
            </a:r>
            <a:r>
              <a:rPr lang="pl-PL" dirty="0" err="1"/>
              <a:t>any</a:t>
            </a:r>
            <a:r>
              <a:rPr lang="pl-PL" dirty="0"/>
              <a:t> </a:t>
            </a:r>
            <a:r>
              <a:rPr lang="pl-PL" dirty="0" err="1"/>
              <a:t>prediction</a:t>
            </a:r>
            <a:r>
              <a:rPr lang="pl-PL" dirty="0"/>
              <a:t> of </a:t>
            </a:r>
            <a:r>
              <a:rPr lang="pl-PL" dirty="0" err="1"/>
              <a:t>sales</a:t>
            </a:r>
            <a:r>
              <a:rPr lang="pl-PL" dirty="0"/>
              <a:t> on the </a:t>
            </a:r>
            <a:r>
              <a:rPr lang="pl-PL" dirty="0" err="1"/>
              <a:t>basis</a:t>
            </a:r>
            <a:r>
              <a:rPr lang="pl-PL" dirty="0"/>
              <a:t> of TV </a:t>
            </a:r>
            <a:r>
              <a:rPr lang="pl-PL" dirty="0" err="1"/>
              <a:t>advertising</a:t>
            </a:r>
            <a:r>
              <a:rPr lang="pl-PL" dirty="0"/>
              <a:t> </a:t>
            </a:r>
            <a:r>
              <a:rPr lang="pl-PL" dirty="0" err="1"/>
              <a:t>would</a:t>
            </a:r>
            <a:r>
              <a:rPr lang="pl-PL" dirty="0"/>
              <a:t> </a:t>
            </a:r>
            <a:r>
              <a:rPr lang="pl-PL" dirty="0" err="1"/>
              <a:t>still</a:t>
            </a:r>
            <a:r>
              <a:rPr lang="pl-PL" dirty="0"/>
              <a:t> be off by </a:t>
            </a:r>
            <a:r>
              <a:rPr lang="pl-PL" dirty="0" err="1"/>
              <a:t>about</a:t>
            </a:r>
            <a:r>
              <a:rPr lang="pl-PL" dirty="0"/>
              <a:t> 3260 </a:t>
            </a:r>
            <a:r>
              <a:rPr lang="pl-PL" dirty="0" err="1"/>
              <a:t>units</a:t>
            </a:r>
            <a:r>
              <a:rPr lang="pl-PL" dirty="0"/>
              <a:t> on </a:t>
            </a:r>
            <a:r>
              <a:rPr lang="pl-PL" dirty="0" err="1"/>
              <a:t>average</a:t>
            </a:r>
            <a:r>
              <a:rPr lang="pl-PL" dirty="0"/>
              <a:t>.</a:t>
            </a:r>
          </a:p>
          <a:p>
            <a:pPr lvl="1">
              <a:lnSpc>
                <a:spcPct val="100000"/>
              </a:lnSpc>
            </a:pPr>
            <a:endParaRPr lang="pl-PL" dirty="0"/>
          </a:p>
          <a:p>
            <a:pPr lvl="1">
              <a:lnSpc>
                <a:spcPct val="100000"/>
              </a:lnSpc>
            </a:pPr>
            <a:endParaRPr lang="pl-PL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23396-FB2C-4A5E-85F8-1474B74004BA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5115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R-SQUARED (</a:t>
            </a:r>
            <a:r>
              <a:rPr lang="en-US" altLang="zh-TW" i="1" dirty="0"/>
              <a:t>R</a:t>
            </a:r>
            <a:r>
              <a:rPr lang="en-US" altLang="zh-TW" i="1" baseline="30000" dirty="0"/>
              <a:t>2</a:t>
            </a:r>
            <a:r>
              <a:rPr lang="en-US" altLang="zh-TW" dirty="0"/>
              <a:t>) s</a:t>
            </a:r>
            <a:r>
              <a:rPr lang="en-US" dirty="0"/>
              <a:t>tatistic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 RSE provides an absolute measure of lack of fit of the model to the data.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measured in the units of </a:t>
            </a:r>
            <a:r>
              <a:rPr lang="en-US" sz="2000" i="1" dirty="0"/>
              <a:t>Y</a:t>
            </a:r>
            <a:r>
              <a:rPr lang="en-US" sz="2000" dirty="0"/>
              <a:t> =&gt; not always clear what constitutes a good RSE</a:t>
            </a:r>
          </a:p>
          <a:p>
            <a:pPr>
              <a:lnSpc>
                <a:spcPct val="100000"/>
              </a:lnSpc>
            </a:pPr>
            <a:r>
              <a:rPr lang="en-US" sz="2400" i="1" dirty="0"/>
              <a:t>R </a:t>
            </a:r>
            <a:r>
              <a:rPr lang="en-US" sz="2400" baseline="30000" dirty="0"/>
              <a:t>2</a:t>
            </a:r>
            <a:r>
              <a:rPr lang="en-US" sz="2400" dirty="0"/>
              <a:t> statistic: the form of a proportion, the proportion of variance explained, 0~1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independent of the scale of  </a:t>
            </a:r>
            <a:r>
              <a:rPr lang="en-US" sz="2000" i="1" dirty="0"/>
              <a:t>Y</a:t>
            </a:r>
            <a:endParaRPr lang="en-US" altLang="zh-TW" sz="2800" i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3EA375-48C4-4116-B702-F3C2F659780A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6880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70736"/>
            <a:ext cx="7886700" cy="1325563"/>
          </a:xfrm>
        </p:spPr>
        <p:txBody>
          <a:bodyPr/>
          <a:lstStyle/>
          <a:p>
            <a:r>
              <a:rPr lang="en-US" altLang="zh-TW" i="1" dirty="0"/>
              <a:t>R</a:t>
            </a:r>
            <a:r>
              <a:rPr lang="en-US" altLang="zh-TW" i="1" baseline="30000" dirty="0"/>
              <a:t>2</a:t>
            </a:r>
            <a:r>
              <a:rPr lang="en-US" altLang="zh-TW" dirty="0"/>
              <a:t> s</a:t>
            </a:r>
            <a:r>
              <a:rPr lang="en-US" dirty="0"/>
              <a:t>tatistic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sz="24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TSS (Total sum of squares)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zh-TW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d>
                              <m:dPr>
                                <m:ctrlPr>
                                  <a:rPr lang="en-US" altLang="zh-TW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TW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d>
                          </m:e>
                        </m:nary>
                      </m:e>
                      <m:sup>
                        <m:r>
                          <a:rPr lang="en-US" altLang="zh-TW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variability inherent in the response before the regression is performed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RSS: variability left unexplained after performing the regression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TSS-RSS: variability in the response that is explained  by performing the regression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altLang="zh-TW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TSS</m:t>
                        </m:r>
                        <m:r>
                          <a:rPr lang="en-US" altLang="zh-TW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altLang="zh-TW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RSS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TSS</m:t>
                        </m:r>
                      </m:den>
                    </m:f>
                    <m:r>
                      <a:rPr lang="en-US" altLang="zh-TW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=1−</m:t>
                    </m:r>
                    <m:f>
                      <m:fPr>
                        <m:ctrlPr>
                          <a:rPr lang="mr-IN" altLang="zh-TW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TW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RSS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TW" sz="24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TSS</m:t>
                        </m:r>
                      </m:den>
                    </m:f>
                    <m:r>
                      <a:rPr lang="en-US" altLang="zh-TW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the proportion of variability in </a:t>
                </a:r>
                <a:r>
                  <a:rPr lang="en-US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Y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that can be explained using </a:t>
                </a:r>
                <a:r>
                  <a:rPr lang="en-US" sz="20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X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2865" r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7552E33-6F45-44FC-B727-9F575937E786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3250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i="1" dirty="0"/>
              <a:t>R</a:t>
            </a:r>
            <a:r>
              <a:rPr lang="en-US" altLang="zh-TW" i="1" baseline="30000" dirty="0"/>
              <a:t>2</a:t>
            </a:r>
            <a:r>
              <a:rPr lang="en-US" altLang="zh-TW" dirty="0"/>
              <a:t> s</a:t>
            </a:r>
            <a:r>
              <a:rPr lang="en-US" dirty="0"/>
              <a:t>tatistic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000" dirty="0"/>
              <a:t>1 - sum((</a:t>
            </a:r>
            <a:r>
              <a:rPr lang="en-US" altLang="zh-TW" sz="2000" i="1" dirty="0" err="1"/>
              <a:t>pred</a:t>
            </a:r>
            <a:r>
              <a:rPr lang="en-US" altLang="zh-TW" sz="2000" dirty="0" err="1"/>
              <a:t>-</a:t>
            </a:r>
            <a:r>
              <a:rPr lang="en-US" altLang="zh-TW" sz="2000" i="1" dirty="0" err="1"/>
              <a:t>actVal</a:t>
            </a:r>
            <a:r>
              <a:rPr lang="en-US" altLang="zh-TW" sz="2000" dirty="0"/>
              <a:t>)^2)/sum((mean(</a:t>
            </a:r>
            <a:r>
              <a:rPr lang="en-US" altLang="zh-TW" sz="2000" i="1" dirty="0" err="1"/>
              <a:t>actVal</a:t>
            </a:r>
            <a:r>
              <a:rPr lang="en-US" altLang="zh-TW" sz="2000" dirty="0"/>
              <a:t>)-</a:t>
            </a:r>
            <a:r>
              <a:rPr lang="en-US" altLang="zh-TW" sz="2000" i="1" dirty="0" err="1"/>
              <a:t>actVal</a:t>
            </a:r>
            <a:r>
              <a:rPr lang="en-US" altLang="zh-TW" sz="2000" dirty="0"/>
              <a:t>)^2)</a:t>
            </a:r>
          </a:p>
          <a:p>
            <a:pPr>
              <a:lnSpc>
                <a:spcPct val="100000"/>
              </a:lnSpc>
            </a:pPr>
            <a:r>
              <a:rPr lang="en-US" altLang="zh-TW" sz="2000" i="1" dirty="0">
                <a:hlinkClick r:id="rId2"/>
              </a:rPr>
              <a:t>R-squared </a:t>
            </a:r>
            <a:r>
              <a:rPr lang="en-US" altLang="zh-TW" sz="2000" dirty="0">
                <a:hlinkClick r:id="rId2"/>
              </a:rPr>
              <a:t>= </a:t>
            </a:r>
            <a:r>
              <a:rPr lang="en-US" altLang="zh-TW" sz="2000" i="1" dirty="0">
                <a:hlinkClick r:id="rId2"/>
              </a:rPr>
              <a:t>correlation</a:t>
            </a:r>
            <a:r>
              <a:rPr lang="en-US" altLang="zh-TW" sz="2000" i="1" baseline="30000" dirty="0">
                <a:hlinkClick r:id="rId2"/>
              </a:rPr>
              <a:t>2</a:t>
            </a:r>
            <a:endParaRPr kumimoji="1"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97102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Are there systematic errors?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4582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what fraction of the </a:t>
            </a:r>
            <a:r>
              <a:rPr lang="en-US" altLang="zh-TW" sz="2800" i="1" dirty="0"/>
              <a:t>y</a:t>
            </a:r>
            <a:r>
              <a:rPr lang="en-US" altLang="zh-TW" sz="3500" i="1" dirty="0"/>
              <a:t> </a:t>
            </a:r>
            <a:r>
              <a:rPr lang="en-US" altLang="zh-TW" dirty="0"/>
              <a:t>variation is explained by the model</a:t>
            </a:r>
          </a:p>
          <a:p>
            <a:pPr>
              <a:lnSpc>
                <a:spcPct val="100000"/>
              </a:lnSpc>
            </a:pPr>
            <a:r>
              <a:rPr lang="en-US" altLang="zh-TW" dirty="0"/>
              <a:t>well-fit models, </a:t>
            </a:r>
            <a:r>
              <a:rPr lang="en-US" altLang="zh-TW" i="1" dirty="0"/>
              <a:t>R</a:t>
            </a:r>
            <a:r>
              <a:rPr lang="en-US" altLang="zh-TW" dirty="0"/>
              <a:t>-squared is also equal to the square of the correlation between the predicted values and actual training values.</a:t>
            </a:r>
          </a:p>
          <a:p>
            <a:pPr>
              <a:lnSpc>
                <a:spcPct val="100000"/>
              </a:lnSpc>
            </a:pPr>
            <a:r>
              <a:rPr lang="en-US" altLang="zh-TW" dirty="0"/>
              <a:t>be fairly large (1.0 is the largest you can achieve)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 </a:t>
            </a:r>
            <a:r>
              <a:rPr lang="en-US" altLang="zh-TW" i="1" dirty="0"/>
              <a:t>R</a:t>
            </a:r>
            <a:r>
              <a:rPr lang="en-US" altLang="zh-TW" dirty="0"/>
              <a:t>-</a:t>
            </a:r>
            <a:r>
              <a:rPr lang="en-US" altLang="zh-TW" dirty="0" err="1"/>
              <a:t>squareds</a:t>
            </a:r>
            <a:r>
              <a:rPr lang="en-US" altLang="zh-TW" dirty="0"/>
              <a:t> that are similar on test and training.</a:t>
            </a:r>
          </a:p>
          <a:p>
            <a:pPr>
              <a:lnSpc>
                <a:spcPct val="100000"/>
              </a:lnSpc>
            </a:pPr>
            <a:r>
              <a:rPr lang="en-US" altLang="zh-TW" dirty="0" err="1"/>
              <a:t>Overfit</a:t>
            </a:r>
            <a:endParaRPr lang="en-US" altLang="zh-TW" dirty="0"/>
          </a:p>
          <a:p>
            <a:pPr lvl="1">
              <a:lnSpc>
                <a:spcPct val="100000"/>
              </a:lnSpc>
            </a:pPr>
            <a:r>
              <a:rPr lang="en-US" altLang="zh-TW" i="1" dirty="0"/>
              <a:t>R</a:t>
            </a:r>
            <a:r>
              <a:rPr lang="en-US" altLang="zh-TW" dirty="0"/>
              <a:t>-squared on test data : lower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EFD82-DAED-4B29-BEF0-98B3BEF407F6}"/>
              </a:ext>
            </a:extLst>
          </p:cNvPr>
          <p:cNvSpPr txBox="1"/>
          <p:nvPr/>
        </p:nvSpPr>
        <p:spPr>
          <a:xfrm>
            <a:off x="5475865" y="6550390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943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</a:t>
            </a:r>
            <a:r>
              <a:rPr lang="zh-TW" altLang="en-US" i="1" dirty="0"/>
              <a:t> </a:t>
            </a:r>
            <a:r>
              <a:rPr lang="en-US" baseline="30000" dirty="0"/>
              <a:t>2</a:t>
            </a:r>
            <a:r>
              <a:rPr lang="en-US" dirty="0"/>
              <a:t> discussion on Sales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R</a:t>
            </a:r>
            <a:r>
              <a:rPr lang="zh-TW" altLang="en-US" i="1" dirty="0"/>
              <a:t> </a:t>
            </a:r>
            <a:r>
              <a:rPr lang="en-US" baseline="30000" dirty="0"/>
              <a:t>2 </a:t>
            </a:r>
            <a:r>
              <a:rPr lang="en-US" dirty="0"/>
              <a:t>= 0.61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only TV as a predictor</a:t>
            </a:r>
            <a:endParaRPr lang="en-US" i="1" dirty="0"/>
          </a:p>
          <a:p>
            <a:r>
              <a:rPr lang="en-US" i="1" dirty="0"/>
              <a:t>R</a:t>
            </a:r>
            <a:r>
              <a:rPr lang="zh-TW" altLang="en-US" i="1" dirty="0"/>
              <a:t> </a:t>
            </a:r>
            <a:r>
              <a:rPr lang="en-US" baseline="30000" dirty="0"/>
              <a:t>2</a:t>
            </a:r>
            <a:r>
              <a:rPr lang="en-US" dirty="0"/>
              <a:t> = 0.89719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model that uses only TV and radio to predict sales</a:t>
            </a:r>
          </a:p>
          <a:p>
            <a:r>
              <a:rPr lang="en-US" i="1" dirty="0"/>
              <a:t>R</a:t>
            </a:r>
            <a:r>
              <a:rPr lang="zh-TW" altLang="en-US" i="1" dirty="0"/>
              <a:t> </a:t>
            </a:r>
            <a:r>
              <a:rPr lang="en-US" baseline="30000" dirty="0"/>
              <a:t>2</a:t>
            </a:r>
            <a:r>
              <a:rPr lang="en-US" dirty="0"/>
              <a:t> = 0.8972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uses all three advertising media to predict sales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tiny increase in </a:t>
            </a:r>
            <a:r>
              <a:rPr lang="en-US" i="1" dirty="0"/>
              <a:t>R</a:t>
            </a:r>
            <a:r>
              <a:rPr lang="en-US" baseline="30000" dirty="0"/>
              <a:t>2</a:t>
            </a:r>
            <a:r>
              <a:rPr lang="en-US" dirty="0"/>
              <a:t> =&gt; newspaper can be dropped from the model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E4014E-F54F-46EA-913C-37A90951C850}"/>
              </a:ext>
            </a:extLst>
          </p:cNvPr>
          <p:cNvSpPr txBox="1"/>
          <p:nvPr/>
        </p:nvSpPr>
        <p:spPr>
          <a:xfrm>
            <a:off x="1209365" y="6550390"/>
            <a:ext cx="80842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4137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Are there systematic errors?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/>
              <a:t>Code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16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rsq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 &lt;- function(</a:t>
            </a:r>
            <a:r>
              <a:rPr lang="en-US" altLang="zh-TW" sz="16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y,f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) { 1 - sum((y-f)^2)/sum((y-mean(y))^2) }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16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rsq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(log(</a:t>
            </a:r>
            <a:r>
              <a:rPr lang="en-US" altLang="zh-TW" sz="16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dtrain$PINCP,base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=10),predict(</a:t>
            </a:r>
            <a:r>
              <a:rPr lang="en-US" altLang="zh-TW" sz="16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model,newdata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altLang="zh-TW" sz="16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dtrain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))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TW" sz="16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rsq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(log(</a:t>
            </a:r>
            <a:r>
              <a:rPr lang="en-US" altLang="zh-TW" sz="16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dtest$PINCP,base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=10),predict(</a:t>
            </a:r>
            <a:r>
              <a:rPr lang="en-US" altLang="zh-TW" sz="16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model,newdata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altLang="zh-TW" sz="1600" dirty="0" err="1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dtest</a:t>
            </a:r>
            <a:r>
              <a:rPr lang="en-US" altLang="zh-TW" sz="1600" dirty="0">
                <a:solidFill>
                  <a:schemeClr val="tx1">
                    <a:lumMod val="95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))</a:t>
            </a:r>
          </a:p>
          <a:p>
            <a:r>
              <a:rPr lang="en-US" altLang="zh-TW" dirty="0"/>
              <a:t>How about the model?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Quality : low</a:t>
            </a:r>
          </a:p>
          <a:p>
            <a:pPr lvl="1">
              <a:lnSpc>
                <a:spcPct val="100000"/>
              </a:lnSpc>
            </a:pPr>
            <a:r>
              <a:rPr lang="en-US" altLang="zh-TW" dirty="0" err="1"/>
              <a:t>Overfit</a:t>
            </a:r>
            <a:r>
              <a:rPr lang="en-US" altLang="zh-TW" dirty="0"/>
              <a:t> : not substantially </a:t>
            </a:r>
            <a:endParaRPr kumimoji="1" lang="zh-TW" alt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D317C-81B2-4244-81FA-A1EDFF7348BE}"/>
              </a:ext>
            </a:extLst>
          </p:cNvPr>
          <p:cNvSpPr txBox="1"/>
          <p:nvPr/>
        </p:nvSpPr>
        <p:spPr>
          <a:xfrm>
            <a:off x="5475865" y="6550390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13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Var218 as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sum(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outCol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==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pos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)/length(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outCol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naTab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table(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as.factor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outCol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is.na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varCol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)]))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pPosWna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naTab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/sum(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naTab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))[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pos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]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vTab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table(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as.factor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outCol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),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varCol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pPosWv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vTab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pos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,]+1.0e-3*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)/(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colSums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vTab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)+1.0e-3)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pPosWv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appCol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]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is.na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appCol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)] &lt;- 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pPosWna</a:t>
            </a:r>
            <a:endParaRPr lang="en-US" altLang="zh-TW" sz="2000" dirty="0">
              <a:solidFill>
                <a:schemeClr val="tx1">
                  <a:lumMod val="95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is.na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pred</a:t>
            </a:r>
            <a:r>
              <a:rPr lang="en-US" altLang="zh-TW" sz="2000" dirty="0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)] &lt;- </a:t>
            </a:r>
            <a:r>
              <a:rPr lang="en-US" altLang="zh-TW" sz="2000" dirty="0" err="1">
                <a:solidFill>
                  <a:schemeClr val="tx1">
                    <a:lumMod val="9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pPos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1ADEB4-C6BC-4E69-8BA9-359518E52CBB}"/>
              </a:ext>
            </a:extLst>
          </p:cNvPr>
          <p:cNvSpPr txBox="1"/>
          <p:nvPr/>
        </p:nvSpPr>
        <p:spPr>
          <a:xfrm>
            <a:off x="5454795" y="6550390"/>
            <a:ext cx="37650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25309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i="1" dirty="0"/>
              <a:t>R</a:t>
            </a:r>
            <a:r>
              <a:rPr lang="en-US" altLang="zh-TW" dirty="0"/>
              <a:t>-squared can be overoptimistic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a toy example</a:t>
            </a:r>
            <a:endParaRPr lang="is-IS" altLang="zh-TW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is-IS" altLang="zh-TW" dirty="0">
                <a:latin typeface="Courier" charset="0"/>
                <a:ea typeface="Courier" charset="0"/>
                <a:cs typeface="Courier" charset="0"/>
              </a:rPr>
              <a:t>y &lt;- c(1,2,3,4,5,9,10)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hr-HR" altLang="zh-TW" dirty="0">
                <a:latin typeface="Courier" charset="0"/>
                <a:ea typeface="Courier" charset="0"/>
                <a:cs typeface="Courier" charset="0"/>
              </a:rPr>
              <a:t>pred &lt;- c(0.5,0.5,0.5, </a:t>
            </a:r>
            <a:r>
              <a:rPr lang="pt-BR" altLang="zh-TW" dirty="0">
                <a:latin typeface="Courier" charset="0"/>
                <a:ea typeface="Courier" charset="0"/>
                <a:cs typeface="Courier" charset="0"/>
              </a:rPr>
              <a:t>0.5,0.5,9,10)</a:t>
            </a:r>
          </a:p>
          <a:p>
            <a:pPr>
              <a:lnSpc>
                <a:spcPct val="100000"/>
              </a:lnSpc>
            </a:pPr>
            <a:r>
              <a:rPr lang="pt-BR" altLang="zh-TW" dirty="0" err="1"/>
              <a:t>What</a:t>
            </a:r>
            <a:r>
              <a:rPr lang="pt-BR" altLang="zh-TW" dirty="0"/>
              <a:t> </a:t>
            </a:r>
            <a:r>
              <a:rPr lang="pt-BR" altLang="zh-TW" dirty="0" err="1"/>
              <a:t>is</a:t>
            </a:r>
            <a:r>
              <a:rPr lang="pt-BR" altLang="zh-TW" dirty="0"/>
              <a:t> its </a:t>
            </a:r>
            <a:r>
              <a:rPr lang="pt-BR" altLang="zh-TW" i="1" dirty="0" err="1"/>
              <a:t>R-</a:t>
            </a:r>
            <a:r>
              <a:rPr lang="pt-BR" altLang="zh-TW" dirty="0" err="1"/>
              <a:t>square</a:t>
            </a:r>
            <a:r>
              <a:rPr lang="pt-BR" altLang="zh-TW" dirty="0"/>
              <a:t>?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kumimoji="1" lang="pt-BR" altLang="zh-TW" dirty="0" err="1">
                <a:latin typeface="Courier" charset="0"/>
                <a:ea typeface="Courier" charset="0"/>
                <a:cs typeface="Courier" charset="0"/>
              </a:rPr>
              <a:t>rsq</a:t>
            </a:r>
            <a:r>
              <a:rPr kumimoji="1" lang="pt-BR" altLang="zh-TW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kumimoji="1" lang="pt-BR" altLang="zh-TW" dirty="0" err="1">
                <a:latin typeface="Courier" charset="0"/>
                <a:ea typeface="Courier" charset="0"/>
                <a:cs typeface="Courier" charset="0"/>
              </a:rPr>
              <a:t>y,pred</a:t>
            </a:r>
            <a:r>
              <a:rPr kumimoji="1" lang="pt-BR" altLang="zh-TW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kumimoji="1" lang="pt-BR" altLang="zh-TW" dirty="0" err="1">
                <a:latin typeface="Courier" charset="0"/>
                <a:ea typeface="Courier" charset="0"/>
                <a:cs typeface="Courier" charset="0"/>
              </a:rPr>
              <a:t>plot</a:t>
            </a:r>
            <a:r>
              <a:rPr kumimoji="1" lang="pt-BR" altLang="zh-TW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kumimoji="1" lang="pt-BR" altLang="zh-TW" dirty="0" err="1">
                <a:latin typeface="Courier" charset="0"/>
                <a:ea typeface="Courier" charset="0"/>
                <a:cs typeface="Courier" charset="0"/>
              </a:rPr>
              <a:t>y,pred</a:t>
            </a:r>
            <a:r>
              <a:rPr kumimoji="1" lang="pt-BR" altLang="zh-TW" dirty="0">
                <a:latin typeface="Courier" charset="0"/>
                <a:ea typeface="Courier" charset="0"/>
                <a:cs typeface="Courier" charset="0"/>
              </a:rPr>
              <a:t>)</a:t>
            </a:r>
            <a:endParaRPr kumimoji="1" lang="zh-TW" alt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66F256-E7EF-482D-AF29-BB5FA0A257E8}"/>
              </a:ext>
            </a:extLst>
          </p:cNvPr>
          <p:cNvSpPr txBox="1"/>
          <p:nvPr/>
        </p:nvSpPr>
        <p:spPr>
          <a:xfrm>
            <a:off x="5475865" y="6550390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574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i="1" dirty="0"/>
              <a:t>R</a:t>
            </a:r>
            <a:r>
              <a:rPr lang="en-US" altLang="zh-TW" dirty="0"/>
              <a:t>-squared can be overoptimistic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R-squared is related to correlation, and the correlation can be artificially inflated if the model correctly predicts </a:t>
            </a:r>
            <a:r>
              <a:rPr lang="en-US" altLang="zh-TW" dirty="0">
                <a:solidFill>
                  <a:schemeClr val="accent1"/>
                </a:solidFill>
              </a:rPr>
              <a:t>a few outliers</a:t>
            </a:r>
            <a:r>
              <a:rPr lang="en-US" altLang="zh-TW" dirty="0"/>
              <a:t>.</a:t>
            </a:r>
          </a:p>
          <a:p>
            <a:pPr>
              <a:lnSpc>
                <a:spcPct val="100000"/>
              </a:lnSpc>
            </a:pPr>
            <a:r>
              <a:rPr lang="en-US" altLang="zh-TW" dirty="0"/>
              <a:t>true-versus-fitted graph in addition to checking </a:t>
            </a:r>
            <a:r>
              <a:rPr lang="en-US" altLang="zh-TW" i="1" dirty="0"/>
              <a:t>R</a:t>
            </a:r>
            <a:r>
              <a:rPr lang="en-US" altLang="zh-TW" dirty="0"/>
              <a:t>-squared</a:t>
            </a:r>
            <a:endParaRPr lang="is-IS" altLang="zh-TW" dirty="0"/>
          </a:p>
          <a:p>
            <a:pPr>
              <a:lnSpc>
                <a:spcPct val="100000"/>
              </a:lnSpc>
            </a:pP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AF4D5-A23A-4E6C-BACF-65CAB89AA7AF}"/>
              </a:ext>
            </a:extLst>
          </p:cNvPr>
          <p:cNvSpPr txBox="1"/>
          <p:nvPr/>
        </p:nvSpPr>
        <p:spPr>
          <a:xfrm>
            <a:off x="5475865" y="6550390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31113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Root Mean Square Error (RMSE 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 err="1"/>
              <a:t>sqrt</a:t>
            </a:r>
            <a:r>
              <a:rPr lang="en-US" altLang="zh-TW" dirty="0"/>
              <a:t>(mean((</a:t>
            </a:r>
            <a:r>
              <a:rPr lang="en-US" altLang="zh-TW" i="1" dirty="0"/>
              <a:t>prediction</a:t>
            </a:r>
            <a:r>
              <a:rPr lang="en-US" altLang="zh-TW" dirty="0"/>
              <a:t>-</a:t>
            </a:r>
            <a:r>
              <a:rPr lang="en-US" altLang="zh-TW" i="1" dirty="0" err="1"/>
              <a:t>actualValues</a:t>
            </a:r>
            <a:r>
              <a:rPr lang="en-US" altLang="zh-TW" dirty="0"/>
              <a:t>)^2))</a:t>
            </a:r>
            <a:endParaRPr lang="en-US" altLang="zh-TW" sz="24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latin typeface="Courier" charset="0"/>
                <a:ea typeface="Courier" charset="0"/>
                <a:cs typeface="Courier" charset="0"/>
              </a:rPr>
              <a:t>rmse</a:t>
            </a:r>
            <a:r>
              <a:rPr lang="en-US" altLang="zh-TW" sz="2000" dirty="0">
                <a:latin typeface="Courier" charset="0"/>
                <a:ea typeface="Courier" charset="0"/>
                <a:cs typeface="Courier" charset="0"/>
              </a:rPr>
              <a:t> &lt;- function(y, f) { </a:t>
            </a:r>
            <a:r>
              <a:rPr lang="en-US" altLang="zh-TW" sz="2000" dirty="0" err="1">
                <a:latin typeface="Courier" charset="0"/>
                <a:ea typeface="Courier" charset="0"/>
                <a:cs typeface="Courier" charset="0"/>
              </a:rPr>
              <a:t>sqrt</a:t>
            </a:r>
            <a:r>
              <a:rPr lang="en-US" altLang="zh-TW" sz="2000" dirty="0">
                <a:latin typeface="Courier" charset="0"/>
                <a:ea typeface="Courier" charset="0"/>
                <a:cs typeface="Courier" charset="0"/>
              </a:rPr>
              <a:t>(mean( (y-f)^2 )) }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latin typeface="Courier" charset="0"/>
                <a:ea typeface="Courier" charset="0"/>
                <a:cs typeface="Courier" charset="0"/>
              </a:rPr>
              <a:t>rmse</a:t>
            </a:r>
            <a:r>
              <a:rPr lang="en-US" altLang="zh-TW" sz="2000" dirty="0">
                <a:latin typeface="Courier" charset="0"/>
                <a:ea typeface="Courier" charset="0"/>
                <a:cs typeface="Courier" charset="0"/>
              </a:rPr>
              <a:t>(log(</a:t>
            </a:r>
            <a:r>
              <a:rPr lang="en-US" altLang="zh-TW" sz="2000" dirty="0" err="1">
                <a:latin typeface="Courier" charset="0"/>
                <a:ea typeface="Courier" charset="0"/>
                <a:cs typeface="Courier" charset="0"/>
              </a:rPr>
              <a:t>dtrain$PINCP,base</a:t>
            </a:r>
            <a:r>
              <a:rPr lang="en-US" altLang="zh-TW" sz="2000" dirty="0">
                <a:latin typeface="Courier" charset="0"/>
                <a:ea typeface="Courier" charset="0"/>
                <a:cs typeface="Courier" charset="0"/>
              </a:rPr>
              <a:t>=10),predict(</a:t>
            </a:r>
            <a:r>
              <a:rPr lang="en-US" altLang="zh-TW" sz="2000" dirty="0" err="1">
                <a:latin typeface="Courier" charset="0"/>
                <a:ea typeface="Courier" charset="0"/>
                <a:cs typeface="Courier" charset="0"/>
              </a:rPr>
              <a:t>model,newdata</a:t>
            </a:r>
            <a:r>
              <a:rPr lang="en-US" altLang="zh-TW" sz="2000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altLang="zh-TW" sz="2000" dirty="0" err="1">
                <a:latin typeface="Courier" charset="0"/>
                <a:ea typeface="Courier" charset="0"/>
                <a:cs typeface="Courier" charset="0"/>
              </a:rPr>
              <a:t>dtrain</a:t>
            </a:r>
            <a:r>
              <a:rPr lang="en-US" altLang="zh-TW" sz="2000" dirty="0">
                <a:latin typeface="Courier" charset="0"/>
                <a:ea typeface="Courier" charset="0"/>
                <a:cs typeface="Courier" charset="0"/>
              </a:rPr>
              <a:t>))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dirty="0" err="1">
                <a:latin typeface="Courier" charset="0"/>
                <a:ea typeface="Courier" charset="0"/>
                <a:cs typeface="Courier" charset="0"/>
              </a:rPr>
              <a:t>rmse</a:t>
            </a:r>
            <a:r>
              <a:rPr lang="en-US" altLang="zh-TW" sz="2000" dirty="0">
                <a:latin typeface="Courier" charset="0"/>
                <a:ea typeface="Courier" charset="0"/>
                <a:cs typeface="Courier" charset="0"/>
              </a:rPr>
              <a:t>(log(</a:t>
            </a:r>
            <a:r>
              <a:rPr lang="en-US" altLang="zh-TW" sz="2000" dirty="0" err="1">
                <a:latin typeface="Courier" charset="0"/>
                <a:ea typeface="Courier" charset="0"/>
                <a:cs typeface="Courier" charset="0"/>
              </a:rPr>
              <a:t>dtest$PINCP,base</a:t>
            </a:r>
            <a:r>
              <a:rPr lang="en-US" altLang="zh-TW" sz="2000" dirty="0">
                <a:latin typeface="Courier" charset="0"/>
                <a:ea typeface="Courier" charset="0"/>
                <a:cs typeface="Courier" charset="0"/>
              </a:rPr>
              <a:t>=10),predict(</a:t>
            </a:r>
            <a:r>
              <a:rPr lang="en-US" altLang="zh-TW" sz="2000" dirty="0" err="1">
                <a:latin typeface="Courier" charset="0"/>
                <a:ea typeface="Courier" charset="0"/>
                <a:cs typeface="Courier" charset="0"/>
              </a:rPr>
              <a:t>model,newdata</a:t>
            </a:r>
            <a:r>
              <a:rPr lang="en-US" altLang="zh-TW" sz="2000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altLang="zh-TW" sz="2000" dirty="0" err="1">
                <a:latin typeface="Courier" charset="0"/>
                <a:ea typeface="Courier" charset="0"/>
                <a:cs typeface="Courier" charset="0"/>
              </a:rPr>
              <a:t>dtest</a:t>
            </a:r>
            <a:r>
              <a:rPr lang="en-US" altLang="zh-TW" sz="2000" dirty="0">
                <a:latin typeface="Courier" charset="0"/>
                <a:ea typeface="Courier" charset="0"/>
                <a:cs typeface="Courier" charset="0"/>
              </a:rPr>
              <a:t>))</a:t>
            </a:r>
            <a:endParaRPr kumimoji="1" lang="zh-TW" altLang="en-US" sz="20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27553-6BF6-48FB-8E0F-1E6FA6014CFC}"/>
              </a:ext>
            </a:extLst>
          </p:cNvPr>
          <p:cNvSpPr txBox="1"/>
          <p:nvPr/>
        </p:nvSpPr>
        <p:spPr>
          <a:xfrm>
            <a:off x="5475865" y="6550390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3935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Overall model quality summary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25525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TW" i="1" dirty="0"/>
              <a:t>degrees of freedom </a:t>
            </a:r>
            <a:r>
              <a:rPr lang="en-US" altLang="zh-TW" dirty="0"/>
              <a:t>:  the number of training data rows you have after correcting for the number of coefficients you tried to solve</a:t>
            </a:r>
          </a:p>
          <a:p>
            <a:pPr lvl="1">
              <a:lnSpc>
                <a:spcPct val="120000"/>
              </a:lnSpc>
            </a:pPr>
            <a:r>
              <a:rPr lang="en-US" altLang="zh-TW" dirty="0"/>
              <a:t># of data rows - # of coefficients fit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zh-TW" sz="2100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altLang="zh-TW" sz="2100" dirty="0">
                <a:latin typeface="Courier" charset="0"/>
                <a:ea typeface="Courier" charset="0"/>
                <a:cs typeface="Courier" charset="0"/>
              </a:rPr>
              <a:t> &lt;- dim(</a:t>
            </a:r>
            <a:r>
              <a:rPr lang="en-US" altLang="zh-TW" sz="2100" dirty="0" err="1">
                <a:latin typeface="Courier" charset="0"/>
                <a:ea typeface="Courier" charset="0"/>
                <a:cs typeface="Courier" charset="0"/>
              </a:rPr>
              <a:t>dtrain</a:t>
            </a:r>
            <a:r>
              <a:rPr lang="en-US" altLang="zh-TW" sz="2100" dirty="0">
                <a:latin typeface="Courier" charset="0"/>
                <a:ea typeface="Courier" charset="0"/>
                <a:cs typeface="Courier" charset="0"/>
              </a:rPr>
              <a:t>)[1] - dim(summary(model)$coefficients)[1]</a:t>
            </a:r>
          </a:p>
          <a:p>
            <a:pPr>
              <a:lnSpc>
                <a:spcPct val="120000"/>
              </a:lnSpc>
            </a:pPr>
            <a:r>
              <a:rPr lang="en-US" altLang="zh-TW" i="1" dirty="0"/>
              <a:t>residual standard error </a:t>
            </a:r>
          </a:p>
          <a:p>
            <a:pPr lvl="1">
              <a:lnSpc>
                <a:spcPct val="120000"/>
              </a:lnSpc>
            </a:pPr>
            <a:r>
              <a:rPr lang="en-US" altLang="zh-TW" dirty="0"/>
              <a:t>sum of the square of the residuals divided by the degrees of freedom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zh-TW" sz="2300" dirty="0" err="1">
                <a:latin typeface="Courier" charset="0"/>
                <a:ea typeface="Courier" charset="0"/>
                <a:cs typeface="Courier" charset="0"/>
              </a:rPr>
              <a:t>modelResidualError</a:t>
            </a:r>
            <a:r>
              <a:rPr lang="en-US" altLang="zh-TW" sz="2300" dirty="0">
                <a:latin typeface="Courier" charset="0"/>
                <a:ea typeface="Courier" charset="0"/>
                <a:cs typeface="Courier" charset="0"/>
              </a:rPr>
              <a:t> &lt;- </a:t>
            </a:r>
            <a:r>
              <a:rPr lang="en-US" altLang="zh-TW" sz="2300" dirty="0" err="1">
                <a:latin typeface="Courier" charset="0"/>
                <a:ea typeface="Courier" charset="0"/>
                <a:cs typeface="Courier" charset="0"/>
              </a:rPr>
              <a:t>sqrt</a:t>
            </a:r>
            <a:r>
              <a:rPr lang="en-US" altLang="zh-TW" sz="2300" dirty="0">
                <a:latin typeface="Courier" charset="0"/>
                <a:ea typeface="Courier" charset="0"/>
                <a:cs typeface="Courier" charset="0"/>
              </a:rPr>
              <a:t>(sum(residuals(model)^2)/</a:t>
            </a:r>
            <a:r>
              <a:rPr lang="en-US" altLang="zh-TW" sz="2300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altLang="zh-TW" sz="2300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9531"/>
            <a:ext cx="9144000" cy="1040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1D86B6-E653-44F1-9794-90D8BF6F6EAE}"/>
              </a:ext>
            </a:extLst>
          </p:cNvPr>
          <p:cNvSpPr txBox="1"/>
          <p:nvPr/>
        </p:nvSpPr>
        <p:spPr>
          <a:xfrm>
            <a:off x="5475865" y="6550390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45106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Overall Model Quality Summary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4381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i="1" dirty="0"/>
              <a:t>Multiple R-squared </a:t>
            </a:r>
            <a:r>
              <a:rPr lang="en-US" altLang="zh-TW" dirty="0"/>
              <a:t>: </a:t>
            </a:r>
            <a:r>
              <a:rPr lang="en-US" altLang="zh-TW" i="1" dirty="0"/>
              <a:t>R</a:t>
            </a:r>
            <a:r>
              <a:rPr lang="en-US" altLang="zh-TW" dirty="0"/>
              <a:t>-squared</a:t>
            </a:r>
          </a:p>
          <a:p>
            <a:pPr>
              <a:lnSpc>
                <a:spcPct val="100000"/>
              </a:lnSpc>
            </a:pPr>
            <a:r>
              <a:rPr lang="en-US" altLang="zh-TW" i="1" dirty="0"/>
              <a:t>Adjusted R-squared </a:t>
            </a:r>
            <a:r>
              <a:rPr lang="en-US" altLang="zh-TW" dirty="0"/>
              <a:t>: correct that more complex models tend to look better on training data due to overfitting</a:t>
            </a:r>
          </a:p>
          <a:p>
            <a:pPr lvl="1">
              <a:lnSpc>
                <a:spcPct val="100000"/>
              </a:lnSpc>
            </a:pPr>
            <a:r>
              <a:rPr lang="en-US" altLang="zh-TW" i="1" dirty="0"/>
              <a:t>R</a:t>
            </a:r>
            <a:r>
              <a:rPr lang="en-US" altLang="zh-TW" dirty="0"/>
              <a:t>-squared penalized by the ratio of</a:t>
            </a:r>
            <a:r>
              <a:rPr lang="en-US" altLang="zh-TW" dirty="0">
                <a:solidFill>
                  <a:srgbClr val="FFC000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the degrees of freedom </a:t>
            </a:r>
            <a:r>
              <a:rPr lang="en-US" altLang="zh-TW" dirty="0"/>
              <a:t>to </a:t>
            </a:r>
            <a:r>
              <a:rPr lang="en-US" altLang="zh-TW" dirty="0">
                <a:solidFill>
                  <a:schemeClr val="accent1"/>
                </a:solidFill>
              </a:rPr>
              <a:t>the number of training examples</a:t>
            </a:r>
            <a:r>
              <a:rPr lang="en-US" altLang="zh-TW" dirty="0"/>
              <a:t>.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2509"/>
            <a:ext cx="9144000" cy="104027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F1518AF-594D-1A42-A449-072B9CC10582}"/>
              </a:ext>
            </a:extLst>
          </p:cNvPr>
          <p:cNvSpPr/>
          <p:nvPr/>
        </p:nvSpPr>
        <p:spPr>
          <a:xfrm>
            <a:off x="0" y="4306649"/>
            <a:ext cx="8991600" cy="310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48FDC-08F9-410E-B995-F65F7614FD55}"/>
              </a:ext>
            </a:extLst>
          </p:cNvPr>
          <p:cNvSpPr txBox="1"/>
          <p:nvPr/>
        </p:nvSpPr>
        <p:spPr>
          <a:xfrm>
            <a:off x="5475865" y="6550390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0158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 Relationship Between the Response and Predictors?</a:t>
            </a:r>
            <a:endParaRPr lang="en-US" altLang="zh-TW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dirty="0"/>
              <a:t>whether the linear regression model predicts outcome better than the constant mode (the mean value of y)</a:t>
            </a:r>
          </a:p>
          <a:p>
            <a:pPr>
              <a:lnSpc>
                <a:spcPct val="100000"/>
              </a:lnSpc>
            </a:pPr>
            <a:r>
              <a:rPr lang="en-US" dirty="0"/>
              <a:t>Null hypothesis</a:t>
            </a:r>
          </a:p>
          <a:p>
            <a:pPr lvl="1">
              <a:lnSpc>
                <a:spcPct val="100000"/>
              </a:lnSpc>
            </a:pPr>
            <a:r>
              <a:rPr lang="mr-IN" dirty="0"/>
              <a:t>H</a:t>
            </a:r>
            <a:r>
              <a:rPr lang="mr-IN" baseline="-25000" dirty="0"/>
              <a:t>0</a:t>
            </a:r>
            <a:r>
              <a:rPr lang="mr-IN" dirty="0"/>
              <a:t>:</a:t>
            </a:r>
            <a:r>
              <a:rPr lang="en-US" dirty="0"/>
              <a:t> </a:t>
            </a:r>
            <a:r>
              <a:rPr lang="mr-IN" dirty="0"/>
              <a:t>β</a:t>
            </a:r>
            <a:r>
              <a:rPr lang="mr-IN" baseline="-25000" dirty="0"/>
              <a:t>1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mr-IN" dirty="0"/>
              <a:t>β</a:t>
            </a:r>
            <a:r>
              <a:rPr lang="mr-IN" baseline="-25000" dirty="0"/>
              <a:t>2</a:t>
            </a:r>
            <a:r>
              <a:rPr lang="en-US" dirty="0"/>
              <a:t> = </a:t>
            </a:r>
            <a:r>
              <a:rPr lang="mr-IN" dirty="0"/>
              <a:t>…</a:t>
            </a:r>
            <a:r>
              <a:rPr lang="en-US" dirty="0"/>
              <a:t> = </a:t>
            </a:r>
            <a:r>
              <a:rPr lang="mr-IN" dirty="0"/>
              <a:t>β</a:t>
            </a:r>
            <a:r>
              <a:rPr lang="mr-IN" baseline="-25000" dirty="0" err="1"/>
              <a:t>p</a:t>
            </a:r>
            <a:r>
              <a:rPr lang="en-US" dirty="0"/>
              <a:t>= </a:t>
            </a:r>
            <a:r>
              <a:rPr lang="mr-IN" dirty="0"/>
              <a:t>0</a:t>
            </a:r>
          </a:p>
          <a:p>
            <a:pPr>
              <a:lnSpc>
                <a:spcPct val="100000"/>
              </a:lnSpc>
            </a:pPr>
            <a:r>
              <a:rPr lang="en-US" dirty="0"/>
              <a:t>Alternative hypothesis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</a:t>
            </a:r>
            <a:r>
              <a:rPr lang="en-US" baseline="-25000" dirty="0"/>
              <a:t>a</a:t>
            </a:r>
            <a:r>
              <a:rPr lang="en-US" dirty="0"/>
              <a:t>: at least one β</a:t>
            </a:r>
            <a:r>
              <a:rPr lang="en-US" baseline="-25000" dirty="0"/>
              <a:t>j</a:t>
            </a:r>
            <a:r>
              <a:rPr lang="en-US" dirty="0"/>
              <a:t> is non-zero.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altLang="zh-TW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85229-B84C-47C7-A3FA-7D0E4C14D3A8}"/>
              </a:ext>
            </a:extLst>
          </p:cNvPr>
          <p:cNvSpPr txBox="1"/>
          <p:nvPr/>
        </p:nvSpPr>
        <p:spPr>
          <a:xfrm>
            <a:off x="5475865" y="6550390"/>
            <a:ext cx="37966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0992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</a:t>
            </a:r>
            <a:r>
              <a:rPr lang="en-US" dirty="0"/>
              <a:t>-statistic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𝐹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mr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charset="0"/>
                                  </a:rPr>
                                  <m:t>TSS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charset="0"/>
                                  </a:rPr>
                                  <m:t>RSS</m:t>
                                </m:r>
                              </m:e>
                            </m:d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den>
                        </m:f>
                      </m:num>
                      <m:den>
                        <m:f>
                          <m:fPr>
                            <m:type m:val="lin"/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charset="0"/>
                              </a:rPr>
                              <m:t>RSS</m:t>
                            </m:r>
                          </m:num>
                          <m:den>
                            <m:d>
                              <m:dPr>
                                <m:ctrlPr>
                                  <a:rPr lang="mr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</m:d>
                          </m:den>
                        </m:f>
                      </m:den>
                    </m:f>
                  </m:oMath>
                </a14:m>
                <a:endParaRPr lang="en-US" dirty="0"/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If the linear model assumptions are correct,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charset="0"/>
                              </a:rPr>
                              <m:t>𝑅𝑆𝑆</m:t>
                            </m:r>
                          </m:num>
                          <m:den>
                            <m:d>
                              <m:dPr>
                                <m:ctrlPr>
                                  <a:rPr lang="mr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</m:d>
                          </m:den>
                        </m:f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if H</a:t>
                </a:r>
                <a:r>
                  <a:rPr lang="en-US" baseline="-25000" dirty="0"/>
                  <a:t>0</a:t>
                </a:r>
                <a:r>
                  <a:rPr lang="en-US" dirty="0"/>
                  <a:t> is true,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mr-I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𝑇𝑆𝑆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𝑅𝑆𝑆</m:t>
                                </m:r>
                              </m:e>
                            </m:d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 </a:t>
                </a:r>
                <a:r>
                  <a:rPr lang="en-US" i="1" dirty="0"/>
                  <a:t>F</a:t>
                </a:r>
                <a:r>
                  <a:rPr lang="en-US" dirty="0"/>
                  <a:t>-statistic close to 1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 if H</a:t>
                </a:r>
                <a:r>
                  <a:rPr lang="en-US" baseline="-25000" dirty="0"/>
                  <a:t>a</a:t>
                </a:r>
                <a:r>
                  <a:rPr lang="en-US" dirty="0"/>
                  <a:t> is true,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mr-I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𝑇𝑆𝑆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𝑅𝑆𝑆</m:t>
                                </m:r>
                              </m:e>
                            </m:d>
                          </m:num>
                          <m:den>
                            <m:r>
                              <a:rPr lang="en-US" i="1">
                                <a:latin typeface="Cambria Math" charset="0"/>
                              </a:rPr>
                              <m:t>𝑝</m:t>
                            </m:r>
                          </m:den>
                        </m:f>
                      </m:e>
                    </m:d>
                    <m:r>
                      <a:rPr lang="mr-IN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&gt;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2">
                  <a:lnSpc>
                    <a:spcPct val="150000"/>
                  </a:lnSpc>
                </a:pPr>
                <a:r>
                  <a:rPr lang="en-US" i="1" dirty="0"/>
                  <a:t>F</a:t>
                </a:r>
                <a:r>
                  <a:rPr lang="en-US" dirty="0"/>
                  <a:t>-statistic greater than 1</a:t>
                </a:r>
              </a:p>
              <a:p>
                <a:pPr lvl="1">
                  <a:lnSpc>
                    <a:spcPct val="150000"/>
                  </a:lnSpc>
                </a:pPr>
                <a:endParaRPr lang="en-US" dirty="0"/>
              </a:p>
              <a:p>
                <a:pPr lvl="2">
                  <a:lnSpc>
                    <a:spcPct val="150000"/>
                  </a:lnSpc>
                </a:pPr>
                <a:endParaRPr lang="en-US" dirty="0"/>
              </a:p>
              <a:p>
                <a:pPr lvl="1">
                  <a:lnSpc>
                    <a:spcPct val="150000"/>
                  </a:lnSpc>
                </a:pPr>
                <a:endParaRPr lang="en-US" dirty="0"/>
              </a:p>
              <a:p>
                <a:pPr lvl="1">
                  <a:lnSpc>
                    <a:spcPct val="150000"/>
                  </a:lnSpc>
                </a:pPr>
                <a:endParaRPr lang="en-US" dirty="0"/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3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38C42E7-F521-4FFC-895A-7FFE96B0E04F}"/>
              </a:ext>
            </a:extLst>
          </p:cNvPr>
          <p:cNvSpPr txBox="1"/>
          <p:nvPr/>
        </p:nvSpPr>
        <p:spPr>
          <a:xfrm>
            <a:off x="1240973" y="6550390"/>
            <a:ext cx="82211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1259430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F</a:t>
            </a:r>
            <a:r>
              <a:rPr lang="en-US" dirty="0"/>
              <a:t>-statistic @ Sales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4492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i="1" dirty="0"/>
              <a:t>F</a:t>
            </a:r>
            <a:r>
              <a:rPr lang="en-US" dirty="0"/>
              <a:t>-statistic is 570. </a:t>
            </a:r>
          </a:p>
          <a:p>
            <a:pPr>
              <a:lnSpc>
                <a:spcPct val="100000"/>
              </a:lnSpc>
            </a:pPr>
            <a:r>
              <a:rPr lang="en-US" dirty="0"/>
              <a:t>Since this is far larger than 1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=&gt; against the null hypothesis H</a:t>
            </a:r>
            <a:r>
              <a:rPr lang="en-US" baseline="-25000" dirty="0"/>
              <a:t>0</a:t>
            </a:r>
            <a:r>
              <a:rPr lang="en-US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=&gt; at least one of the advertising media must be related to sales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38" y="3547987"/>
            <a:ext cx="6070600" cy="213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C40212-B6F7-47F6-94FF-3FAD1509AC92}"/>
              </a:ext>
            </a:extLst>
          </p:cNvPr>
          <p:cNvSpPr txBox="1"/>
          <p:nvPr/>
        </p:nvSpPr>
        <p:spPr>
          <a:xfrm>
            <a:off x="1240973" y="6550390"/>
            <a:ext cx="82211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7939719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Given individual </a:t>
            </a:r>
            <a:r>
              <a:rPr lang="en-US" sz="2800" i="1" dirty="0"/>
              <a:t>p</a:t>
            </a:r>
            <a:r>
              <a:rPr lang="en-US" sz="2800" dirty="0"/>
              <a:t>-values for each variable, why need the overall F-statistic?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4251"/>
            <a:ext cx="7886700" cy="469596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Given </a:t>
            </a:r>
          </a:p>
          <a:p>
            <a:pPr lvl="1">
              <a:lnSpc>
                <a:spcPct val="100000"/>
              </a:lnSpc>
            </a:pPr>
            <a:r>
              <a:rPr lang="en-US" i="1" dirty="0"/>
              <a:t>p</a:t>
            </a:r>
            <a:r>
              <a:rPr lang="en-US" dirty="0"/>
              <a:t> = 100 (the number of predictors)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 β</a:t>
            </a:r>
            <a:r>
              <a:rPr lang="en-US" baseline="-25000" dirty="0"/>
              <a:t>1</a:t>
            </a:r>
            <a:r>
              <a:rPr lang="en-US" dirty="0"/>
              <a:t> = β</a:t>
            </a:r>
            <a:r>
              <a:rPr lang="en-US" baseline="-25000" dirty="0"/>
              <a:t>2</a:t>
            </a:r>
            <a:r>
              <a:rPr lang="en-US" dirty="0"/>
              <a:t> =</a:t>
            </a:r>
            <a:r>
              <a:rPr lang="mr-IN" dirty="0"/>
              <a:t>…</a:t>
            </a:r>
            <a:r>
              <a:rPr lang="en-US" dirty="0"/>
              <a:t>= β</a:t>
            </a:r>
            <a:r>
              <a:rPr lang="en-US" baseline="-25000" dirty="0"/>
              <a:t>p</a:t>
            </a:r>
            <a:r>
              <a:rPr lang="en-US" dirty="0"/>
              <a:t> = 0 is true (no variable is truly associated with the response)</a:t>
            </a:r>
          </a:p>
          <a:p>
            <a:r>
              <a:rPr lang="en-US" sz="2000" dirty="0">
                <a:latin typeface="+mn-lt"/>
              </a:rPr>
              <a:t>5%: the </a:t>
            </a:r>
            <a:r>
              <a:rPr lang="en-US" sz="2000" i="1" dirty="0">
                <a:latin typeface="+mn-lt"/>
              </a:rPr>
              <a:t>p</a:t>
            </a:r>
            <a:r>
              <a:rPr lang="en-US" sz="2000" dirty="0">
                <a:latin typeface="+mn-lt"/>
              </a:rPr>
              <a:t>-values associated with each variable will be below 0.05 by chance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expect to see ~5 small </a:t>
            </a:r>
            <a:r>
              <a:rPr lang="en-US" i="1" dirty="0"/>
              <a:t>p</a:t>
            </a:r>
            <a:r>
              <a:rPr lang="en-US" dirty="0"/>
              <a:t>-values even no true association between the predictors and the response</a:t>
            </a:r>
          </a:p>
          <a:p>
            <a:r>
              <a:rPr lang="en-US" sz="2000" dirty="0">
                <a:latin typeface="+mn-lt"/>
              </a:rPr>
              <a:t>if H</a:t>
            </a:r>
            <a:r>
              <a:rPr lang="en-US" sz="2000" baseline="-25000" dirty="0">
                <a:latin typeface="+mn-lt"/>
              </a:rPr>
              <a:t>0</a:t>
            </a:r>
            <a:r>
              <a:rPr lang="en-US" sz="2000" dirty="0">
                <a:latin typeface="+mn-lt"/>
              </a:rPr>
              <a:t> is true, there is only a 5% chance that the F-statistic will result in a </a:t>
            </a:r>
            <a:r>
              <a:rPr lang="en-US" sz="2000" i="1" dirty="0">
                <a:latin typeface="+mn-lt"/>
              </a:rPr>
              <a:t>p</a:t>
            </a:r>
            <a:r>
              <a:rPr lang="en-US" sz="2000" dirty="0">
                <a:latin typeface="+mn-lt"/>
              </a:rPr>
              <a:t>-value below 0.05, regardless of the number of predictors or the number of observations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F-statistic adjusts for </a:t>
            </a:r>
            <a:r>
              <a:rPr lang="en-US" i="1" dirty="0"/>
              <a:t>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94BD3-9890-45E7-8A0B-ECD676095EEC}"/>
              </a:ext>
            </a:extLst>
          </p:cNvPr>
          <p:cNvSpPr txBox="1"/>
          <p:nvPr/>
        </p:nvSpPr>
        <p:spPr>
          <a:xfrm>
            <a:off x="1240973" y="6550390"/>
            <a:ext cx="82211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12742383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F-statistic</a:t>
            </a:r>
            <a:r>
              <a:rPr lang="zh-TW" altLang="en-US" dirty="0"/>
              <a:t> </a:t>
            </a:r>
            <a:r>
              <a:rPr lang="en-US" altLang="zh-TW" dirty="0"/>
              <a:t>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i="1" dirty="0"/>
              <a:t>p</a:t>
            </a:r>
            <a:r>
              <a:rPr lang="en-US" dirty="0"/>
              <a:t> certainly small compared to </a:t>
            </a:r>
            <a:r>
              <a:rPr lang="en-US" i="1" dirty="0"/>
              <a:t>n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If </a:t>
            </a:r>
            <a:r>
              <a:rPr lang="en-US" i="1" dirty="0"/>
              <a:t>p</a:t>
            </a:r>
            <a:r>
              <a:rPr lang="en-US" dirty="0"/>
              <a:t> &gt; </a:t>
            </a:r>
            <a:r>
              <a:rPr lang="en-US" i="1" dirty="0"/>
              <a:t>n,</a:t>
            </a:r>
            <a:r>
              <a:rPr lang="en-US" dirty="0"/>
              <a:t> then there are more coefficients β</a:t>
            </a:r>
            <a:r>
              <a:rPr lang="en-US" baseline="-25000" dirty="0"/>
              <a:t>j</a:t>
            </a:r>
            <a:r>
              <a:rPr lang="en-US" dirty="0"/>
              <a:t> to estimate than observations from which to estimate them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Cannot even fit the multiple linear regression model using least squares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F-statistic cannot be used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high-dimensional setting use forward selection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i="1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89CDC-5E64-42E3-9AA3-7DCDC0A7AE40}"/>
              </a:ext>
            </a:extLst>
          </p:cNvPr>
          <p:cNvSpPr txBox="1"/>
          <p:nvPr/>
        </p:nvSpPr>
        <p:spPr>
          <a:xfrm>
            <a:off x="1240973" y="6550390"/>
            <a:ext cx="82211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</a:p>
        </p:txBody>
      </p:sp>
    </p:spTree>
    <p:extLst>
      <p:ext uri="{BB962C8B-B14F-4D97-AF65-F5344CB8AC3E}">
        <p14:creationId xmlns:p14="http://schemas.microsoft.com/office/powerpoint/2010/main" val="348334571"/>
      </p:ext>
    </p:extLst>
  </p:cSld>
  <p:clrMapOvr>
    <a:masterClrMapping/>
  </p:clrMapOvr>
</p:sld>
</file>

<file path=ppt/theme/theme1.xml><?xml version="1.0" encoding="utf-8"?>
<a:theme xmlns:a="http://schemas.openxmlformats.org/drawingml/2006/main" name="資料科學_v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資料科學_v3" id="{9249AFD7-EEE0-F84C-9452-4FF56EB1FD7E}" vid="{A1A1FAEE-6B2A-8640-8ACC-984738182FCA}"/>
    </a:ext>
  </a:extLst>
</a:theme>
</file>

<file path=ppt/theme/theme10.xml><?xml version="1.0" encoding="utf-8"?>
<a:theme xmlns:a="http://schemas.openxmlformats.org/drawingml/2006/main" name="1_digital_light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資料科學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資料科學_v2" id="{C7EBD8E2-D522-A040-82AE-F2162DD58284}" vid="{B8FB6CEA-4150-4C48-876E-1A57FE2A59A4}"/>
    </a:ext>
  </a:extLst>
</a:theme>
</file>

<file path=ppt/theme/theme13.xml><?xml version="1.0" encoding="utf-8"?>
<a:theme xmlns:a="http://schemas.openxmlformats.org/drawingml/2006/main" name="3_digital_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gitial_brow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gital_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gital_light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資料科學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資料科學_v2" id="{C7EBD8E2-D522-A040-82AE-F2162DD58284}" vid="{B8FB6CEA-4150-4C48-876E-1A57FE2A59A4}"/>
    </a:ext>
  </a:extLst>
</a:theme>
</file>

<file path=ppt/theme/theme7.xml><?xml version="1.0" encoding="utf-8"?>
<a:theme xmlns:a="http://schemas.openxmlformats.org/drawingml/2006/main" name="資料科學_v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資料科學_v5" id="{E1D08552-E979-854D-A908-128F241B0917}" vid="{5F7EEBF9-713D-7548-A355-4D97FA710FA5}"/>
    </a:ext>
  </a:extLst>
</a:theme>
</file>

<file path=ppt/theme/theme8.xml><?xml version="1.0" encoding="utf-8"?>
<a:theme xmlns:a="http://schemas.openxmlformats.org/drawingml/2006/main" name="1_digitial_brow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digital_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資料科學_v3</Template>
  <TotalTime>15356</TotalTime>
  <Words>8013</Words>
  <Application>Microsoft Macintosh PowerPoint</Application>
  <PresentationFormat>On-screen Show (4:3)</PresentationFormat>
  <Paragraphs>753</Paragraphs>
  <Slides>143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143</vt:i4>
      </vt:variant>
    </vt:vector>
  </HeadingPairs>
  <TitlesOfParts>
    <vt:vector size="168" baseType="lpstr">
      <vt:lpstr>Noto Sans CJK TC</vt:lpstr>
      <vt:lpstr>Noto Sans CJK TC Medium</vt:lpstr>
      <vt:lpstr>Noto Sans CJK TC Regular</vt:lpstr>
      <vt:lpstr>Arial</vt:lpstr>
      <vt:lpstr>Calibri</vt:lpstr>
      <vt:lpstr>Calibri Light</vt:lpstr>
      <vt:lpstr>Cambria Math</vt:lpstr>
      <vt:lpstr>Chalkduster</vt:lpstr>
      <vt:lpstr>Courier</vt:lpstr>
      <vt:lpstr>Courier New</vt:lpstr>
      <vt:lpstr>Helvetica</vt:lpstr>
      <vt:lpstr>Symbol</vt:lpstr>
      <vt:lpstr>資料科學_v3</vt:lpstr>
      <vt:lpstr>digitial_brown</vt:lpstr>
      <vt:lpstr>digital_green</vt:lpstr>
      <vt:lpstr>digital_lightGreen</vt:lpstr>
      <vt:lpstr>自訂設計</vt:lpstr>
      <vt:lpstr>資料科學_v2</vt:lpstr>
      <vt:lpstr>資料科學_v5</vt:lpstr>
      <vt:lpstr>1_digitial_brown</vt:lpstr>
      <vt:lpstr>2_digital_green</vt:lpstr>
      <vt:lpstr>1_digital_lightGreen</vt:lpstr>
      <vt:lpstr>1_自訂設計</vt:lpstr>
      <vt:lpstr>1_資料科學_v2</vt:lpstr>
      <vt:lpstr>3_digital_green</vt:lpstr>
      <vt:lpstr>Supervised2 Linear regression</vt:lpstr>
      <vt:lpstr>Copyright declaration 版權說明</vt:lpstr>
      <vt:lpstr>Copyright declaration 版權說明</vt:lpstr>
      <vt:lpstr>Copyright declaration 版權說明</vt:lpstr>
      <vt:lpstr>Recap for the last week</vt:lpstr>
      <vt:lpstr>Memorization methods</vt:lpstr>
      <vt:lpstr>Building single-variable models</vt:lpstr>
      <vt:lpstr>Building single-variable models - Using categorical features</vt:lpstr>
      <vt:lpstr>Take Var218 as example</vt:lpstr>
      <vt:lpstr>Function to build single-variable models for categorical variables</vt:lpstr>
      <vt:lpstr>Building single-variable models - Using numeric features</vt:lpstr>
      <vt:lpstr>Take Var7 as example</vt:lpstr>
      <vt:lpstr>Using cross-validation to estimate effects of overfitting</vt:lpstr>
      <vt:lpstr>Using cross-validation to estimate effects of overfitting</vt:lpstr>
      <vt:lpstr>Building models using many variables</vt:lpstr>
      <vt:lpstr>Building models using many variables - Naive Bayes</vt:lpstr>
      <vt:lpstr> Bayes’ law</vt:lpstr>
      <vt:lpstr> Naive Bayes assumption</vt:lpstr>
      <vt:lpstr> Naive Bayes</vt:lpstr>
      <vt:lpstr>Building models using many variables - k-nearest neighbor</vt:lpstr>
      <vt:lpstr>K=3</vt:lpstr>
      <vt:lpstr>Simulation data by K=10</vt:lpstr>
      <vt:lpstr>The bigger K, the better?</vt:lpstr>
      <vt:lpstr>PowerPoint Presentation</vt:lpstr>
      <vt:lpstr>Using nearest neighbor methods</vt:lpstr>
      <vt:lpstr>Single-variable model</vt:lpstr>
      <vt:lpstr>Naive Bayes</vt:lpstr>
      <vt:lpstr>K-nearest neighbor</vt:lpstr>
      <vt:lpstr>PowerPoint Presentation</vt:lpstr>
      <vt:lpstr>Linear and logistic regression</vt:lpstr>
      <vt:lpstr>Linear and logistic regression</vt:lpstr>
      <vt:lpstr>Linear regression</vt:lpstr>
      <vt:lpstr>PowerPoint Presentation</vt:lpstr>
      <vt:lpstr>PowerPoint Presentation</vt:lpstr>
      <vt:lpstr>How linear regression is used in the field?</vt:lpstr>
      <vt:lpstr>Simple Linear Regression</vt:lpstr>
      <vt:lpstr>Simple Linear Regression</vt:lpstr>
      <vt:lpstr>Linear regression</vt:lpstr>
      <vt:lpstr>Estimating the Coefficients</vt:lpstr>
      <vt:lpstr>Estimating the Coefficients</vt:lpstr>
      <vt:lpstr>Residual sum of squares (RSS)</vt:lpstr>
      <vt:lpstr>the least squares fit for the regression of sales onto TV </vt:lpstr>
      <vt:lpstr>least squares : minimize the RSS</vt:lpstr>
      <vt:lpstr>PowerPoint Presentation</vt:lpstr>
      <vt:lpstr>Prepare data</vt:lpstr>
      <vt:lpstr>Building a linear model using the lm() command</vt:lpstr>
      <vt:lpstr>Making predictions with a linear regression model</vt:lpstr>
      <vt:lpstr>Check coefficients?</vt:lpstr>
      <vt:lpstr>Finding relations and extracting advice</vt:lpstr>
      <vt:lpstr>Finding relations and extracting advice</vt:lpstr>
      <vt:lpstr>SCHLBachelor's degree the coefficient  = 0.39</vt:lpstr>
      <vt:lpstr>Finding relations and extracting advice</vt:lpstr>
      <vt:lpstr>Reading the model summary and characterizing coefficient quality</vt:lpstr>
      <vt:lpstr>The Coefficients Table</vt:lpstr>
      <vt:lpstr>Population regression line </vt:lpstr>
      <vt:lpstr>The population regression line vs least squares estimate</vt:lpstr>
      <vt:lpstr>How close (β_0 ) ̂  &amp; (β_1 ) ̂ are to the true values β_0 &amp; β_1?</vt:lpstr>
      <vt:lpstr>How close (β_0 ) ̂  &amp; (β_1 ) ̂ are to the true values β_0 &amp; β_1?</vt:lpstr>
      <vt:lpstr>The standard errors of  (β_0 ) ̂  &amp; (β_1 ) ̂</vt:lpstr>
      <vt:lpstr>Confidence intervals</vt:lpstr>
      <vt:lpstr>TV @ Sales example</vt:lpstr>
      <vt:lpstr>t-statistic</vt:lpstr>
      <vt:lpstr>Null hypothesis</vt:lpstr>
      <vt:lpstr>p-value</vt:lpstr>
      <vt:lpstr>TV @ Sales example</vt:lpstr>
      <vt:lpstr>p-value </vt:lpstr>
      <vt:lpstr>Multiple Linear Regression  vs.  Separate simple linear regression </vt:lpstr>
      <vt:lpstr>Separate simple linear regression</vt:lpstr>
      <vt:lpstr>Multiple Linear Regression</vt:lpstr>
      <vt:lpstr>Multiple Linear Regression</vt:lpstr>
      <vt:lpstr>Multiple Linear Regression vs. Separate simple linear regression </vt:lpstr>
      <vt:lpstr>Multiple Linear Regression vs. Separate simple linear regression </vt:lpstr>
      <vt:lpstr>Correlation matrix</vt:lpstr>
      <vt:lpstr>shark attacks vs. ice cream sales</vt:lpstr>
      <vt:lpstr>How to evaluate scoring models?</vt:lpstr>
      <vt:lpstr>Predict based on trained model</vt:lpstr>
      <vt:lpstr>Characterizing prediction quality</vt:lpstr>
      <vt:lpstr>On average, are the predictions correct?</vt:lpstr>
      <vt:lpstr>On average, are the predictions correct?</vt:lpstr>
      <vt:lpstr>Why are the predictions, not the true values, on the x-axis?</vt:lpstr>
      <vt:lpstr>Scoring residuals</vt:lpstr>
      <vt:lpstr>Residual Standard Error (RSE)</vt:lpstr>
      <vt:lpstr>Residual Standard Error (RSE)</vt:lpstr>
      <vt:lpstr>R-SQUARED (R2) statistic</vt:lpstr>
      <vt:lpstr>R2 statistic</vt:lpstr>
      <vt:lpstr>R2 statistic</vt:lpstr>
      <vt:lpstr>Are there systematic errors?</vt:lpstr>
      <vt:lpstr>R 2 discussion on Sales example</vt:lpstr>
      <vt:lpstr>Are there systematic errors?</vt:lpstr>
      <vt:lpstr>R-squared can be overoptimistic</vt:lpstr>
      <vt:lpstr>R-squared can be overoptimistic</vt:lpstr>
      <vt:lpstr>Root Mean Square Error (RMSE )</vt:lpstr>
      <vt:lpstr>Overall model quality summary</vt:lpstr>
      <vt:lpstr>Overall Model Quality Summary</vt:lpstr>
      <vt:lpstr>Is There a Relationship Between the Response and Predictors?</vt:lpstr>
      <vt:lpstr>F-statistic</vt:lpstr>
      <vt:lpstr>F-statistic @ Sales example</vt:lpstr>
      <vt:lpstr>Given individual p-values for each variable, why need the overall F-statistic?</vt:lpstr>
      <vt:lpstr>F-statistic limit</vt:lpstr>
      <vt:lpstr>Other Considerations in the Regression Model</vt:lpstr>
      <vt:lpstr>Qualitative Predictors</vt:lpstr>
      <vt:lpstr>Least squares coefficient estimates associated with the regression of balance onto ethnicity in the Credit data set</vt:lpstr>
      <vt:lpstr>Extensions of the Linear Model</vt:lpstr>
      <vt:lpstr>Removing the Additive Assumption</vt:lpstr>
      <vt:lpstr>Removing the Additive Assumption</vt:lpstr>
      <vt:lpstr>Removing the Additive Assumption</vt:lpstr>
      <vt:lpstr>The hierarchical principle</vt:lpstr>
      <vt:lpstr>Non-linear Relationships</vt:lpstr>
      <vt:lpstr>Polynomial regression</vt:lpstr>
      <vt:lpstr>Non-linear Relationships</vt:lpstr>
      <vt:lpstr>Non-linearity of the Data</vt:lpstr>
      <vt:lpstr>Correlation of Error Terms</vt:lpstr>
      <vt:lpstr>Non-constant Variance of Error Terms</vt:lpstr>
      <vt:lpstr>Outliers</vt:lpstr>
      <vt:lpstr>High Leverage Points</vt:lpstr>
      <vt:lpstr>High Leverage Points in multiple regression setting</vt:lpstr>
      <vt:lpstr>Leverage statistic</vt:lpstr>
      <vt:lpstr>Collinearity</vt:lpstr>
      <vt:lpstr>Collinearity reduce detecting power</vt:lpstr>
      <vt:lpstr>Collinearity reduce detecting power</vt:lpstr>
      <vt:lpstr>Detect collinearity</vt:lpstr>
      <vt:lpstr>Solution for collinearity</vt:lpstr>
      <vt:lpstr>Summary with the previous marketing plan</vt:lpstr>
      <vt:lpstr>Is there a relationship between advertising sales and budget?</vt:lpstr>
      <vt:lpstr>How strong is the relationship?</vt:lpstr>
      <vt:lpstr>Which media contribute to sales?</vt:lpstr>
      <vt:lpstr>How large is the effect of each medium on sales?</vt:lpstr>
      <vt:lpstr>How large is the effect of each medium on sales?</vt:lpstr>
      <vt:lpstr>How large is the effect of each medium on sales?</vt:lpstr>
      <vt:lpstr>How accurately can we predict future sales?</vt:lpstr>
      <vt:lpstr>Is the relationship linear?</vt:lpstr>
      <vt:lpstr>Is there synergy among the advertising media?</vt:lpstr>
      <vt:lpstr>Comparison of Linear Regression with K-Nearest Neighbors</vt:lpstr>
      <vt:lpstr>PowerPoint Presentation</vt:lpstr>
      <vt:lpstr>The KNN regression</vt:lpstr>
      <vt:lpstr>Plots of f ̂(x)using KNN regression on a two-dimensional data</vt:lpstr>
      <vt:lpstr>When least squares linear regression outperform KNN regression?</vt:lpstr>
      <vt:lpstr>KNN performs better than linear regression</vt:lpstr>
      <vt:lpstr>Curse of dimensionality</vt:lpstr>
      <vt:lpstr>Observation ~ predictor</vt:lpstr>
      <vt:lpstr>Summary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Jia-Ming Chang</dc:creator>
  <cp:lastModifiedBy>Jia-Ming Chang</cp:lastModifiedBy>
  <cp:revision>1220</cp:revision>
  <cp:lastPrinted>2017-12-08T04:50:39Z</cp:lastPrinted>
  <dcterms:created xsi:type="dcterms:W3CDTF">2016-01-07T11:20:23Z</dcterms:created>
  <dcterms:modified xsi:type="dcterms:W3CDTF">2020-12-01T04:07:30Z</dcterms:modified>
</cp:coreProperties>
</file>